
<file path=[Content_Types].xml><?xml version="1.0" encoding="utf-8"?>
<Types xmlns="http://schemas.openxmlformats.org/package/2006/content-types">
  <Default Extension="emf" ContentType="image/x-emf"/>
  <Default Extension="gif" ContentType="image/gif"/>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3.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4.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5.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6.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7.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8.xml" ContentType="application/vnd.openxmlformats-officedocument.theme+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9.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10.xml" ContentType="application/vnd.openxmlformats-officedocument.theme+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697" r:id="rId3"/>
    <p:sldMasterId id="2147484475" r:id="rId4"/>
    <p:sldMasterId id="2147484488" r:id="rId5"/>
    <p:sldMasterId id="2147484777" r:id="rId6"/>
    <p:sldMasterId id="2147484790" r:id="rId7"/>
    <p:sldMasterId id="2147484815" r:id="rId8"/>
    <p:sldMasterId id="2147484828" r:id="rId9"/>
    <p:sldMasterId id="2147484841" r:id="rId10"/>
    <p:sldMasterId id="2147484854" r:id="rId11"/>
  </p:sldMasterIdLst>
  <p:notesMasterIdLst>
    <p:notesMasterId r:id="rId60"/>
  </p:notesMasterIdLst>
  <p:sldIdLst>
    <p:sldId id="332" r:id="rId12"/>
    <p:sldId id="259" r:id="rId13"/>
    <p:sldId id="260" r:id="rId14"/>
    <p:sldId id="261" r:id="rId15"/>
    <p:sldId id="265" r:id="rId16"/>
    <p:sldId id="266" r:id="rId17"/>
    <p:sldId id="268" r:id="rId18"/>
    <p:sldId id="269" r:id="rId19"/>
    <p:sldId id="271" r:id="rId20"/>
    <p:sldId id="272" r:id="rId21"/>
    <p:sldId id="270" r:id="rId22"/>
    <p:sldId id="273" r:id="rId23"/>
    <p:sldId id="275" r:id="rId24"/>
    <p:sldId id="277" r:id="rId25"/>
    <p:sldId id="278" r:id="rId26"/>
    <p:sldId id="281" r:id="rId27"/>
    <p:sldId id="282" r:id="rId28"/>
    <p:sldId id="283" r:id="rId29"/>
    <p:sldId id="284" r:id="rId30"/>
    <p:sldId id="285" r:id="rId31"/>
    <p:sldId id="286" r:id="rId32"/>
    <p:sldId id="287" r:id="rId33"/>
    <p:sldId id="297" r:id="rId34"/>
    <p:sldId id="293" r:id="rId35"/>
    <p:sldId id="294" r:id="rId36"/>
    <p:sldId id="295" r:id="rId37"/>
    <p:sldId id="299" r:id="rId38"/>
    <p:sldId id="313" r:id="rId39"/>
    <p:sldId id="301" r:id="rId40"/>
    <p:sldId id="317" r:id="rId41"/>
    <p:sldId id="318" r:id="rId42"/>
    <p:sldId id="319" r:id="rId43"/>
    <p:sldId id="303" r:id="rId44"/>
    <p:sldId id="305" r:id="rId45"/>
    <p:sldId id="306" r:id="rId46"/>
    <p:sldId id="307" r:id="rId47"/>
    <p:sldId id="308" r:id="rId48"/>
    <p:sldId id="320" r:id="rId49"/>
    <p:sldId id="311" r:id="rId50"/>
    <p:sldId id="321" r:id="rId51"/>
    <p:sldId id="322" r:id="rId52"/>
    <p:sldId id="329" r:id="rId53"/>
    <p:sldId id="330" r:id="rId54"/>
    <p:sldId id="326" r:id="rId55"/>
    <p:sldId id="327" r:id="rId56"/>
    <p:sldId id="328" r:id="rId57"/>
    <p:sldId id="323" r:id="rId58"/>
    <p:sldId id="331" r:id="rId5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32" autoAdjust="0"/>
    <p:restoredTop sz="94660"/>
  </p:normalViewPr>
  <p:slideViewPr>
    <p:cSldViewPr>
      <p:cViewPr varScale="1">
        <p:scale>
          <a:sx n="59" d="100"/>
          <a:sy n="59" d="100"/>
        </p:scale>
        <p:origin x="1508" y="2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5" Type="http://schemas.openxmlformats.org/officeDocument/2006/relationships/slideMaster" Target="slideMasters/slideMaster5.xml"/><Relationship Id="rId61" Type="http://schemas.openxmlformats.org/officeDocument/2006/relationships/presProps" Target="presProps.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0.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CB2997-BAEB-4FB3-ACAA-B1D843A655FF}" type="datetimeFigureOut">
              <a:rPr lang="en-US" smtClean="0"/>
              <a:t>1/4/2023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C8A00F9-04F7-43A4-805D-3CDC5ADB8B41}" type="slidenum">
              <a:rPr lang="en-US" smtClean="0"/>
              <a:t>‹#›</a:t>
            </a:fld>
            <a:endParaRPr lang="en-US"/>
          </a:p>
        </p:txBody>
      </p:sp>
    </p:spTree>
    <p:extLst>
      <p:ext uri="{BB962C8B-B14F-4D97-AF65-F5344CB8AC3E}">
        <p14:creationId xmlns:p14="http://schemas.microsoft.com/office/powerpoint/2010/main" val="29062052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a:defRPr/>
            </a:pPr>
            <a:fld id="{1F63C2F5-27B1-4BF5-B039-63F93BD609A3}" type="slidenum">
              <a:rPr lang="vi-VN" smtClean="0">
                <a:solidFill>
                  <a:prstClr val="black"/>
                </a:solidFill>
              </a:rPr>
              <a:pPr>
                <a:defRPr/>
              </a:pPr>
              <a:t>4</a:t>
            </a:fld>
            <a:endParaRPr lang="vi-VN">
              <a:solidFill>
                <a:prstClr val="black"/>
              </a:solidFill>
            </a:endParaRPr>
          </a:p>
        </p:txBody>
      </p:sp>
    </p:spTree>
    <p:extLst>
      <p:ext uri="{BB962C8B-B14F-4D97-AF65-F5344CB8AC3E}">
        <p14:creationId xmlns:p14="http://schemas.microsoft.com/office/powerpoint/2010/main" val="3471519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a:defRPr/>
            </a:pPr>
            <a:fld id="{1F63C2F5-27B1-4BF5-B039-63F93BD609A3}" type="slidenum">
              <a:rPr lang="vi-VN" smtClean="0">
                <a:solidFill>
                  <a:prstClr val="black"/>
                </a:solidFill>
              </a:rPr>
              <a:pPr>
                <a:defRPr/>
              </a:pPr>
              <a:t>5</a:t>
            </a:fld>
            <a:endParaRPr lang="vi-VN">
              <a:solidFill>
                <a:prstClr val="black"/>
              </a:solidFill>
            </a:endParaRPr>
          </a:p>
        </p:txBody>
      </p:sp>
    </p:spTree>
    <p:extLst>
      <p:ext uri="{BB962C8B-B14F-4D97-AF65-F5344CB8AC3E}">
        <p14:creationId xmlns:p14="http://schemas.microsoft.com/office/powerpoint/2010/main" val="34715199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a:defRPr/>
            </a:pPr>
            <a:fld id="{1F63C2F5-27B1-4BF5-B039-63F93BD609A3}" type="slidenum">
              <a:rPr lang="vi-VN" smtClean="0">
                <a:solidFill>
                  <a:prstClr val="black"/>
                </a:solidFill>
              </a:rPr>
              <a:pPr>
                <a:defRPr/>
              </a:pPr>
              <a:t>6</a:t>
            </a:fld>
            <a:endParaRPr lang="vi-VN">
              <a:solidFill>
                <a:prstClr val="black"/>
              </a:solidFill>
            </a:endParaRPr>
          </a:p>
        </p:txBody>
      </p:sp>
    </p:spTree>
    <p:extLst>
      <p:ext uri="{BB962C8B-B14F-4D97-AF65-F5344CB8AC3E}">
        <p14:creationId xmlns:p14="http://schemas.microsoft.com/office/powerpoint/2010/main" val="34715199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a:defRPr/>
            </a:pPr>
            <a:fld id="{1F63C2F5-27B1-4BF5-B039-63F93BD609A3}" type="slidenum">
              <a:rPr lang="vi-VN" smtClean="0">
                <a:solidFill>
                  <a:prstClr val="black"/>
                </a:solidFill>
              </a:rPr>
              <a:pPr>
                <a:defRPr/>
              </a:pPr>
              <a:t>7</a:t>
            </a:fld>
            <a:endParaRPr lang="vi-VN">
              <a:solidFill>
                <a:prstClr val="black"/>
              </a:solidFill>
            </a:endParaRPr>
          </a:p>
        </p:txBody>
      </p:sp>
    </p:spTree>
    <p:extLst>
      <p:ext uri="{BB962C8B-B14F-4D97-AF65-F5344CB8AC3E}">
        <p14:creationId xmlns:p14="http://schemas.microsoft.com/office/powerpoint/2010/main" val="3471519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a:defRPr/>
            </a:pPr>
            <a:fld id="{1F63C2F5-27B1-4BF5-B039-63F93BD609A3}" type="slidenum">
              <a:rPr lang="vi-VN" smtClean="0">
                <a:solidFill>
                  <a:prstClr val="black"/>
                </a:solidFill>
              </a:rPr>
              <a:pPr>
                <a:defRPr/>
              </a:pPr>
              <a:t>8</a:t>
            </a:fld>
            <a:endParaRPr lang="vi-VN">
              <a:solidFill>
                <a:prstClr val="black"/>
              </a:solidFill>
            </a:endParaRPr>
          </a:p>
        </p:txBody>
      </p:sp>
    </p:spTree>
    <p:extLst>
      <p:ext uri="{BB962C8B-B14F-4D97-AF65-F5344CB8AC3E}">
        <p14:creationId xmlns:p14="http://schemas.microsoft.com/office/powerpoint/2010/main" val="34715199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FB64FFDB-34BF-475B-817B-8F210EB91813}"/>
              </a:ext>
            </a:extLst>
          </p:cNvPr>
          <p:cNvSpPr>
            <a:spLocks noGrp="1" noRot="1" noChangeAspect="1" noTextEdit="1"/>
          </p:cNvSpPr>
          <p:nvPr>
            <p:ph type="sldImg"/>
          </p:nvPr>
        </p:nvSpPr>
        <p:spPr>
          <a:xfrm>
            <a:off x="1371600" y="1143000"/>
            <a:ext cx="4114800" cy="3086100"/>
          </a:xfrm>
          <a:ln/>
        </p:spPr>
      </p:sp>
      <p:sp>
        <p:nvSpPr>
          <p:cNvPr id="61443" name="Notes Placeholder 2">
            <a:extLst>
              <a:ext uri="{FF2B5EF4-FFF2-40B4-BE49-F238E27FC236}">
                <a16:creationId xmlns:a16="http://schemas.microsoft.com/office/drawing/2014/main" id="{ADA8D986-B86A-4D10-B752-54B1D90C5DE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a:latin typeface="Arial" panose="020B0604020202020204" pitchFamily="34" charset="0"/>
              <a:cs typeface="Arial" panose="020B0604020202020204" pitchFamily="34" charset="0"/>
            </a:endParaRPr>
          </a:p>
        </p:txBody>
      </p:sp>
      <p:sp>
        <p:nvSpPr>
          <p:cNvPr id="61444" name="Slide Number Placeholder 3">
            <a:extLst>
              <a:ext uri="{FF2B5EF4-FFF2-40B4-BE49-F238E27FC236}">
                <a16:creationId xmlns:a16="http://schemas.microsoft.com/office/drawing/2014/main" id="{C9CFC35A-0A84-4E93-A456-19A62FF2BB8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defRPr/>
            </a:pPr>
            <a:fld id="{324CB7F3-87C2-4DBD-B944-74295FCB25D1}" type="slidenum">
              <a:rPr lang="en-US" altLang="en-US" smtClean="0">
                <a:solidFill>
                  <a:srgbClr val="000000"/>
                </a:solidFill>
              </a:rPr>
              <a:pPr fontAlgn="base">
                <a:spcBef>
                  <a:spcPct val="0"/>
                </a:spcBef>
                <a:spcAft>
                  <a:spcPct val="0"/>
                </a:spcAft>
                <a:defRPr/>
              </a:pPr>
              <a:t>36</a:t>
            </a:fld>
            <a:endParaRPr lang="en-US" altLang="en-US">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9025DDA9-1115-49AB-8061-C62A8CE752A3}"/>
              </a:ext>
            </a:extLst>
          </p:cNvPr>
          <p:cNvSpPr>
            <a:spLocks noGrp="1" noRot="1" noChangeAspect="1" noTextEdit="1"/>
          </p:cNvSpPr>
          <p:nvPr>
            <p:ph type="sldImg"/>
          </p:nvPr>
        </p:nvSpPr>
        <p:spPr>
          <a:xfrm>
            <a:off x="1371600" y="1143000"/>
            <a:ext cx="4114800" cy="3086100"/>
          </a:xfrm>
          <a:ln/>
        </p:spPr>
      </p:sp>
      <p:sp>
        <p:nvSpPr>
          <p:cNvPr id="63491" name="Notes Placeholder 2">
            <a:extLst>
              <a:ext uri="{FF2B5EF4-FFF2-40B4-BE49-F238E27FC236}">
                <a16:creationId xmlns:a16="http://schemas.microsoft.com/office/drawing/2014/main" id="{1737279A-AA18-4681-AB17-E3E902E9BCE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a:latin typeface="Arial" panose="020B0604020202020204" pitchFamily="34" charset="0"/>
              <a:cs typeface="Arial" panose="020B0604020202020204" pitchFamily="34" charset="0"/>
            </a:endParaRPr>
          </a:p>
        </p:txBody>
      </p:sp>
      <p:sp>
        <p:nvSpPr>
          <p:cNvPr id="63492" name="Slide Number Placeholder 3">
            <a:extLst>
              <a:ext uri="{FF2B5EF4-FFF2-40B4-BE49-F238E27FC236}">
                <a16:creationId xmlns:a16="http://schemas.microsoft.com/office/drawing/2014/main" id="{1D2C1F43-8F0E-4749-8184-60F75EACD7B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defRPr/>
            </a:pPr>
            <a:fld id="{A28E7F9E-6389-4F77-B3AD-EE51E869E186}" type="slidenum">
              <a:rPr lang="en-US" altLang="en-US" smtClean="0">
                <a:solidFill>
                  <a:srgbClr val="000000"/>
                </a:solidFill>
              </a:rPr>
              <a:pPr fontAlgn="base">
                <a:spcBef>
                  <a:spcPct val="0"/>
                </a:spcBef>
                <a:spcAft>
                  <a:spcPct val="0"/>
                </a:spcAft>
                <a:defRPr/>
              </a:pPr>
              <a:t>37</a:t>
            </a:fld>
            <a:endParaRPr lang="en-US" altLang="en-US">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131"/>
            <a:ext cx="6858000"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04/01/2023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331272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04/01/2023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06902780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2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B37FBE6-EE01-4622-8875-2B5DE15A8039}" type="datetimeFigureOut">
              <a:rPr lang="zh-CN" altLang="en-US"/>
              <a:pPr>
                <a:defRPr/>
              </a:pPr>
              <a:t>2023/1/4</a:t>
            </a:fld>
            <a:endParaRPr lang="zh-CN" altLang="en-US"/>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E2A17-A3A5-4E41-8788-DE56708CDC9A}" type="slidenum">
              <a:rPr lang="zh-CN" altLang="en-US"/>
              <a:pPr>
                <a:defRPr/>
              </a:pPr>
              <a:t>‹#›</a:t>
            </a:fld>
            <a:endParaRPr lang="zh-CN" altLang="en-US"/>
          </a:p>
        </p:txBody>
      </p:sp>
    </p:spTree>
    <p:extLst>
      <p:ext uri="{BB962C8B-B14F-4D97-AF65-F5344CB8AC3E}">
        <p14:creationId xmlns:p14="http://schemas.microsoft.com/office/powerpoint/2010/main" val="95289183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2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E799BA9-C7FD-4E54-8B5F-43A743A1BC4C}" type="datetimeFigureOut">
              <a:rPr lang="zh-CN" altLang="en-US"/>
              <a:pPr>
                <a:defRPr/>
              </a:pPr>
              <a:t>2023/1/4</a:t>
            </a:fld>
            <a:endParaRPr lang="zh-CN" altLang="en-US"/>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C6EBAE5-6302-4B97-B4E9-AE8ECA6DDFB3}" type="slidenum">
              <a:rPr lang="zh-CN" altLang="en-US"/>
              <a:pPr>
                <a:defRPr/>
              </a:pPr>
              <a:t>‹#›</a:t>
            </a:fld>
            <a:endParaRPr lang="zh-CN" altLang="en-US"/>
          </a:p>
        </p:txBody>
      </p:sp>
    </p:spTree>
    <p:extLst>
      <p:ext uri="{BB962C8B-B14F-4D97-AF65-F5344CB8AC3E}">
        <p14:creationId xmlns:p14="http://schemas.microsoft.com/office/powerpoint/2010/main" val="200626062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2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44EC6E1-C519-4DBB-81AA-AE32E6245E22}" type="datetimeFigureOut">
              <a:rPr lang="zh-CN" altLang="en-US">
                <a:solidFill>
                  <a:srgbClr val="5F5F5F"/>
                </a:solidFill>
              </a:rPr>
              <a:pPr>
                <a:defRPr/>
              </a:pPr>
              <a:t>2023/1/4</a:t>
            </a:fld>
            <a:endParaRPr lang="zh-CN" altLang="en-US">
              <a:solidFill>
                <a:srgbClr val="5F5F5F"/>
              </a:solidFill>
            </a:endParaRPr>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zh-CN" altLang="en-US">
              <a:solidFill>
                <a:srgbClr val="5F5F5F"/>
              </a:solidFill>
            </a:endParaRPr>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CE6E8A-E724-4305-BC68-4C5C9379D97B}" type="slidenum">
              <a:rPr lang="zh-CN" altLang="en-US">
                <a:solidFill>
                  <a:srgbClr val="5F5F5F"/>
                </a:solidFill>
              </a:rPr>
              <a:pPr>
                <a:defRPr/>
              </a:pPr>
              <a:t>‹#›</a:t>
            </a:fld>
            <a:endParaRPr lang="zh-CN" altLang="en-US">
              <a:solidFill>
                <a:srgbClr val="5F5F5F"/>
              </a:solidFill>
            </a:endParaRPr>
          </a:p>
        </p:txBody>
      </p:sp>
    </p:spTree>
    <p:extLst>
      <p:ext uri="{BB962C8B-B14F-4D97-AF65-F5344CB8AC3E}">
        <p14:creationId xmlns:p14="http://schemas.microsoft.com/office/powerpoint/2010/main" val="129075630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2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7C80CA46-1D22-462F-922F-367BD8090FC2}" type="datetimeFigureOut">
              <a:rPr lang="zh-CN" altLang="en-US"/>
              <a:pPr>
                <a:defRPr/>
              </a:pPr>
              <a:t>2023/1/4</a:t>
            </a:fld>
            <a:endParaRPr lang="zh-CN" altLang="en-US"/>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9220B2E4-E6C1-4709-8A7F-068D425CE2F3}" type="slidenum">
              <a:rPr lang="zh-CN" altLang="en-US"/>
              <a:pPr>
                <a:defRPr/>
              </a:pPr>
              <a:t>‹#›</a:t>
            </a:fld>
            <a:endParaRPr lang="zh-CN" altLang="en-US"/>
          </a:p>
        </p:txBody>
      </p:sp>
    </p:spTree>
    <p:extLst>
      <p:ext uri="{BB962C8B-B14F-4D97-AF65-F5344CB8AC3E}">
        <p14:creationId xmlns:p14="http://schemas.microsoft.com/office/powerpoint/2010/main" val="350257081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2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3454FFD-B089-4CE3-A8DA-EF486325D05D}" type="datetimeFigureOut">
              <a:rPr lang="zh-CN" altLang="en-US"/>
              <a:pPr>
                <a:defRPr/>
              </a:pPr>
              <a:t>2023/1/4</a:t>
            </a:fld>
            <a:endParaRPr lang="zh-CN" altLang="en-US"/>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D04EE65B-E6C4-4E6E-9F1A-3BD6FA8AB0CE}" type="slidenum">
              <a:rPr lang="zh-CN" altLang="en-US"/>
              <a:pPr>
                <a:defRPr/>
              </a:pPr>
              <a:t>‹#›</a:t>
            </a:fld>
            <a:endParaRPr lang="zh-CN" altLang="en-US"/>
          </a:p>
        </p:txBody>
      </p:sp>
    </p:spTree>
    <p:extLst>
      <p:ext uri="{BB962C8B-B14F-4D97-AF65-F5344CB8AC3E}">
        <p14:creationId xmlns:p14="http://schemas.microsoft.com/office/powerpoint/2010/main" val="194746948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2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CB60C95-F0FB-4A4C-97A2-4B7D26577555}" type="datetimeFigureOut">
              <a:rPr lang="zh-CN" altLang="en-US"/>
              <a:pPr>
                <a:defRPr/>
              </a:pPr>
              <a:t>2023/1/4</a:t>
            </a:fld>
            <a:endParaRPr lang="zh-CN" altLang="en-US"/>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456159D-9635-46A2-BFDC-CF1E90E64D52}" type="slidenum">
              <a:rPr lang="zh-CN" altLang="en-US"/>
              <a:pPr>
                <a:defRPr/>
              </a:pPr>
              <a:t>‹#›</a:t>
            </a:fld>
            <a:endParaRPr lang="zh-CN" altLang="en-US"/>
          </a:p>
        </p:txBody>
      </p:sp>
    </p:spTree>
    <p:extLst>
      <p:ext uri="{BB962C8B-B14F-4D97-AF65-F5344CB8AC3E}">
        <p14:creationId xmlns:p14="http://schemas.microsoft.com/office/powerpoint/2010/main" val="55202664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6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6801678"/>
      </p:ext>
    </p:extLst>
  </p:cSld>
  <p:clrMapOvr>
    <a:masterClrMapping/>
  </p:clrMapOvr>
  <p:transition spd="slow" advClick="0" advTm="0">
    <p:random/>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2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87805AC1-D4A9-4F68-86E2-6E97848130C7}" type="datetimeFigureOut">
              <a:rPr lang="zh-CN" altLang="en-US"/>
              <a:pPr>
                <a:defRPr/>
              </a:pPr>
              <a:t>2023/1/4</a:t>
            </a:fld>
            <a:endParaRPr lang="zh-CN" altLang="en-US"/>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355443B7-D7C5-44C2-9C7C-5E40BAA06C09}" type="slidenum">
              <a:rPr lang="zh-CN" altLang="en-US"/>
              <a:pPr>
                <a:defRPr/>
              </a:pPr>
              <a:t>‹#›</a:t>
            </a:fld>
            <a:endParaRPr lang="zh-CN" altLang="en-US"/>
          </a:p>
        </p:txBody>
      </p:sp>
    </p:spTree>
    <p:extLst>
      <p:ext uri="{BB962C8B-B14F-4D97-AF65-F5344CB8AC3E}">
        <p14:creationId xmlns:p14="http://schemas.microsoft.com/office/powerpoint/2010/main" val="89500102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3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2023/1/4</a:t>
            </a:fld>
            <a:endParaRPr lang="zh-CN" altLang="en-US"/>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426297122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321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28650" y="6356486"/>
            <a:ext cx="2057400" cy="365125"/>
          </a:xfrm>
          <a:prstGeom prst="rect">
            <a:avLst/>
          </a:prstGeom>
        </p:spPr>
        <p:txBody>
          <a:bodyPr/>
          <a:lstStyle/>
          <a:p>
            <a:pPr defTabSz="457200"/>
            <a:fld id="{32BF82D2-7A68-459D-A996-9BDDA2518FA4}" type="datetimeFigureOut">
              <a:rPr lang="zh-CN" altLang="en-US">
                <a:solidFill>
                  <a:prstClr val="black">
                    <a:tint val="75000"/>
                  </a:prstClr>
                </a:solidFill>
              </a:rPr>
              <a:pPr defTabSz="457200"/>
              <a:t>2023/1/4</a:t>
            </a:fld>
            <a:endParaRPr lang="zh-CN" altLang="en-US">
              <a:solidFill>
                <a:prstClr val="black">
                  <a:tint val="75000"/>
                </a:prstClr>
              </a:solidFill>
            </a:endParaRPr>
          </a:p>
        </p:txBody>
      </p:sp>
      <p:sp>
        <p:nvSpPr>
          <p:cNvPr id="4" name="页脚占位符 3"/>
          <p:cNvSpPr>
            <a:spLocks noGrp="1"/>
          </p:cNvSpPr>
          <p:nvPr>
            <p:ph type="ftr" sz="quarter" idx="11"/>
          </p:nvPr>
        </p:nvSpPr>
        <p:spPr>
          <a:xfrm>
            <a:off x="3028950" y="6356486"/>
            <a:ext cx="3086100" cy="365125"/>
          </a:xfrm>
          <a:prstGeom prst="rect">
            <a:avLst/>
          </a:prstGeom>
        </p:spPr>
        <p:txBody>
          <a:bodyPr/>
          <a:lstStyle/>
          <a:p>
            <a:pPr defTabSz="457200"/>
            <a:endParaRPr lang="zh-CN" altLang="en-US">
              <a:solidFill>
                <a:prstClr val="black">
                  <a:tint val="75000"/>
                </a:prstClr>
              </a:solidFill>
            </a:endParaRPr>
          </a:p>
        </p:txBody>
      </p:sp>
      <p:sp>
        <p:nvSpPr>
          <p:cNvPr id="5" name="灯片编号占位符 4"/>
          <p:cNvSpPr>
            <a:spLocks noGrp="1"/>
          </p:cNvSpPr>
          <p:nvPr>
            <p:ph type="sldNum" sz="quarter" idx="12"/>
          </p:nvPr>
        </p:nvSpPr>
        <p:spPr>
          <a:xfrm>
            <a:off x="6457950" y="6356486"/>
            <a:ext cx="2057400" cy="365125"/>
          </a:xfrm>
          <a:prstGeom prst="rect">
            <a:avLst/>
          </a:prstGeom>
        </p:spPr>
        <p:txBody>
          <a:bodyPr/>
          <a:lstStyle/>
          <a:p>
            <a:pPr defTabSz="457200"/>
            <a:fld id="{3E01EE5D-26FB-46D5-A381-ECFB35BF1D34}" type="slidenum">
              <a:rPr lang="zh-CN" altLang="en-US">
                <a:solidFill>
                  <a:prstClr val="black">
                    <a:tint val="75000"/>
                  </a:prstClr>
                </a:solidFill>
              </a:rPr>
              <a:pPr defTabSz="457200"/>
              <a:t>‹#›</a:t>
            </a:fld>
            <a:endParaRPr lang="zh-CN" altLang="en-US">
              <a:solidFill>
                <a:prstClr val="black">
                  <a:tint val="75000"/>
                </a:prstClr>
              </a:solidFill>
            </a:endParaRPr>
          </a:p>
        </p:txBody>
      </p:sp>
    </p:spTree>
    <p:extLst>
      <p:ext uri="{BB962C8B-B14F-4D97-AF65-F5344CB8AC3E}">
        <p14:creationId xmlns:p14="http://schemas.microsoft.com/office/powerpoint/2010/main" val="6274705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231"/>
            <a:ext cx="1971675"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70" y="365231"/>
            <a:ext cx="5800725"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04/01/2023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10233721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3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a:solidFill>
                  <a:prstClr val="black">
                    <a:tint val="75000"/>
                  </a:prstClr>
                </a:solidFill>
                <a:cs typeface="+mn-cs"/>
              </a:defRPr>
            </a:lvl1pPr>
          </a:lstStyle>
          <a:p>
            <a:pPr defTabSz="457200">
              <a:defRPr/>
            </a:pPr>
            <a:fld id="{0C6303A0-9065-42AF-906A-DE1E800FE257}" type="datetimeFigureOut">
              <a:rPr lang="zh-CN" altLang="en-US"/>
              <a:pPr defTabSz="457200">
                <a:defRPr/>
              </a:pPr>
              <a:t>2023/1/4</a:t>
            </a:fld>
            <a:endParaRPr lang="zh-CN" altLang="en-US"/>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cs typeface="+mn-cs"/>
              </a:defRPr>
            </a:lvl1pPr>
          </a:lstStyle>
          <a:p>
            <a:pPr defTabSz="457200">
              <a:defRPr/>
            </a:pPr>
            <a:endParaRPr lang="zh-CN" altLang="en-US"/>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cs typeface="+mn-cs"/>
              </a:defRPr>
            </a:lvl1pPr>
          </a:lstStyle>
          <a:p>
            <a:pPr defTabSz="457200">
              <a:defRPr/>
            </a:pPr>
            <a:fld id="{2AD3D7CA-7BD8-4738-B6AB-718737AA462A}" type="slidenum">
              <a:rPr lang="zh-CN" altLang="en-US"/>
              <a:pPr defTabSz="457200">
                <a:defRPr/>
              </a:pPr>
              <a:t>‹#›</a:t>
            </a:fld>
            <a:endParaRPr lang="zh-CN" altLang="en-US"/>
          </a:p>
        </p:txBody>
      </p:sp>
    </p:spTree>
    <p:extLst>
      <p:ext uri="{BB962C8B-B14F-4D97-AF65-F5344CB8AC3E}">
        <p14:creationId xmlns:p14="http://schemas.microsoft.com/office/powerpoint/2010/main" val="295022129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3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a:solidFill>
                  <a:prstClr val="black">
                    <a:tint val="75000"/>
                  </a:prstClr>
                </a:solidFill>
                <a:cs typeface="Arial" panose="020B0604020202020204" pitchFamily="34" charset="0"/>
              </a:defRPr>
            </a:lvl1pPr>
          </a:lstStyle>
          <a:p>
            <a:pPr defTabSz="457200">
              <a:defRPr/>
            </a:pPr>
            <a:fld id="{3ACFC516-0EBD-4852-9DFD-FFC809B16810}" type="datetimeFigureOut">
              <a:rPr lang="zh-CN" altLang="en-US"/>
              <a:pPr defTabSz="457200">
                <a:defRPr/>
              </a:pPr>
              <a:t>2023/1/4</a:t>
            </a:fld>
            <a:endParaRPr lang="zh-CN" altLang="en-US"/>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cs typeface="Arial" panose="020B0604020202020204" pitchFamily="34" charset="0"/>
              </a:defRPr>
            </a:lvl1pPr>
          </a:lstStyle>
          <a:p>
            <a:pPr defTabSz="457200">
              <a:defRPr/>
            </a:pPr>
            <a:endParaRPr lang="zh-CN" altLang="en-US"/>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cs typeface="Arial" panose="020B0604020202020204" pitchFamily="34" charset="0"/>
              </a:defRPr>
            </a:lvl1pPr>
          </a:lstStyle>
          <a:p>
            <a:pPr defTabSz="457200">
              <a:defRPr/>
            </a:pPr>
            <a:fld id="{855DB59F-0B7A-4009-ADD8-CBB6E0E22669}" type="slidenum">
              <a:rPr lang="zh-CN" altLang="en-US"/>
              <a:pPr defTabSz="457200">
                <a:defRPr/>
              </a:pPr>
              <a:t>‹#›</a:t>
            </a:fld>
            <a:endParaRPr lang="zh-CN" altLang="en-US"/>
          </a:p>
        </p:txBody>
      </p:sp>
    </p:spTree>
    <p:extLst>
      <p:ext uri="{BB962C8B-B14F-4D97-AF65-F5344CB8AC3E}">
        <p14:creationId xmlns:p14="http://schemas.microsoft.com/office/powerpoint/2010/main" val="233126946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55"/>
            <a:ext cx="6858000"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04/01/2023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14813885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04/01/2023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31669083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827"/>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54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04/01/2023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81200653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04/01/2023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99731144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7"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7"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04/01/2023</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97835420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04/01/2023</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01366961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04/01/2023</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29115189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514"/>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3"/>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04/01/2023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6382743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677584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514"/>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3"/>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04/01/2023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67365304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04/01/2023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5559139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55"/>
            <a:ext cx="1971675"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70" y="365155"/>
            <a:ext cx="5800725"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04/01/2023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74272048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277892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362209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648783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09801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870044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622344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44371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2E836-F117-4A63-AC0F-5F8D42DE1052}"/>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5DDDD5-1CDB-4460-AB24-4BADD3F6CEC5}"/>
              </a:ext>
            </a:extLst>
          </p:cNvPr>
          <p:cNvSpPr>
            <a:spLocks noGrp="1"/>
          </p:cNvSpPr>
          <p:nvPr>
            <p:ph type="subTitle" idx="1"/>
          </p:nvPr>
        </p:nvSpPr>
        <p:spPr>
          <a:xfrm>
            <a:off x="1143000" y="3602055"/>
            <a:ext cx="6858000"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E247C4-D6B7-4A9E-922A-191D3793D16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CDB655E-5F8D-44F1-BA06-D2EDD1B38E6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7E9B112-609D-448D-BFFA-6ECD997B0411}"/>
              </a:ext>
            </a:extLst>
          </p:cNvPr>
          <p:cNvSpPr>
            <a:spLocks noGrp="1"/>
          </p:cNvSpPr>
          <p:nvPr>
            <p:ph type="sldNum" sz="quarter" idx="12"/>
          </p:nvPr>
        </p:nvSpPr>
        <p:spPr/>
        <p:txBody>
          <a:bodyPr/>
          <a:lstStyle/>
          <a:p>
            <a:fld id="{05CEC4EA-6FC5-4DE6-A89F-9BE9420BE9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473630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091720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8332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595760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848419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754082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107"/>
            <a:ext cx="6858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a:xfrm>
            <a:off x="628650" y="6356422"/>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6F37752A-0D07-40A5-9E58-634CAD62A59E}" type="datetimeFigureOut">
              <a:rPr lang="en-US"/>
              <a:pPr>
                <a:defRPr/>
              </a:pPr>
              <a:t>1/4/2023</a:t>
            </a:fld>
            <a:endParaRPr lang="en-US"/>
          </a:p>
        </p:txBody>
      </p:sp>
      <p:sp>
        <p:nvSpPr>
          <p:cNvPr id="5" name="Footer Placeholder 4"/>
          <p:cNvSpPr>
            <a:spLocks noGrp="1"/>
          </p:cNvSpPr>
          <p:nvPr>
            <p:ph type="ftr" sz="quarter" idx="11"/>
          </p:nvPr>
        </p:nvSpPr>
        <p:spPr>
          <a:xfrm>
            <a:off x="3028950" y="6356422"/>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en-US"/>
          </a:p>
        </p:txBody>
      </p:sp>
      <p:sp>
        <p:nvSpPr>
          <p:cNvPr id="6" name="Slide Number Placeholder 5"/>
          <p:cNvSpPr>
            <a:spLocks noGrp="1"/>
          </p:cNvSpPr>
          <p:nvPr>
            <p:ph type="sldNum" sz="quarter" idx="12"/>
          </p:nvPr>
        </p:nvSpPr>
        <p:spPr>
          <a:xfrm>
            <a:off x="6457950" y="6356422"/>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defRPr>
            </a:lvl1pPr>
          </a:lstStyle>
          <a:p>
            <a:pPr fontAlgn="base">
              <a:spcBef>
                <a:spcPct val="0"/>
              </a:spcBef>
              <a:spcAft>
                <a:spcPct val="0"/>
              </a:spcAft>
            </a:pPr>
            <a:fld id="{7C9629AF-589C-4898-8B42-602ED5F71D94}" type="slidenum">
              <a:rPr lang="en-US" smtClean="0">
                <a:cs typeface="Arial" pitchFamily="34" charset="0"/>
              </a:rPr>
              <a:pPr fontAlgn="base">
                <a:spcBef>
                  <a:spcPct val="0"/>
                </a:spcBef>
                <a:spcAft>
                  <a:spcPct val="0"/>
                </a:spcAft>
              </a:pPr>
              <a:t>‹#›</a:t>
            </a:fld>
            <a:endParaRPr lang="en-US">
              <a:cs typeface="Arial" pitchFamily="34" charset="0"/>
            </a:endParaRPr>
          </a:p>
        </p:txBody>
      </p:sp>
    </p:spTree>
    <p:extLst>
      <p:ext uri="{BB962C8B-B14F-4D97-AF65-F5344CB8AC3E}">
        <p14:creationId xmlns:p14="http://schemas.microsoft.com/office/powerpoint/2010/main" val="238759110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205135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895"/>
            <a:ext cx="2518172"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152526" y="4005347"/>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04676323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24" y="2895603"/>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2156419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40"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5905349"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0736556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98039855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717" y="1882732"/>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70341086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602"/>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4957866" y="1840602"/>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05984356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7"/>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40746938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22"/>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DC89D2BB-75E8-45D7-9242-6876D15BC503}" type="datetimeFigureOut">
              <a:rPr lang="zh-CN" altLang="en-US"/>
              <a:pPr>
                <a:defRPr/>
              </a:pPr>
              <a:t>2023/1/4</a:t>
            </a:fld>
            <a:endParaRPr lang="zh-CN" altLang="en-US"/>
          </a:p>
        </p:txBody>
      </p:sp>
      <p:sp>
        <p:nvSpPr>
          <p:cNvPr id="3" name="页脚占位符 3"/>
          <p:cNvSpPr>
            <a:spLocks noGrp="1"/>
          </p:cNvSpPr>
          <p:nvPr>
            <p:ph type="ftr" sz="quarter" idx="11"/>
          </p:nvPr>
        </p:nvSpPr>
        <p:spPr>
          <a:xfrm>
            <a:off x="3028950" y="6356422"/>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22"/>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1DB1A2D8-C8BC-4541-80CF-C2DB3F388342}" type="slidenum">
              <a:rPr lang="zh-CN" altLang="en-US" smtClean="0">
                <a:cs typeface="Arial" pitchFamily="34" charset="0"/>
              </a:rPr>
              <a:pPr fontAlgn="base">
                <a:spcBef>
                  <a:spcPct val="0"/>
                </a:spcBef>
                <a:spcAft>
                  <a:spcPct val="0"/>
                </a:spcAft>
              </a:pPr>
              <a:t>‹#›</a:t>
            </a:fld>
            <a:endParaRPr lang="zh-CN" altLang="en-US">
              <a:cs typeface="Arial" pitchFamily="34" charset="0"/>
            </a:endParaRPr>
          </a:p>
        </p:txBody>
      </p:sp>
    </p:spTree>
    <p:extLst>
      <p:ext uri="{BB962C8B-B14F-4D97-AF65-F5344CB8AC3E}">
        <p14:creationId xmlns:p14="http://schemas.microsoft.com/office/powerpoint/2010/main" val="156484943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22"/>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84ABF3C9-7F20-47F6-A667-B0869343791E}" type="datetimeFigureOut">
              <a:rPr lang="zh-CN" altLang="en-US"/>
              <a:pPr>
                <a:defRPr/>
              </a:pPr>
              <a:t>2023/1/4</a:t>
            </a:fld>
            <a:endParaRPr lang="zh-CN" altLang="en-US"/>
          </a:p>
        </p:txBody>
      </p:sp>
      <p:sp>
        <p:nvSpPr>
          <p:cNvPr id="3" name="页脚占位符 3"/>
          <p:cNvSpPr>
            <a:spLocks noGrp="1"/>
          </p:cNvSpPr>
          <p:nvPr>
            <p:ph type="ftr" sz="quarter" idx="11"/>
          </p:nvPr>
        </p:nvSpPr>
        <p:spPr>
          <a:xfrm>
            <a:off x="3028950" y="6356422"/>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22"/>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E9F0A754-1286-4464-B7A5-7647449DA54E}" type="slidenum">
              <a:rPr lang="zh-CN" altLang="en-US" smtClean="0">
                <a:cs typeface="Arial" pitchFamily="34" charset="0"/>
              </a:rPr>
              <a:pPr fontAlgn="base">
                <a:spcBef>
                  <a:spcPct val="0"/>
                </a:spcBef>
                <a:spcAft>
                  <a:spcPct val="0"/>
                </a:spcAft>
              </a:pPr>
              <a:t>‹#›</a:t>
            </a:fld>
            <a:endParaRPr lang="zh-CN" altLang="en-US">
              <a:cs typeface="Arial" pitchFamily="34" charset="0"/>
            </a:endParaRPr>
          </a:p>
        </p:txBody>
      </p:sp>
    </p:spTree>
    <p:extLst>
      <p:ext uri="{BB962C8B-B14F-4D97-AF65-F5344CB8AC3E}">
        <p14:creationId xmlns:p14="http://schemas.microsoft.com/office/powerpoint/2010/main" val="35168128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22"/>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92566870-E835-4F0B-B868-8C3B82765B5E}" type="datetimeFigureOut">
              <a:rPr lang="zh-CN" altLang="en-US"/>
              <a:pPr>
                <a:defRPr/>
              </a:pPr>
              <a:t>2023/1/4</a:t>
            </a:fld>
            <a:endParaRPr lang="zh-CN" altLang="en-US"/>
          </a:p>
        </p:txBody>
      </p:sp>
      <p:sp>
        <p:nvSpPr>
          <p:cNvPr id="3" name="页脚占位符 3"/>
          <p:cNvSpPr>
            <a:spLocks noGrp="1"/>
          </p:cNvSpPr>
          <p:nvPr>
            <p:ph type="ftr" sz="quarter" idx="11"/>
          </p:nvPr>
        </p:nvSpPr>
        <p:spPr>
          <a:xfrm>
            <a:off x="3028950" y="6356422"/>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22"/>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7AAD7333-FD70-45F2-B042-2833887E04B1}" type="slidenum">
              <a:rPr lang="zh-CN" altLang="en-US" smtClean="0">
                <a:cs typeface="Arial" pitchFamily="34" charset="0"/>
              </a:rPr>
              <a:pPr fontAlgn="base">
                <a:spcBef>
                  <a:spcPct val="0"/>
                </a:spcBef>
                <a:spcAft>
                  <a:spcPct val="0"/>
                </a:spcAft>
              </a:pPr>
              <a:t>‹#›</a:t>
            </a:fld>
            <a:endParaRPr lang="zh-CN" altLang="en-US">
              <a:cs typeface="Arial" pitchFamily="34" charset="0"/>
            </a:endParaRPr>
          </a:p>
        </p:txBody>
      </p:sp>
    </p:spTree>
    <p:extLst>
      <p:ext uri="{BB962C8B-B14F-4D97-AF65-F5344CB8AC3E}">
        <p14:creationId xmlns:p14="http://schemas.microsoft.com/office/powerpoint/2010/main" val="67727820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22"/>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77C0D725-6462-481E-B41F-ADDF0CE1DC83}" type="datetimeFigureOut">
              <a:rPr lang="zh-CN" altLang="en-US"/>
              <a:pPr>
                <a:defRPr/>
              </a:pPr>
              <a:t>2023/1/4</a:t>
            </a:fld>
            <a:endParaRPr lang="zh-CN" altLang="en-US"/>
          </a:p>
        </p:txBody>
      </p:sp>
      <p:sp>
        <p:nvSpPr>
          <p:cNvPr id="3" name="页脚占位符 3"/>
          <p:cNvSpPr>
            <a:spLocks noGrp="1"/>
          </p:cNvSpPr>
          <p:nvPr>
            <p:ph type="ftr" sz="quarter" idx="11"/>
          </p:nvPr>
        </p:nvSpPr>
        <p:spPr>
          <a:xfrm>
            <a:off x="3028950" y="6356422"/>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22"/>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7EB892B3-2BD8-426C-92F0-9DAA21B97F78}" type="slidenum">
              <a:rPr lang="zh-CN" altLang="en-US" smtClean="0">
                <a:cs typeface="Arial" pitchFamily="34" charset="0"/>
              </a:rPr>
              <a:pPr fontAlgn="base">
                <a:spcBef>
                  <a:spcPct val="0"/>
                </a:spcBef>
                <a:spcAft>
                  <a:spcPct val="0"/>
                </a:spcAft>
              </a:pPr>
              <a:t>‹#›</a:t>
            </a:fld>
            <a:endParaRPr lang="zh-CN" altLang="en-US">
              <a:cs typeface="Arial" pitchFamily="34" charset="0"/>
            </a:endParaRPr>
          </a:p>
        </p:txBody>
      </p:sp>
    </p:spTree>
    <p:extLst>
      <p:ext uri="{BB962C8B-B14F-4D97-AF65-F5344CB8AC3E}">
        <p14:creationId xmlns:p14="http://schemas.microsoft.com/office/powerpoint/2010/main" val="250235937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22"/>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CD4BE8DC-A5AE-4B28-93CD-F7E922693D7F}" type="datetimeFigureOut">
              <a:rPr lang="zh-CN" altLang="en-US"/>
              <a:pPr>
                <a:defRPr/>
              </a:pPr>
              <a:t>2023/1/4</a:t>
            </a:fld>
            <a:endParaRPr lang="zh-CN" altLang="en-US"/>
          </a:p>
        </p:txBody>
      </p:sp>
      <p:sp>
        <p:nvSpPr>
          <p:cNvPr id="3" name="页脚占位符 3"/>
          <p:cNvSpPr>
            <a:spLocks noGrp="1"/>
          </p:cNvSpPr>
          <p:nvPr>
            <p:ph type="ftr" sz="quarter" idx="11"/>
          </p:nvPr>
        </p:nvSpPr>
        <p:spPr>
          <a:xfrm>
            <a:off x="3028950" y="6356422"/>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22"/>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064EA971-51C8-4D40-9104-C2D6D392FD64}" type="slidenum">
              <a:rPr lang="zh-CN" altLang="en-US" smtClean="0">
                <a:cs typeface="Arial" pitchFamily="34" charset="0"/>
              </a:rPr>
              <a:pPr fontAlgn="base">
                <a:spcBef>
                  <a:spcPct val="0"/>
                </a:spcBef>
                <a:spcAft>
                  <a:spcPct val="0"/>
                </a:spcAft>
              </a:pPr>
              <a:t>‹#›</a:t>
            </a:fld>
            <a:endParaRPr lang="zh-CN" altLang="en-US">
              <a:cs typeface="Arial" pitchFamily="34" charset="0"/>
            </a:endParaRPr>
          </a:p>
        </p:txBody>
      </p:sp>
    </p:spTree>
    <p:extLst>
      <p:ext uri="{BB962C8B-B14F-4D97-AF65-F5344CB8AC3E}">
        <p14:creationId xmlns:p14="http://schemas.microsoft.com/office/powerpoint/2010/main" val="71647255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22"/>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A1A81D40-BEA5-4D12-8248-7FCF1150A9ED}" type="datetimeFigureOut">
              <a:rPr lang="zh-CN" altLang="en-US"/>
              <a:pPr>
                <a:defRPr/>
              </a:pPr>
              <a:t>2023/1/4</a:t>
            </a:fld>
            <a:endParaRPr lang="zh-CN" altLang="en-US"/>
          </a:p>
        </p:txBody>
      </p:sp>
      <p:sp>
        <p:nvSpPr>
          <p:cNvPr id="3" name="页脚占位符 3"/>
          <p:cNvSpPr>
            <a:spLocks noGrp="1"/>
          </p:cNvSpPr>
          <p:nvPr>
            <p:ph type="ftr" sz="quarter" idx="11"/>
          </p:nvPr>
        </p:nvSpPr>
        <p:spPr>
          <a:xfrm>
            <a:off x="3028950" y="6356422"/>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22"/>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D2A4AF37-AEE7-4706-BAD4-3518FA38794D}" type="slidenum">
              <a:rPr lang="zh-CN" altLang="en-US" smtClean="0">
                <a:cs typeface="Arial" pitchFamily="34" charset="0"/>
              </a:rPr>
              <a:pPr fontAlgn="base">
                <a:spcBef>
                  <a:spcPct val="0"/>
                </a:spcBef>
                <a:spcAft>
                  <a:spcPct val="0"/>
                </a:spcAft>
              </a:pPr>
              <a:t>‹#›</a:t>
            </a:fld>
            <a:endParaRPr lang="zh-CN" altLang="en-US">
              <a:cs typeface="Arial" pitchFamily="34" charset="0"/>
            </a:endParaRPr>
          </a:p>
        </p:txBody>
      </p:sp>
    </p:spTree>
    <p:extLst>
      <p:ext uri="{BB962C8B-B14F-4D97-AF65-F5344CB8AC3E}">
        <p14:creationId xmlns:p14="http://schemas.microsoft.com/office/powerpoint/2010/main" val="103391569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22"/>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A2E46E86-2852-4585-8610-4BD3BEFA1DD9}" type="datetimeFigureOut">
              <a:rPr lang="zh-CN" altLang="en-US"/>
              <a:pPr>
                <a:defRPr/>
              </a:pPr>
              <a:t>2023/1/4</a:t>
            </a:fld>
            <a:endParaRPr lang="zh-CN" altLang="en-US"/>
          </a:p>
        </p:txBody>
      </p:sp>
      <p:sp>
        <p:nvSpPr>
          <p:cNvPr id="3" name="页脚占位符 3"/>
          <p:cNvSpPr>
            <a:spLocks noGrp="1"/>
          </p:cNvSpPr>
          <p:nvPr>
            <p:ph type="ftr" sz="quarter" idx="11"/>
          </p:nvPr>
        </p:nvSpPr>
        <p:spPr>
          <a:xfrm>
            <a:off x="3028950" y="6356422"/>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22"/>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279DE76A-7388-4B3E-BD19-DAE2CA496291}" type="slidenum">
              <a:rPr lang="zh-CN" altLang="en-US" smtClean="0">
                <a:cs typeface="Arial" pitchFamily="34" charset="0"/>
              </a:rPr>
              <a:pPr fontAlgn="base">
                <a:spcBef>
                  <a:spcPct val="0"/>
                </a:spcBef>
                <a:spcAft>
                  <a:spcPct val="0"/>
                </a:spcAft>
              </a:pPr>
              <a:t>‹#›</a:t>
            </a:fld>
            <a:endParaRPr lang="zh-CN" altLang="en-US">
              <a:cs typeface="Arial" pitchFamily="34" charset="0"/>
            </a:endParaRPr>
          </a:p>
        </p:txBody>
      </p:sp>
    </p:spTree>
    <p:extLst>
      <p:ext uri="{BB962C8B-B14F-4D97-AF65-F5344CB8AC3E}">
        <p14:creationId xmlns:p14="http://schemas.microsoft.com/office/powerpoint/2010/main" val="18646561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A977E-BAEC-4A80-83F0-3A79213C1F27}"/>
              </a:ext>
            </a:extLst>
          </p:cNvPr>
          <p:cNvSpPr>
            <a:spLocks noGrp="1"/>
          </p:cNvSpPr>
          <p:nvPr>
            <p:ph type="title"/>
          </p:nvPr>
        </p:nvSpPr>
        <p:spPr>
          <a:xfrm>
            <a:off x="623888" y="1709835"/>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15CB32-2984-45EE-BB6C-A921DF3B13F9}"/>
              </a:ext>
            </a:extLst>
          </p:cNvPr>
          <p:cNvSpPr>
            <a:spLocks noGrp="1"/>
          </p:cNvSpPr>
          <p:nvPr>
            <p:ph type="body" idx="1"/>
          </p:nvPr>
        </p:nvSpPr>
        <p:spPr>
          <a:xfrm>
            <a:off x="623888" y="4589551"/>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E333C9-3F6C-4674-8749-AF6617E1C53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1C611B6-F542-414C-B36D-39B5A06037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99627F-3033-4432-8E23-02CB914E1313}"/>
              </a:ext>
            </a:extLst>
          </p:cNvPr>
          <p:cNvSpPr>
            <a:spLocks noGrp="1"/>
          </p:cNvSpPr>
          <p:nvPr>
            <p:ph type="sldNum" sz="quarter" idx="12"/>
          </p:nvPr>
        </p:nvSpPr>
        <p:spPr/>
        <p:txBody>
          <a:bodyPr/>
          <a:lstStyle/>
          <a:p>
            <a:fld id="{1F4A9CD3-C45F-429F-95A8-837E324DFBF4}"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17329466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22"/>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BE3F0864-DD6C-4E1E-BAC1-B61E68A12C82}" type="datetimeFigureOut">
              <a:rPr lang="zh-CN" altLang="en-US"/>
              <a:pPr>
                <a:defRPr/>
              </a:pPr>
              <a:t>2023/1/4</a:t>
            </a:fld>
            <a:endParaRPr lang="zh-CN" altLang="en-US"/>
          </a:p>
        </p:txBody>
      </p:sp>
      <p:sp>
        <p:nvSpPr>
          <p:cNvPr id="3" name="页脚占位符 3"/>
          <p:cNvSpPr>
            <a:spLocks noGrp="1"/>
          </p:cNvSpPr>
          <p:nvPr>
            <p:ph type="ftr" sz="quarter" idx="11"/>
          </p:nvPr>
        </p:nvSpPr>
        <p:spPr>
          <a:xfrm>
            <a:off x="3028950" y="6356422"/>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22"/>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719B7344-0D2A-4FEA-80E2-740B1AA819B5}" type="slidenum">
              <a:rPr lang="zh-CN" altLang="en-US" smtClean="0">
                <a:cs typeface="Arial" pitchFamily="34" charset="0"/>
              </a:rPr>
              <a:pPr fontAlgn="base">
                <a:spcBef>
                  <a:spcPct val="0"/>
                </a:spcBef>
                <a:spcAft>
                  <a:spcPct val="0"/>
                </a:spcAft>
              </a:pPr>
              <a:t>‹#›</a:t>
            </a:fld>
            <a:endParaRPr lang="zh-CN" altLang="en-US">
              <a:cs typeface="Arial" pitchFamily="34" charset="0"/>
            </a:endParaRPr>
          </a:p>
        </p:txBody>
      </p:sp>
    </p:spTree>
    <p:extLst>
      <p:ext uri="{BB962C8B-B14F-4D97-AF65-F5344CB8AC3E}">
        <p14:creationId xmlns:p14="http://schemas.microsoft.com/office/powerpoint/2010/main" val="145379339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22"/>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8FB40A62-2D95-4C79-9D4C-7AC24E84606D}" type="datetimeFigureOut">
              <a:rPr lang="zh-CN" altLang="en-US"/>
              <a:pPr>
                <a:defRPr/>
              </a:pPr>
              <a:t>2023/1/4</a:t>
            </a:fld>
            <a:endParaRPr lang="zh-CN" altLang="en-US"/>
          </a:p>
        </p:txBody>
      </p:sp>
      <p:sp>
        <p:nvSpPr>
          <p:cNvPr id="3" name="页脚占位符 3"/>
          <p:cNvSpPr>
            <a:spLocks noGrp="1"/>
          </p:cNvSpPr>
          <p:nvPr>
            <p:ph type="ftr" sz="quarter" idx="11"/>
          </p:nvPr>
        </p:nvSpPr>
        <p:spPr>
          <a:xfrm>
            <a:off x="3028950" y="6356422"/>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22"/>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C62FD14C-AADB-413A-BEEC-EA838E812D58}" type="slidenum">
              <a:rPr lang="zh-CN" altLang="en-US" smtClean="0">
                <a:cs typeface="Arial" pitchFamily="34" charset="0"/>
              </a:rPr>
              <a:pPr fontAlgn="base">
                <a:spcBef>
                  <a:spcPct val="0"/>
                </a:spcBef>
                <a:spcAft>
                  <a:spcPct val="0"/>
                </a:spcAft>
              </a:pPr>
              <a:t>‹#›</a:t>
            </a:fld>
            <a:endParaRPr lang="zh-CN" altLang="en-US">
              <a:cs typeface="Arial" pitchFamily="34" charset="0"/>
            </a:endParaRPr>
          </a:p>
        </p:txBody>
      </p:sp>
    </p:spTree>
    <p:extLst>
      <p:ext uri="{BB962C8B-B14F-4D97-AF65-F5344CB8AC3E}">
        <p14:creationId xmlns:p14="http://schemas.microsoft.com/office/powerpoint/2010/main" val="352208390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22"/>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5FD88100-7459-4881-960C-44A228EB7691}" type="datetimeFigureOut">
              <a:rPr lang="zh-CN" altLang="en-US"/>
              <a:pPr>
                <a:defRPr/>
              </a:pPr>
              <a:t>2023/1/4</a:t>
            </a:fld>
            <a:endParaRPr lang="zh-CN" altLang="en-US"/>
          </a:p>
        </p:txBody>
      </p:sp>
      <p:sp>
        <p:nvSpPr>
          <p:cNvPr id="3" name="页脚占位符 3"/>
          <p:cNvSpPr>
            <a:spLocks noGrp="1"/>
          </p:cNvSpPr>
          <p:nvPr>
            <p:ph type="ftr" sz="quarter" idx="11"/>
          </p:nvPr>
        </p:nvSpPr>
        <p:spPr>
          <a:xfrm>
            <a:off x="3028950" y="6356422"/>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22"/>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D7A775CD-1BE8-4103-9AAB-BCB2F89CF12B}" type="slidenum">
              <a:rPr lang="zh-CN" altLang="en-US" smtClean="0">
                <a:cs typeface="Arial" pitchFamily="34" charset="0"/>
              </a:rPr>
              <a:pPr fontAlgn="base">
                <a:spcBef>
                  <a:spcPct val="0"/>
                </a:spcBef>
                <a:spcAft>
                  <a:spcPct val="0"/>
                </a:spcAft>
              </a:pPr>
              <a:t>‹#›</a:t>
            </a:fld>
            <a:endParaRPr lang="zh-CN" altLang="en-US">
              <a:cs typeface="Arial" pitchFamily="34" charset="0"/>
            </a:endParaRPr>
          </a:p>
        </p:txBody>
      </p:sp>
    </p:spTree>
    <p:extLst>
      <p:ext uri="{BB962C8B-B14F-4D97-AF65-F5344CB8AC3E}">
        <p14:creationId xmlns:p14="http://schemas.microsoft.com/office/powerpoint/2010/main" val="26099073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22"/>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AD71C09B-9169-43A7-AE08-07DC5109D0C2}" type="datetimeFigureOut">
              <a:rPr lang="zh-CN" altLang="en-US"/>
              <a:pPr>
                <a:defRPr/>
              </a:pPr>
              <a:t>2023/1/4</a:t>
            </a:fld>
            <a:endParaRPr lang="zh-CN" altLang="en-US"/>
          </a:p>
        </p:txBody>
      </p:sp>
      <p:sp>
        <p:nvSpPr>
          <p:cNvPr id="3" name="页脚占位符 3"/>
          <p:cNvSpPr>
            <a:spLocks noGrp="1"/>
          </p:cNvSpPr>
          <p:nvPr>
            <p:ph type="ftr" sz="quarter" idx="11"/>
          </p:nvPr>
        </p:nvSpPr>
        <p:spPr>
          <a:xfrm>
            <a:off x="3028950" y="6356422"/>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22"/>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28E2A99F-DB68-4141-B21E-0090637B50D3}" type="slidenum">
              <a:rPr lang="zh-CN" altLang="en-US" smtClean="0">
                <a:cs typeface="Arial" pitchFamily="34" charset="0"/>
              </a:rPr>
              <a:pPr fontAlgn="base">
                <a:spcBef>
                  <a:spcPct val="0"/>
                </a:spcBef>
                <a:spcAft>
                  <a:spcPct val="0"/>
                </a:spcAft>
              </a:pPr>
              <a:t>‹#›</a:t>
            </a:fld>
            <a:endParaRPr lang="zh-CN" altLang="en-US">
              <a:cs typeface="Arial" pitchFamily="34" charset="0"/>
            </a:endParaRPr>
          </a:p>
        </p:txBody>
      </p:sp>
    </p:spTree>
    <p:extLst>
      <p:ext uri="{BB962C8B-B14F-4D97-AF65-F5344CB8AC3E}">
        <p14:creationId xmlns:p14="http://schemas.microsoft.com/office/powerpoint/2010/main" val="101759007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22"/>
            <a:ext cx="20574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86B3C62F-9E7E-43BB-A33E-8B807794C7BC}" type="datetimeFigureOut">
              <a:rPr lang="zh-CN" altLang="en-US"/>
              <a:pPr>
                <a:defRPr/>
              </a:pPr>
              <a:t>2023/1/4</a:t>
            </a:fld>
            <a:endParaRPr lang="zh-CN" altLang="en-US"/>
          </a:p>
        </p:txBody>
      </p:sp>
      <p:sp>
        <p:nvSpPr>
          <p:cNvPr id="3" name="页脚占位符 3"/>
          <p:cNvSpPr>
            <a:spLocks noGrp="1"/>
          </p:cNvSpPr>
          <p:nvPr>
            <p:ph type="ftr" sz="quarter" idx="11"/>
          </p:nvPr>
        </p:nvSpPr>
        <p:spPr>
          <a:xfrm>
            <a:off x="3028950" y="6356422"/>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22"/>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D187A455-E9A3-4661-A179-E206F696B149}" type="slidenum">
              <a:rPr lang="zh-CN" altLang="en-US" smtClean="0">
                <a:cs typeface="Arial" pitchFamily="34" charset="0"/>
              </a:rPr>
              <a:pPr fontAlgn="base">
                <a:spcBef>
                  <a:spcPct val="0"/>
                </a:spcBef>
                <a:spcAft>
                  <a:spcPct val="0"/>
                </a:spcAft>
              </a:pPr>
              <a:t>‹#›</a:t>
            </a:fld>
            <a:endParaRPr lang="zh-CN" altLang="en-US">
              <a:cs typeface="Arial" pitchFamily="34" charset="0"/>
            </a:endParaRPr>
          </a:p>
        </p:txBody>
      </p:sp>
    </p:spTree>
    <p:extLst>
      <p:ext uri="{BB962C8B-B14F-4D97-AF65-F5344CB8AC3E}">
        <p14:creationId xmlns:p14="http://schemas.microsoft.com/office/powerpoint/2010/main" val="213207259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496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83782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15"/>
            <a:ext cx="9525000"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493426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053" y="-455612"/>
            <a:ext cx="10720388"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756941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22"/>
            <a:ext cx="20574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7466AED1-E2C4-40F5-B66D-B1360615CCB2}" type="datetimeFigureOut">
              <a:rPr lang="zh-CN" altLang="en-US"/>
              <a:pPr>
                <a:defRPr/>
              </a:pPr>
              <a:t>2023/1/4</a:t>
            </a:fld>
            <a:endParaRPr lang="zh-CN" altLang="en-US"/>
          </a:p>
        </p:txBody>
      </p:sp>
      <p:sp>
        <p:nvSpPr>
          <p:cNvPr id="3" name="页脚占位符 3"/>
          <p:cNvSpPr>
            <a:spLocks noGrp="1"/>
          </p:cNvSpPr>
          <p:nvPr>
            <p:ph type="ftr" sz="quarter" idx="11"/>
          </p:nvPr>
        </p:nvSpPr>
        <p:spPr>
          <a:xfrm>
            <a:off x="3028950" y="6356422"/>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6457950" y="6356422"/>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468C6355-F990-4C3F-9220-86EBC7BFE36B}" type="slidenum">
              <a:rPr lang="zh-CN" altLang="en-US" smtClean="0">
                <a:cs typeface="Arial" pitchFamily="34" charset="0"/>
              </a:rPr>
              <a:pPr fontAlgn="base">
                <a:spcBef>
                  <a:spcPct val="0"/>
                </a:spcBef>
                <a:spcAft>
                  <a:spcPct val="0"/>
                </a:spcAft>
              </a:pPr>
              <a:t>‹#›</a:t>
            </a:fld>
            <a:endParaRPr lang="zh-CN" altLang="en-US">
              <a:cs typeface="Arial" pitchFamily="34" charset="0"/>
            </a:endParaRPr>
          </a:p>
        </p:txBody>
      </p:sp>
    </p:spTree>
    <p:extLst>
      <p:ext uri="{BB962C8B-B14F-4D97-AF65-F5344CB8AC3E}">
        <p14:creationId xmlns:p14="http://schemas.microsoft.com/office/powerpoint/2010/main" val="265087339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22"/>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D531639E-A1D1-4F17-ABF6-DD7C58E0DD6D}" type="datetimeFigureOut">
              <a:rPr lang="zh-CN" altLang="en-US"/>
              <a:pPr>
                <a:defRPr/>
              </a:pPr>
              <a:t>2023/1/4</a:t>
            </a:fld>
            <a:endParaRPr lang="zh-CN" altLang="en-US"/>
          </a:p>
        </p:txBody>
      </p:sp>
      <p:sp>
        <p:nvSpPr>
          <p:cNvPr id="3" name="页脚占位符 3"/>
          <p:cNvSpPr>
            <a:spLocks noGrp="1"/>
          </p:cNvSpPr>
          <p:nvPr>
            <p:ph type="ftr" sz="quarter" idx="11"/>
          </p:nvPr>
        </p:nvSpPr>
        <p:spPr>
          <a:xfrm>
            <a:off x="3028950" y="6356422"/>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22"/>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1FBD971E-A6D1-4A12-AD9A-5B1AA53145DC}" type="slidenum">
              <a:rPr lang="zh-CN" altLang="en-US" smtClean="0">
                <a:cs typeface="Arial" pitchFamily="34" charset="0"/>
              </a:rPr>
              <a:pPr fontAlgn="base">
                <a:spcBef>
                  <a:spcPct val="0"/>
                </a:spcBef>
                <a:spcAft>
                  <a:spcPct val="0"/>
                </a:spcAft>
              </a:pPr>
              <a:t>‹#›</a:t>
            </a:fld>
            <a:endParaRPr lang="zh-CN" altLang="en-US">
              <a:cs typeface="Arial" pitchFamily="34" charset="0"/>
            </a:endParaRPr>
          </a:p>
        </p:txBody>
      </p:sp>
    </p:spTree>
    <p:extLst>
      <p:ext uri="{BB962C8B-B14F-4D97-AF65-F5344CB8AC3E}">
        <p14:creationId xmlns:p14="http://schemas.microsoft.com/office/powerpoint/2010/main" val="15738914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B1134-2C89-47E2-ADBD-3D567F66A8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9C5D22-2E5D-428E-922B-42C70B7BA6A3}"/>
              </a:ext>
            </a:extLst>
          </p:cNvPr>
          <p:cNvSpPr>
            <a:spLocks noGrp="1"/>
          </p:cNvSpPr>
          <p:nvPr>
            <p:ph sz="half" idx="1"/>
          </p:nvPr>
        </p:nvSpPr>
        <p:spPr>
          <a:xfrm>
            <a:off x="628650" y="1825625"/>
            <a:ext cx="38862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7DCE5C-545B-4E06-A445-BA4A3900ACEB}"/>
              </a:ext>
            </a:extLst>
          </p:cNvPr>
          <p:cNvSpPr>
            <a:spLocks noGrp="1"/>
          </p:cNvSpPr>
          <p:nvPr>
            <p:ph sz="half" idx="2"/>
          </p:nvPr>
        </p:nvSpPr>
        <p:spPr>
          <a:xfrm>
            <a:off x="4629150" y="1825625"/>
            <a:ext cx="38862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CD5495-1FFE-4ABD-92F1-D7207B37433D}"/>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6971984-370A-4E7F-8051-A5D8023BA70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DF68516-FC6A-4282-87DB-F7966F4E9858}"/>
              </a:ext>
            </a:extLst>
          </p:cNvPr>
          <p:cNvSpPr>
            <a:spLocks noGrp="1"/>
          </p:cNvSpPr>
          <p:nvPr>
            <p:ph type="sldNum" sz="quarter" idx="12"/>
          </p:nvPr>
        </p:nvSpPr>
        <p:spPr/>
        <p:txBody>
          <a:bodyPr/>
          <a:lstStyle/>
          <a:p>
            <a:fld id="{675D9ACE-5CFE-4AE7-B658-6CF8073D42FF}"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99873643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2182973"/>
      </p:ext>
    </p:extLst>
  </p:cSld>
  <p:clrMapOvr>
    <a:masterClrMapping/>
  </p:clrMapOvr>
  <p:transition spd="slow" advClick="0" advTm="0">
    <p:random/>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22"/>
            <a:ext cx="20574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07BBBA20-3BAC-47C6-9D2A-989600874E53}" type="datetimeFigureOut">
              <a:rPr lang="zh-CN" altLang="en-US"/>
              <a:pPr>
                <a:defRPr/>
              </a:pPr>
              <a:t>2023/1/4</a:t>
            </a:fld>
            <a:endParaRPr lang="zh-CN" altLang="en-US"/>
          </a:p>
        </p:txBody>
      </p:sp>
      <p:sp>
        <p:nvSpPr>
          <p:cNvPr id="3" name="页脚占位符 3"/>
          <p:cNvSpPr>
            <a:spLocks noGrp="1"/>
          </p:cNvSpPr>
          <p:nvPr>
            <p:ph type="ftr" sz="quarter" idx="11"/>
          </p:nvPr>
        </p:nvSpPr>
        <p:spPr>
          <a:xfrm>
            <a:off x="3028950" y="6356422"/>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22"/>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C84B8931-1749-46BF-B646-478D157855DC}" type="slidenum">
              <a:rPr lang="zh-CN" altLang="en-US" smtClean="0">
                <a:cs typeface="Arial" pitchFamily="34" charset="0"/>
              </a:rPr>
              <a:pPr fontAlgn="base">
                <a:spcBef>
                  <a:spcPct val="0"/>
                </a:spcBef>
                <a:spcAft>
                  <a:spcPct val="0"/>
                </a:spcAft>
              </a:pPr>
              <a:t>‹#›</a:t>
            </a:fld>
            <a:endParaRPr lang="zh-CN" altLang="en-US">
              <a:cs typeface="Arial" pitchFamily="34" charset="0"/>
            </a:endParaRPr>
          </a:p>
        </p:txBody>
      </p:sp>
    </p:spTree>
    <p:extLst>
      <p:ext uri="{BB962C8B-B14F-4D97-AF65-F5344CB8AC3E}">
        <p14:creationId xmlns:p14="http://schemas.microsoft.com/office/powerpoint/2010/main" val="278080687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609600"/>
            <a:ext cx="6446838" cy="1320800"/>
          </a:xfrm>
          <a:prstGeom prst="rect">
            <a:avLst/>
          </a:prstGeom>
        </p:spPr>
        <p:txBody>
          <a:bodyPr>
            <a:normAutofit/>
          </a:bodyPr>
          <a:lstStyle>
            <a:lvl1pPr>
              <a:defRPr sz="2700"/>
            </a:lvl1pPr>
          </a:lstStyle>
          <a:p>
            <a:r>
              <a:rPr lang="en-US"/>
              <a:t>Click to edit Master title style</a:t>
            </a:r>
            <a:endParaRPr lang="en-US" dirty="0"/>
          </a:p>
        </p:txBody>
      </p:sp>
      <p:sp>
        <p:nvSpPr>
          <p:cNvPr id="3" name="Content Placeholder 2"/>
          <p:cNvSpPr>
            <a:spLocks noGrp="1"/>
          </p:cNvSpPr>
          <p:nvPr>
            <p:ph idx="1"/>
          </p:nvPr>
        </p:nvSpPr>
        <p:spPr>
          <a:xfrm>
            <a:off x="508000" y="2160593"/>
            <a:ext cx="6446838" cy="388143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404293" y="6042094"/>
            <a:ext cx="683419" cy="365125"/>
          </a:xfrm>
          <a:prstGeom prst="rect">
            <a:avLst/>
          </a:prstGeom>
        </p:spPr>
        <p:txBody>
          <a:bodyPr/>
          <a:lstStyle>
            <a:lvl1pPr eaLnBrk="0" fontAlgn="base" hangingPunct="0">
              <a:spcBef>
                <a:spcPct val="50000"/>
              </a:spcBef>
              <a:spcAft>
                <a:spcPct val="0"/>
              </a:spcAft>
              <a:defRPr>
                <a:solidFill>
                  <a:srgbClr val="5F5F5F"/>
                </a:solidFill>
                <a:latin typeface="Times New Roman" panose="02020603050405020304" pitchFamily="18" charset="0"/>
                <a:cs typeface="+mn-cs"/>
              </a:defRPr>
            </a:lvl1pPr>
          </a:lstStyle>
          <a:p>
            <a:pPr>
              <a:defRPr/>
            </a:pPr>
            <a:endParaRPr lang="en-US" altLang="en-US"/>
          </a:p>
        </p:txBody>
      </p:sp>
      <p:sp>
        <p:nvSpPr>
          <p:cNvPr id="5" name="Footer Placeholder 4"/>
          <p:cNvSpPr>
            <a:spLocks noGrp="1"/>
          </p:cNvSpPr>
          <p:nvPr>
            <p:ph type="ftr" sz="quarter" idx="11"/>
          </p:nvPr>
        </p:nvSpPr>
        <p:spPr>
          <a:xfrm>
            <a:off x="508412" y="6042094"/>
            <a:ext cx="4722019" cy="365125"/>
          </a:xfrm>
          <a:prstGeom prst="rect">
            <a:avLst/>
          </a:prstGeom>
        </p:spPr>
        <p:txBody>
          <a:bodyPr/>
          <a:lstStyle>
            <a:lvl1pPr eaLnBrk="0" fontAlgn="base" hangingPunct="0">
              <a:spcBef>
                <a:spcPct val="50000"/>
              </a:spcBef>
              <a:spcAft>
                <a:spcPct val="0"/>
              </a:spcAft>
              <a:defRPr>
                <a:solidFill>
                  <a:srgbClr val="5F5F5F"/>
                </a:solidFill>
                <a:latin typeface="Times New Roman" panose="02020603050405020304" pitchFamily="18" charset="0"/>
                <a:cs typeface="+mn-cs"/>
              </a:defRPr>
            </a:lvl1pPr>
          </a:lstStyle>
          <a:p>
            <a:pPr>
              <a:defRPr/>
            </a:pPr>
            <a:endParaRPr lang="en-US" altLang="en-US"/>
          </a:p>
        </p:txBody>
      </p:sp>
      <p:sp>
        <p:nvSpPr>
          <p:cNvPr id="6" name="Slide Number Placeholder 5"/>
          <p:cNvSpPr>
            <a:spLocks noGrp="1"/>
          </p:cNvSpPr>
          <p:nvPr>
            <p:ph type="sldNum" sz="quarter" idx="12"/>
          </p:nvPr>
        </p:nvSpPr>
        <p:spPr>
          <a:xfrm>
            <a:off x="6443699" y="6042094"/>
            <a:ext cx="510779" cy="365125"/>
          </a:xfrm>
          <a:prstGeom prst="rect">
            <a:avLst/>
          </a:prstGeom>
        </p:spPr>
        <p:txBody>
          <a:bodyPr vert="horz" wrap="square" lIns="91440" tIns="45720" rIns="91440" bIns="45720" numCol="1" anchor="t" anchorCtr="0" compatLnSpc="1">
            <a:prstTxWarp prst="textNoShape">
              <a:avLst/>
            </a:prstTxWarp>
          </a:bodyPr>
          <a:lstStyle>
            <a:lvl1pPr>
              <a:spcBef>
                <a:spcPct val="50000"/>
              </a:spcBef>
              <a:defRPr>
                <a:solidFill>
                  <a:srgbClr val="5F5F5F"/>
                </a:solidFill>
                <a:latin typeface="Times New Roman" pitchFamily="18" charset="0"/>
              </a:defRPr>
            </a:lvl1pPr>
          </a:lstStyle>
          <a:p>
            <a:pPr eaLnBrk="0" fontAlgn="base" hangingPunct="0">
              <a:spcAft>
                <a:spcPct val="0"/>
              </a:spcAft>
            </a:pPr>
            <a:fld id="{4F7B06F5-62F2-4F05-BAB6-9D39CB7D7FD6}" type="slidenum">
              <a:rPr lang="en-US" altLang="en-US" smtClean="0">
                <a:cs typeface="Arial" pitchFamily="34" charset="0"/>
              </a:rPr>
              <a:pPr eaLnBrk="0" fontAlgn="base" hangingPunct="0">
                <a:spcAft>
                  <a:spcPct val="0"/>
                </a:spcAft>
              </a:pPr>
              <a:t>‹#›</a:t>
            </a:fld>
            <a:endParaRPr lang="en-US" altLang="en-US">
              <a:cs typeface="Arial" pitchFamily="34" charset="0"/>
            </a:endParaRPr>
          </a:p>
        </p:txBody>
      </p:sp>
    </p:spTree>
    <p:extLst>
      <p:ext uri="{BB962C8B-B14F-4D97-AF65-F5344CB8AC3E}">
        <p14:creationId xmlns:p14="http://schemas.microsoft.com/office/powerpoint/2010/main" val="25803691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93" y="6042094"/>
            <a:ext cx="683419" cy="365125"/>
          </a:xfrm>
          <a:prstGeom prst="rect">
            <a:avLst/>
          </a:prstGeom>
        </p:spPr>
        <p:txBody>
          <a:bodyPr/>
          <a:lstStyle>
            <a:lvl1pPr eaLnBrk="0" fontAlgn="auto" hangingPunct="0">
              <a:spcBef>
                <a:spcPct val="0"/>
              </a:spcBef>
              <a:spcAft>
                <a:spcPts val="0"/>
              </a:spcAft>
              <a:defRPr>
                <a:solidFill>
                  <a:prstClr val="black">
                    <a:tint val="75000"/>
                  </a:prstClr>
                </a:solidFill>
                <a:latin typeface="Arial" panose="020B0604020202020204" pitchFamily="34" charset="0"/>
                <a:cs typeface="+mn-cs"/>
              </a:defRPr>
            </a:lvl1pPr>
          </a:lstStyle>
          <a:p>
            <a:pPr>
              <a:defRPr/>
            </a:pPr>
            <a:fld id="{0E41D17C-A7B6-4582-9221-DA1132CA2162}" type="datetimeFigureOut">
              <a:rPr lang="zh-CN" altLang="en-US"/>
              <a:pPr>
                <a:defRPr/>
              </a:pPr>
              <a:t>2023/1/4</a:t>
            </a:fld>
            <a:endParaRPr lang="zh-CN" altLang="en-US"/>
          </a:p>
        </p:txBody>
      </p:sp>
      <p:sp>
        <p:nvSpPr>
          <p:cNvPr id="3" name="页脚占位符 3"/>
          <p:cNvSpPr>
            <a:spLocks noGrp="1"/>
          </p:cNvSpPr>
          <p:nvPr>
            <p:ph type="ftr" sz="quarter" idx="11"/>
          </p:nvPr>
        </p:nvSpPr>
        <p:spPr>
          <a:xfrm>
            <a:off x="508414" y="6042094"/>
            <a:ext cx="4723209" cy="365125"/>
          </a:xfrm>
          <a:prstGeom prst="rect">
            <a:avLst/>
          </a:prstGeom>
        </p:spPr>
        <p:txBody>
          <a:bodyPr/>
          <a:lstStyle>
            <a:lvl1pPr eaLnBrk="0" fontAlgn="auto" hangingPunct="0">
              <a:spcBef>
                <a:spcPct val="0"/>
              </a:spcBef>
              <a:spcAft>
                <a:spcPts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6442490" y="6042094"/>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ea typeface="宋体" pitchFamily="2" charset="-122"/>
              </a:defRPr>
            </a:lvl1pPr>
          </a:lstStyle>
          <a:p>
            <a:pPr eaLnBrk="0" fontAlgn="base" hangingPunct="0">
              <a:spcBef>
                <a:spcPct val="0"/>
              </a:spcBef>
              <a:spcAft>
                <a:spcPct val="0"/>
              </a:spcAft>
            </a:pPr>
            <a:fld id="{A45AB896-5AFE-4ADA-A7A2-41F6F9E7C2B0}"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a:latin typeface="Arial" pitchFamily="34" charset="0"/>
              <a:cs typeface="Arial" pitchFamily="34" charset="0"/>
            </a:endParaRPr>
          </a:p>
        </p:txBody>
      </p:sp>
    </p:spTree>
    <p:extLst>
      <p:ext uri="{BB962C8B-B14F-4D97-AF65-F5344CB8AC3E}">
        <p14:creationId xmlns:p14="http://schemas.microsoft.com/office/powerpoint/2010/main" val="123857830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93" y="6042094"/>
            <a:ext cx="683419" cy="365125"/>
          </a:xfrm>
          <a:prstGeom prst="rect">
            <a:avLst/>
          </a:prstGeom>
        </p:spPr>
        <p:txBody>
          <a:bodyPr/>
          <a:lstStyle>
            <a:lvl1pPr eaLnBrk="0" fontAlgn="auto" hangingPunct="0">
              <a:spcBef>
                <a:spcPct val="0"/>
              </a:spcBef>
              <a:spcAft>
                <a:spcPts val="0"/>
              </a:spcAft>
              <a:defRPr>
                <a:solidFill>
                  <a:prstClr val="black">
                    <a:tint val="75000"/>
                  </a:prstClr>
                </a:solidFill>
                <a:latin typeface="Arial" panose="020B0604020202020204" pitchFamily="34" charset="0"/>
                <a:cs typeface="+mn-cs"/>
              </a:defRPr>
            </a:lvl1pPr>
          </a:lstStyle>
          <a:p>
            <a:pPr>
              <a:defRPr/>
            </a:pPr>
            <a:fld id="{71892CF4-D6CD-4088-9A45-96AC8C7E4C78}" type="datetimeFigureOut">
              <a:rPr lang="zh-CN" altLang="en-US"/>
              <a:pPr>
                <a:defRPr/>
              </a:pPr>
              <a:t>2023/1/4</a:t>
            </a:fld>
            <a:endParaRPr lang="zh-CN" altLang="en-US"/>
          </a:p>
        </p:txBody>
      </p:sp>
      <p:sp>
        <p:nvSpPr>
          <p:cNvPr id="3" name="页脚占位符 3"/>
          <p:cNvSpPr>
            <a:spLocks noGrp="1"/>
          </p:cNvSpPr>
          <p:nvPr>
            <p:ph type="ftr" sz="quarter" idx="11"/>
          </p:nvPr>
        </p:nvSpPr>
        <p:spPr>
          <a:xfrm>
            <a:off x="508414" y="6042094"/>
            <a:ext cx="4723209" cy="365125"/>
          </a:xfrm>
          <a:prstGeom prst="rect">
            <a:avLst/>
          </a:prstGeom>
        </p:spPr>
        <p:txBody>
          <a:bodyPr/>
          <a:lstStyle>
            <a:lvl1pPr eaLnBrk="0" fontAlgn="auto" hangingPunct="0">
              <a:spcBef>
                <a:spcPct val="0"/>
              </a:spcBef>
              <a:spcAft>
                <a:spcPts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6442490" y="6042094"/>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ea typeface="宋体" pitchFamily="2" charset="-122"/>
              </a:defRPr>
            </a:lvl1pPr>
          </a:lstStyle>
          <a:p>
            <a:pPr eaLnBrk="0" fontAlgn="base" hangingPunct="0">
              <a:spcBef>
                <a:spcPct val="0"/>
              </a:spcBef>
              <a:spcAft>
                <a:spcPct val="0"/>
              </a:spcAft>
            </a:pPr>
            <a:fld id="{227BC5A4-D161-4DC3-86CE-A3E082BB1FC4}"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a:latin typeface="Arial" pitchFamily="34" charset="0"/>
              <a:cs typeface="Arial" pitchFamily="34" charset="0"/>
            </a:endParaRPr>
          </a:p>
        </p:txBody>
      </p:sp>
    </p:spTree>
    <p:extLst>
      <p:ext uri="{BB962C8B-B14F-4D97-AF65-F5344CB8AC3E}">
        <p14:creationId xmlns:p14="http://schemas.microsoft.com/office/powerpoint/2010/main" val="59373819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496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811943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15"/>
            <a:ext cx="9525000"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124648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053" y="-455612"/>
            <a:ext cx="10720388"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627675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22"/>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6AC8C334-D614-4B06-B7A6-4ACA815B7CC4}" type="datetimeFigureOut">
              <a:rPr lang="zh-CN" altLang="en-US"/>
              <a:pPr>
                <a:defRPr/>
              </a:pPr>
              <a:t>2023/1/4</a:t>
            </a:fld>
            <a:endParaRPr lang="zh-CN" altLang="en-US"/>
          </a:p>
        </p:txBody>
      </p:sp>
      <p:sp>
        <p:nvSpPr>
          <p:cNvPr id="3" name="页脚占位符 3"/>
          <p:cNvSpPr>
            <a:spLocks noGrp="1"/>
          </p:cNvSpPr>
          <p:nvPr>
            <p:ph type="ftr" sz="quarter" idx="11"/>
          </p:nvPr>
        </p:nvSpPr>
        <p:spPr>
          <a:xfrm>
            <a:off x="3028950" y="6356422"/>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22"/>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F567F20B-4BBE-4E86-A6CA-B7621C5FA246}" type="slidenum">
              <a:rPr lang="zh-CN" altLang="en-US" smtClean="0">
                <a:cs typeface="Arial" pitchFamily="34" charset="0"/>
              </a:rPr>
              <a:pPr fontAlgn="base">
                <a:spcBef>
                  <a:spcPct val="0"/>
                </a:spcBef>
                <a:spcAft>
                  <a:spcPct val="0"/>
                </a:spcAft>
              </a:pPr>
              <a:t>‹#›</a:t>
            </a:fld>
            <a:endParaRPr lang="zh-CN" altLang="en-US">
              <a:cs typeface="Arial" pitchFamily="34" charset="0"/>
            </a:endParaRPr>
          </a:p>
        </p:txBody>
      </p:sp>
    </p:spTree>
    <p:extLst>
      <p:ext uri="{BB962C8B-B14F-4D97-AF65-F5344CB8AC3E}">
        <p14:creationId xmlns:p14="http://schemas.microsoft.com/office/powerpoint/2010/main" val="166133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22"/>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EE7B261F-FEED-47DD-B45F-0135EC456ECE}" type="datetimeFigureOut">
              <a:rPr lang="zh-CN" altLang="en-US"/>
              <a:pPr>
                <a:defRPr/>
              </a:pPr>
              <a:t>2023/1/4</a:t>
            </a:fld>
            <a:endParaRPr lang="zh-CN" altLang="en-US"/>
          </a:p>
        </p:txBody>
      </p:sp>
      <p:sp>
        <p:nvSpPr>
          <p:cNvPr id="3" name="页脚占位符 3"/>
          <p:cNvSpPr>
            <a:spLocks noGrp="1"/>
          </p:cNvSpPr>
          <p:nvPr>
            <p:ph type="ftr" sz="quarter" idx="11"/>
          </p:nvPr>
        </p:nvSpPr>
        <p:spPr>
          <a:xfrm>
            <a:off x="3028950" y="6356422"/>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22"/>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9A6FEE4F-4003-439C-951B-85A10C87721B}" type="slidenum">
              <a:rPr lang="zh-CN" altLang="en-US" smtClean="0">
                <a:cs typeface="Arial" pitchFamily="34" charset="0"/>
              </a:rPr>
              <a:pPr fontAlgn="base">
                <a:spcBef>
                  <a:spcPct val="0"/>
                </a:spcBef>
                <a:spcAft>
                  <a:spcPct val="0"/>
                </a:spcAft>
              </a:pPr>
              <a:t>‹#›</a:t>
            </a:fld>
            <a:endParaRPr lang="zh-CN" altLang="en-US">
              <a:cs typeface="Arial" pitchFamily="34" charset="0"/>
            </a:endParaRPr>
          </a:p>
        </p:txBody>
      </p:sp>
    </p:spTree>
    <p:extLst>
      <p:ext uri="{BB962C8B-B14F-4D97-AF65-F5344CB8AC3E}">
        <p14:creationId xmlns:p14="http://schemas.microsoft.com/office/powerpoint/2010/main" val="39640019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7FF43-F6B6-4F9E-AA90-5789C55C6559}"/>
              </a:ext>
            </a:extLst>
          </p:cNvPr>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1E5EB1-82C7-4664-BD2D-497464FD1A82}"/>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CE5624-2A51-4948-AC3D-153D42058FE6}"/>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9ED164-9C2D-4EB6-B0AD-17C508ADAEBA}"/>
              </a:ext>
            </a:extLst>
          </p:cNvPr>
          <p:cNvSpPr>
            <a:spLocks noGrp="1"/>
          </p:cNvSpPr>
          <p:nvPr>
            <p:ph type="body" sz="quarter" idx="3"/>
          </p:nvPr>
        </p:nvSpPr>
        <p:spPr>
          <a:xfrm>
            <a:off x="4629157"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144964-CD5F-4E78-90DB-C981DB2B3CDB}"/>
              </a:ext>
            </a:extLst>
          </p:cNvPr>
          <p:cNvSpPr>
            <a:spLocks noGrp="1"/>
          </p:cNvSpPr>
          <p:nvPr>
            <p:ph sz="quarter" idx="4"/>
          </p:nvPr>
        </p:nvSpPr>
        <p:spPr>
          <a:xfrm>
            <a:off x="4629157"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DBCCED-49EE-42D1-9B59-4AA315A1D33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1/4/2023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3F68084A-01A0-4D6B-8C6C-7E7868B29D2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8D96E189-85E6-4005-A45C-0FEF735AA9FD}"/>
              </a:ext>
            </a:extLst>
          </p:cNvPr>
          <p:cNvSpPr>
            <a:spLocks noGrp="1"/>
          </p:cNvSpPr>
          <p:nvPr>
            <p:ph type="sldNum" sz="quarter" idx="12"/>
          </p:nvPr>
        </p:nvSpPr>
        <p:spPr/>
        <p:txBody>
          <a:bodyPr/>
          <a:lstStyle/>
          <a:p>
            <a:fld id="{343B58A8-918D-487E-A68E-E1147EC418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9467419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22"/>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D6CF52F6-D978-4C6D-85B3-601B0619DA71}" type="datetimeFigureOut">
              <a:rPr lang="zh-CN" altLang="en-US"/>
              <a:pPr>
                <a:defRPr/>
              </a:pPr>
              <a:t>2023/1/4</a:t>
            </a:fld>
            <a:endParaRPr lang="zh-CN" altLang="en-US"/>
          </a:p>
        </p:txBody>
      </p:sp>
      <p:sp>
        <p:nvSpPr>
          <p:cNvPr id="3" name="页脚占位符 3"/>
          <p:cNvSpPr>
            <a:spLocks noGrp="1"/>
          </p:cNvSpPr>
          <p:nvPr>
            <p:ph type="ftr" sz="quarter" idx="11"/>
          </p:nvPr>
        </p:nvSpPr>
        <p:spPr>
          <a:xfrm>
            <a:off x="3028950" y="6356422"/>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22"/>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94279277-243A-4DA1-9EAD-91FE96E58D58}" type="slidenum">
              <a:rPr lang="zh-CN" altLang="en-US" smtClean="0">
                <a:cs typeface="Arial" pitchFamily="34" charset="0"/>
              </a:rPr>
              <a:pPr fontAlgn="base">
                <a:spcBef>
                  <a:spcPct val="0"/>
                </a:spcBef>
                <a:spcAft>
                  <a:spcPct val="0"/>
                </a:spcAft>
              </a:pPr>
              <a:t>‹#›</a:t>
            </a:fld>
            <a:endParaRPr lang="zh-CN" altLang="en-US">
              <a:cs typeface="Arial" pitchFamily="34" charset="0"/>
            </a:endParaRPr>
          </a:p>
        </p:txBody>
      </p:sp>
    </p:spTree>
    <p:extLst>
      <p:ext uri="{BB962C8B-B14F-4D97-AF65-F5344CB8AC3E}">
        <p14:creationId xmlns:p14="http://schemas.microsoft.com/office/powerpoint/2010/main" val="55385825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22"/>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3DDE3899-25CF-41F3-A029-9D33F408CCDE}" type="datetimeFigureOut">
              <a:rPr lang="zh-CN" altLang="en-US"/>
              <a:pPr>
                <a:defRPr/>
              </a:pPr>
              <a:t>2023/1/4</a:t>
            </a:fld>
            <a:endParaRPr lang="zh-CN" altLang="en-US"/>
          </a:p>
        </p:txBody>
      </p:sp>
      <p:sp>
        <p:nvSpPr>
          <p:cNvPr id="3" name="页脚占位符 3"/>
          <p:cNvSpPr>
            <a:spLocks noGrp="1"/>
          </p:cNvSpPr>
          <p:nvPr>
            <p:ph type="ftr" sz="quarter" idx="11"/>
          </p:nvPr>
        </p:nvSpPr>
        <p:spPr>
          <a:xfrm>
            <a:off x="3028950" y="6356422"/>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22"/>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57F15886-5B1D-4E0A-91BC-2C60A093433C}" type="slidenum">
              <a:rPr lang="zh-CN" altLang="en-US" smtClean="0">
                <a:cs typeface="Arial" pitchFamily="34" charset="0"/>
              </a:rPr>
              <a:pPr fontAlgn="base">
                <a:spcBef>
                  <a:spcPct val="0"/>
                </a:spcBef>
                <a:spcAft>
                  <a:spcPct val="0"/>
                </a:spcAft>
              </a:pPr>
              <a:t>‹#›</a:t>
            </a:fld>
            <a:endParaRPr lang="zh-CN" altLang="en-US">
              <a:cs typeface="Arial" pitchFamily="34" charset="0"/>
            </a:endParaRPr>
          </a:p>
        </p:txBody>
      </p:sp>
    </p:spTree>
    <p:extLst>
      <p:ext uri="{BB962C8B-B14F-4D97-AF65-F5344CB8AC3E}">
        <p14:creationId xmlns:p14="http://schemas.microsoft.com/office/powerpoint/2010/main" val="286882392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22"/>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BE0ED26F-3FBF-4DEB-8B6D-43A1D2E116C8}" type="datetimeFigureOut">
              <a:rPr lang="zh-CN" altLang="en-US"/>
              <a:pPr>
                <a:defRPr/>
              </a:pPr>
              <a:t>2023/1/4</a:t>
            </a:fld>
            <a:endParaRPr lang="zh-CN" altLang="en-US"/>
          </a:p>
        </p:txBody>
      </p:sp>
      <p:sp>
        <p:nvSpPr>
          <p:cNvPr id="3" name="页脚占位符 3"/>
          <p:cNvSpPr>
            <a:spLocks noGrp="1"/>
          </p:cNvSpPr>
          <p:nvPr>
            <p:ph type="ftr" sz="quarter" idx="11"/>
          </p:nvPr>
        </p:nvSpPr>
        <p:spPr>
          <a:xfrm>
            <a:off x="3028950" y="6356422"/>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22"/>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0D69FD38-4EDB-4D06-BA69-EB1128A2678C}" type="slidenum">
              <a:rPr lang="zh-CN" altLang="en-US" smtClean="0">
                <a:cs typeface="Arial" pitchFamily="34" charset="0"/>
              </a:rPr>
              <a:pPr fontAlgn="base">
                <a:spcBef>
                  <a:spcPct val="0"/>
                </a:spcBef>
                <a:spcAft>
                  <a:spcPct val="0"/>
                </a:spcAft>
              </a:pPr>
              <a:t>‹#›</a:t>
            </a:fld>
            <a:endParaRPr lang="zh-CN" altLang="en-US">
              <a:cs typeface="Arial" pitchFamily="34" charset="0"/>
            </a:endParaRPr>
          </a:p>
        </p:txBody>
      </p:sp>
    </p:spTree>
    <p:extLst>
      <p:ext uri="{BB962C8B-B14F-4D97-AF65-F5344CB8AC3E}">
        <p14:creationId xmlns:p14="http://schemas.microsoft.com/office/powerpoint/2010/main" val="244504835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22"/>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4E270CA8-D9DC-42A6-A60C-1EEC81146B5F}" type="datetimeFigureOut">
              <a:rPr lang="zh-CN" altLang="en-US"/>
              <a:pPr>
                <a:defRPr/>
              </a:pPr>
              <a:t>2023/1/4</a:t>
            </a:fld>
            <a:endParaRPr lang="zh-CN" altLang="en-US"/>
          </a:p>
        </p:txBody>
      </p:sp>
      <p:sp>
        <p:nvSpPr>
          <p:cNvPr id="3" name="页脚占位符 3"/>
          <p:cNvSpPr>
            <a:spLocks noGrp="1"/>
          </p:cNvSpPr>
          <p:nvPr>
            <p:ph type="ftr" sz="quarter" idx="11"/>
          </p:nvPr>
        </p:nvSpPr>
        <p:spPr>
          <a:xfrm>
            <a:off x="3028950" y="6356422"/>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22"/>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8C6DA618-8177-4B6B-921F-206B510ACD6B}" type="slidenum">
              <a:rPr lang="zh-CN" altLang="en-US" smtClean="0">
                <a:cs typeface="Arial" pitchFamily="34" charset="0"/>
              </a:rPr>
              <a:pPr fontAlgn="base">
                <a:spcBef>
                  <a:spcPct val="0"/>
                </a:spcBef>
                <a:spcAft>
                  <a:spcPct val="0"/>
                </a:spcAft>
              </a:pPr>
              <a:t>‹#›</a:t>
            </a:fld>
            <a:endParaRPr lang="zh-CN" altLang="en-US">
              <a:cs typeface="Arial" pitchFamily="34" charset="0"/>
            </a:endParaRPr>
          </a:p>
        </p:txBody>
      </p:sp>
    </p:spTree>
    <p:extLst>
      <p:ext uri="{BB962C8B-B14F-4D97-AF65-F5344CB8AC3E}">
        <p14:creationId xmlns:p14="http://schemas.microsoft.com/office/powerpoint/2010/main" val="103127394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22"/>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31E4B382-E72A-4C63-A2B0-3BF5F75AAC3F}" type="datetimeFigureOut">
              <a:rPr lang="zh-CN" altLang="en-US"/>
              <a:pPr>
                <a:defRPr/>
              </a:pPr>
              <a:t>2023/1/4</a:t>
            </a:fld>
            <a:endParaRPr lang="zh-CN" altLang="en-US"/>
          </a:p>
        </p:txBody>
      </p:sp>
      <p:sp>
        <p:nvSpPr>
          <p:cNvPr id="3" name="页脚占位符 3"/>
          <p:cNvSpPr>
            <a:spLocks noGrp="1"/>
          </p:cNvSpPr>
          <p:nvPr>
            <p:ph type="ftr" sz="quarter" idx="11"/>
          </p:nvPr>
        </p:nvSpPr>
        <p:spPr>
          <a:xfrm>
            <a:off x="3028950" y="6356422"/>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22"/>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40405153-E86D-4B68-981F-93B38577CE71}" type="slidenum">
              <a:rPr lang="zh-CN" altLang="en-US" smtClean="0">
                <a:cs typeface="Arial" pitchFamily="34" charset="0"/>
              </a:rPr>
              <a:pPr fontAlgn="base">
                <a:spcBef>
                  <a:spcPct val="0"/>
                </a:spcBef>
                <a:spcAft>
                  <a:spcPct val="0"/>
                </a:spcAft>
              </a:pPr>
              <a:t>‹#›</a:t>
            </a:fld>
            <a:endParaRPr lang="zh-CN" altLang="en-US">
              <a:cs typeface="Arial" pitchFamily="34" charset="0"/>
            </a:endParaRPr>
          </a:p>
        </p:txBody>
      </p:sp>
    </p:spTree>
    <p:extLst>
      <p:ext uri="{BB962C8B-B14F-4D97-AF65-F5344CB8AC3E}">
        <p14:creationId xmlns:p14="http://schemas.microsoft.com/office/powerpoint/2010/main" val="82368550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22"/>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D817B522-E5E9-4BB2-AD4E-12F8198D5E4E}" type="datetimeFigureOut">
              <a:rPr lang="zh-CN" altLang="en-US"/>
              <a:pPr>
                <a:defRPr/>
              </a:pPr>
              <a:t>2023/1/4</a:t>
            </a:fld>
            <a:endParaRPr lang="zh-CN" altLang="en-US"/>
          </a:p>
        </p:txBody>
      </p:sp>
      <p:sp>
        <p:nvSpPr>
          <p:cNvPr id="3" name="页脚占位符 3"/>
          <p:cNvSpPr>
            <a:spLocks noGrp="1"/>
          </p:cNvSpPr>
          <p:nvPr>
            <p:ph type="ftr" sz="quarter" idx="11"/>
          </p:nvPr>
        </p:nvSpPr>
        <p:spPr>
          <a:xfrm>
            <a:off x="3028950" y="6356422"/>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22"/>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05BB10B0-B18C-474B-9055-56F0847C6E4C}" type="slidenum">
              <a:rPr lang="zh-CN" altLang="en-US" smtClean="0">
                <a:cs typeface="Arial" pitchFamily="34" charset="0"/>
              </a:rPr>
              <a:pPr fontAlgn="base">
                <a:spcBef>
                  <a:spcPct val="0"/>
                </a:spcBef>
                <a:spcAft>
                  <a:spcPct val="0"/>
                </a:spcAft>
              </a:pPr>
              <a:t>‹#›</a:t>
            </a:fld>
            <a:endParaRPr lang="zh-CN" altLang="en-US">
              <a:cs typeface="Arial" pitchFamily="34" charset="0"/>
            </a:endParaRPr>
          </a:p>
        </p:txBody>
      </p:sp>
    </p:spTree>
    <p:extLst>
      <p:ext uri="{BB962C8B-B14F-4D97-AF65-F5344CB8AC3E}">
        <p14:creationId xmlns:p14="http://schemas.microsoft.com/office/powerpoint/2010/main" val="265663876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22"/>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C9DB525F-0DDF-4426-B992-5D17D7829737}" type="datetimeFigureOut">
              <a:rPr lang="zh-CN" altLang="en-US"/>
              <a:pPr>
                <a:defRPr/>
              </a:pPr>
              <a:t>2023/1/4</a:t>
            </a:fld>
            <a:endParaRPr lang="zh-CN" altLang="en-US"/>
          </a:p>
        </p:txBody>
      </p:sp>
      <p:sp>
        <p:nvSpPr>
          <p:cNvPr id="3" name="页脚占位符 3"/>
          <p:cNvSpPr>
            <a:spLocks noGrp="1"/>
          </p:cNvSpPr>
          <p:nvPr>
            <p:ph type="ftr" sz="quarter" idx="11"/>
          </p:nvPr>
        </p:nvSpPr>
        <p:spPr>
          <a:xfrm>
            <a:off x="3028950" y="6356422"/>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22"/>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2FE1E898-D75F-4472-8C94-3EDA7F4BFB38}" type="slidenum">
              <a:rPr lang="zh-CN" altLang="en-US" smtClean="0">
                <a:cs typeface="Arial" pitchFamily="34" charset="0"/>
              </a:rPr>
              <a:pPr fontAlgn="base">
                <a:spcBef>
                  <a:spcPct val="0"/>
                </a:spcBef>
                <a:spcAft>
                  <a:spcPct val="0"/>
                </a:spcAft>
              </a:pPr>
              <a:t>‹#›</a:t>
            </a:fld>
            <a:endParaRPr lang="zh-CN" altLang="en-US">
              <a:cs typeface="Arial" pitchFamily="34" charset="0"/>
            </a:endParaRPr>
          </a:p>
        </p:txBody>
      </p:sp>
    </p:spTree>
    <p:extLst>
      <p:ext uri="{BB962C8B-B14F-4D97-AF65-F5344CB8AC3E}">
        <p14:creationId xmlns:p14="http://schemas.microsoft.com/office/powerpoint/2010/main" val="195287741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22"/>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1B5EF4B4-6A0B-4584-BC74-4C3726C9630B}" type="datetimeFigureOut">
              <a:rPr lang="zh-CN" altLang="en-US"/>
              <a:pPr>
                <a:defRPr/>
              </a:pPr>
              <a:t>2023/1/4</a:t>
            </a:fld>
            <a:endParaRPr lang="zh-CN" altLang="en-US"/>
          </a:p>
        </p:txBody>
      </p:sp>
      <p:sp>
        <p:nvSpPr>
          <p:cNvPr id="3" name="页脚占位符 3"/>
          <p:cNvSpPr>
            <a:spLocks noGrp="1"/>
          </p:cNvSpPr>
          <p:nvPr>
            <p:ph type="ftr" sz="quarter" idx="11"/>
          </p:nvPr>
        </p:nvSpPr>
        <p:spPr>
          <a:xfrm>
            <a:off x="3028950" y="6356422"/>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22"/>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429EFAC9-8494-4FE1-89B7-6760B9C4AE48}" type="slidenum">
              <a:rPr lang="zh-CN" altLang="en-US" smtClean="0">
                <a:cs typeface="Arial" pitchFamily="34" charset="0"/>
              </a:rPr>
              <a:pPr fontAlgn="base">
                <a:spcBef>
                  <a:spcPct val="0"/>
                </a:spcBef>
                <a:spcAft>
                  <a:spcPct val="0"/>
                </a:spcAft>
              </a:pPr>
              <a:t>‹#›</a:t>
            </a:fld>
            <a:endParaRPr lang="zh-CN" altLang="en-US">
              <a:cs typeface="Arial" pitchFamily="34" charset="0"/>
            </a:endParaRPr>
          </a:p>
        </p:txBody>
      </p:sp>
    </p:spTree>
    <p:extLst>
      <p:ext uri="{BB962C8B-B14F-4D97-AF65-F5344CB8AC3E}">
        <p14:creationId xmlns:p14="http://schemas.microsoft.com/office/powerpoint/2010/main" val="58340611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22"/>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405F9364-0D0A-4C8B-81FB-AD49390705B6}" type="datetimeFigureOut">
              <a:rPr lang="zh-CN" altLang="en-US"/>
              <a:pPr>
                <a:defRPr/>
              </a:pPr>
              <a:t>2023/1/4</a:t>
            </a:fld>
            <a:endParaRPr lang="zh-CN" altLang="en-US"/>
          </a:p>
        </p:txBody>
      </p:sp>
      <p:sp>
        <p:nvSpPr>
          <p:cNvPr id="3" name="页脚占位符 3"/>
          <p:cNvSpPr>
            <a:spLocks noGrp="1"/>
          </p:cNvSpPr>
          <p:nvPr>
            <p:ph type="ftr" sz="quarter" idx="11"/>
          </p:nvPr>
        </p:nvSpPr>
        <p:spPr>
          <a:xfrm>
            <a:off x="3028950" y="6356422"/>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22"/>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B27940DE-55D4-4586-A3DB-3759464640E2}" type="slidenum">
              <a:rPr lang="zh-CN" altLang="en-US" smtClean="0">
                <a:cs typeface="Arial" pitchFamily="34" charset="0"/>
              </a:rPr>
              <a:pPr fontAlgn="base">
                <a:spcBef>
                  <a:spcPct val="0"/>
                </a:spcBef>
                <a:spcAft>
                  <a:spcPct val="0"/>
                </a:spcAft>
              </a:pPr>
              <a:t>‹#›</a:t>
            </a:fld>
            <a:endParaRPr lang="zh-CN" altLang="en-US">
              <a:cs typeface="Arial" pitchFamily="34" charset="0"/>
            </a:endParaRPr>
          </a:p>
        </p:txBody>
      </p:sp>
    </p:spTree>
    <p:extLst>
      <p:ext uri="{BB962C8B-B14F-4D97-AF65-F5344CB8AC3E}">
        <p14:creationId xmlns:p14="http://schemas.microsoft.com/office/powerpoint/2010/main" val="411797469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22"/>
            <a:ext cx="20574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D836A728-A6E9-4DE3-9F92-82E326451D2A}" type="datetimeFigureOut">
              <a:rPr lang="zh-CN" altLang="en-US"/>
              <a:pPr>
                <a:defRPr/>
              </a:pPr>
              <a:t>2023/1/4</a:t>
            </a:fld>
            <a:endParaRPr lang="zh-CN" altLang="en-US"/>
          </a:p>
        </p:txBody>
      </p:sp>
      <p:sp>
        <p:nvSpPr>
          <p:cNvPr id="3" name="页脚占位符 3"/>
          <p:cNvSpPr>
            <a:spLocks noGrp="1"/>
          </p:cNvSpPr>
          <p:nvPr>
            <p:ph type="ftr" sz="quarter" idx="11"/>
          </p:nvPr>
        </p:nvSpPr>
        <p:spPr>
          <a:xfrm>
            <a:off x="3028950" y="6356422"/>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22"/>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71D9E8ED-7350-4C36-81E3-7D16D7D61A7B}" type="slidenum">
              <a:rPr lang="zh-CN" altLang="en-US" smtClean="0">
                <a:cs typeface="Arial" pitchFamily="34" charset="0"/>
              </a:rPr>
              <a:pPr fontAlgn="base">
                <a:spcBef>
                  <a:spcPct val="0"/>
                </a:spcBef>
                <a:spcAft>
                  <a:spcPct val="0"/>
                </a:spcAft>
              </a:pPr>
              <a:t>‹#›</a:t>
            </a:fld>
            <a:endParaRPr lang="zh-CN" altLang="en-US">
              <a:cs typeface="Arial" pitchFamily="34" charset="0"/>
            </a:endParaRPr>
          </a:p>
        </p:txBody>
      </p:sp>
    </p:spTree>
    <p:extLst>
      <p:ext uri="{BB962C8B-B14F-4D97-AF65-F5344CB8AC3E}">
        <p14:creationId xmlns:p14="http://schemas.microsoft.com/office/powerpoint/2010/main" val="16200917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CD912-3180-4FF4-9FD2-83F58EFC7F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B440E1-0A5A-4D65-BB15-2504A1B03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1/4/2023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A36212F-0EDE-49C8-A895-7D927172028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A3D58708-3F55-4574-AB81-02D9C9791B81}"/>
              </a:ext>
            </a:extLst>
          </p:cNvPr>
          <p:cNvSpPr>
            <a:spLocks noGrp="1"/>
          </p:cNvSpPr>
          <p:nvPr>
            <p:ph type="sldNum" sz="quarter" idx="12"/>
          </p:nvPr>
        </p:nvSpPr>
        <p:spPr/>
        <p:txBody>
          <a:bodyPr/>
          <a:lstStyle/>
          <a:p>
            <a:fld id="{BC9B6E0E-12E8-4F60-AA4C-2D244E5456EC}"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43171089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22"/>
            <a:ext cx="20574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C5092EE8-5F06-414F-A633-799B69F7934F}" type="datetimeFigureOut">
              <a:rPr lang="zh-CN" altLang="en-US"/>
              <a:pPr>
                <a:defRPr/>
              </a:pPr>
              <a:t>2023/1/4</a:t>
            </a:fld>
            <a:endParaRPr lang="zh-CN" altLang="en-US"/>
          </a:p>
        </p:txBody>
      </p:sp>
      <p:sp>
        <p:nvSpPr>
          <p:cNvPr id="3" name="页脚占位符 3"/>
          <p:cNvSpPr>
            <a:spLocks noGrp="1"/>
          </p:cNvSpPr>
          <p:nvPr>
            <p:ph type="ftr" sz="quarter" idx="11"/>
          </p:nvPr>
        </p:nvSpPr>
        <p:spPr>
          <a:xfrm>
            <a:off x="3028950" y="6356422"/>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6457950" y="6356422"/>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8DE4BD27-1CD7-4132-B0B2-94796A010A0C}" type="slidenum">
              <a:rPr lang="zh-CN" altLang="en-US" smtClean="0">
                <a:cs typeface="Arial" pitchFamily="34" charset="0"/>
              </a:rPr>
              <a:pPr fontAlgn="base">
                <a:spcBef>
                  <a:spcPct val="0"/>
                </a:spcBef>
                <a:spcAft>
                  <a:spcPct val="0"/>
                </a:spcAft>
              </a:pPr>
              <a:t>‹#›</a:t>
            </a:fld>
            <a:endParaRPr lang="zh-CN" altLang="en-US">
              <a:cs typeface="Arial" pitchFamily="34" charset="0"/>
            </a:endParaRPr>
          </a:p>
        </p:txBody>
      </p:sp>
    </p:spTree>
    <p:extLst>
      <p:ext uri="{BB962C8B-B14F-4D97-AF65-F5344CB8AC3E}">
        <p14:creationId xmlns:p14="http://schemas.microsoft.com/office/powerpoint/2010/main" val="193987269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22"/>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EB2C684E-FA8A-4C13-95AC-D0E362B7C118}" type="datetimeFigureOut">
              <a:rPr lang="zh-CN" altLang="en-US"/>
              <a:pPr>
                <a:defRPr/>
              </a:pPr>
              <a:t>2023/1/4</a:t>
            </a:fld>
            <a:endParaRPr lang="zh-CN" altLang="en-US"/>
          </a:p>
        </p:txBody>
      </p:sp>
      <p:sp>
        <p:nvSpPr>
          <p:cNvPr id="3" name="页脚占位符 3"/>
          <p:cNvSpPr>
            <a:spLocks noGrp="1"/>
          </p:cNvSpPr>
          <p:nvPr>
            <p:ph type="ftr" sz="quarter" idx="11"/>
          </p:nvPr>
        </p:nvSpPr>
        <p:spPr>
          <a:xfrm>
            <a:off x="3028950" y="6356422"/>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22"/>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2DC9590B-73CA-49C3-AEEF-9ECAC95F046A}" type="slidenum">
              <a:rPr lang="zh-CN" altLang="en-US" smtClean="0">
                <a:cs typeface="Arial" pitchFamily="34" charset="0"/>
              </a:rPr>
              <a:pPr fontAlgn="base">
                <a:spcBef>
                  <a:spcPct val="0"/>
                </a:spcBef>
                <a:spcAft>
                  <a:spcPct val="0"/>
                </a:spcAft>
              </a:pPr>
              <a:t>‹#›</a:t>
            </a:fld>
            <a:endParaRPr lang="zh-CN" altLang="en-US">
              <a:cs typeface="Arial" pitchFamily="34" charset="0"/>
            </a:endParaRPr>
          </a:p>
        </p:txBody>
      </p:sp>
    </p:spTree>
    <p:extLst>
      <p:ext uri="{BB962C8B-B14F-4D97-AF65-F5344CB8AC3E}">
        <p14:creationId xmlns:p14="http://schemas.microsoft.com/office/powerpoint/2010/main" val="103858946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22"/>
            <a:ext cx="20574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D9820FC5-10B2-48F3-86B9-A6539EF6B073}" type="datetimeFigureOut">
              <a:rPr lang="zh-CN" altLang="en-US"/>
              <a:pPr>
                <a:defRPr/>
              </a:pPr>
              <a:t>2023/1/4</a:t>
            </a:fld>
            <a:endParaRPr lang="zh-CN" altLang="en-US"/>
          </a:p>
        </p:txBody>
      </p:sp>
      <p:sp>
        <p:nvSpPr>
          <p:cNvPr id="3" name="页脚占位符 3"/>
          <p:cNvSpPr>
            <a:spLocks noGrp="1"/>
          </p:cNvSpPr>
          <p:nvPr>
            <p:ph type="ftr" sz="quarter" idx="11"/>
          </p:nvPr>
        </p:nvSpPr>
        <p:spPr>
          <a:xfrm>
            <a:off x="3028950" y="6356422"/>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22"/>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F1CB295D-348B-4F07-9519-26CE6AF1192C}" type="slidenum">
              <a:rPr lang="zh-CN" altLang="en-US" smtClean="0">
                <a:cs typeface="Arial" pitchFamily="34" charset="0"/>
              </a:rPr>
              <a:pPr fontAlgn="base">
                <a:spcBef>
                  <a:spcPct val="0"/>
                </a:spcBef>
                <a:spcAft>
                  <a:spcPct val="0"/>
                </a:spcAft>
              </a:pPr>
              <a:t>‹#›</a:t>
            </a:fld>
            <a:endParaRPr lang="zh-CN" altLang="en-US">
              <a:cs typeface="Arial" pitchFamily="34" charset="0"/>
            </a:endParaRPr>
          </a:p>
        </p:txBody>
      </p:sp>
    </p:spTree>
    <p:extLst>
      <p:ext uri="{BB962C8B-B14F-4D97-AF65-F5344CB8AC3E}">
        <p14:creationId xmlns:p14="http://schemas.microsoft.com/office/powerpoint/2010/main" val="356582927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93" y="6042094"/>
            <a:ext cx="68341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fld id="{FBBCCF26-9A01-44A0-A427-BB3922BB0ABD}" type="datetimeFigureOut">
              <a:rPr lang="zh-CN" altLang="en-US"/>
              <a:pPr>
                <a:defRPr/>
              </a:pPr>
              <a:t>2023/1/4</a:t>
            </a:fld>
            <a:endParaRPr lang="zh-CN" altLang="en-US"/>
          </a:p>
        </p:txBody>
      </p:sp>
      <p:sp>
        <p:nvSpPr>
          <p:cNvPr id="3" name="页脚占位符 3"/>
          <p:cNvSpPr>
            <a:spLocks noGrp="1"/>
          </p:cNvSpPr>
          <p:nvPr>
            <p:ph type="ftr" sz="quarter" idx="11"/>
          </p:nvPr>
        </p:nvSpPr>
        <p:spPr>
          <a:xfrm>
            <a:off x="508414" y="6042094"/>
            <a:ext cx="472320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42490" y="6042094"/>
            <a:ext cx="513159" cy="365125"/>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50519541-B684-4A88-B9AB-B957D5A7D496}" type="slidenum">
              <a:rPr lang="zh-CN" altLang="en-US" smtClean="0">
                <a:cs typeface="Arial" pitchFamily="34" charset="0"/>
              </a:rPr>
              <a:pPr fontAlgn="base">
                <a:spcBef>
                  <a:spcPct val="0"/>
                </a:spcBef>
                <a:spcAft>
                  <a:spcPct val="0"/>
                </a:spcAft>
              </a:pPr>
              <a:t>‹#›</a:t>
            </a:fld>
            <a:endParaRPr lang="zh-CN" altLang="en-US">
              <a:cs typeface="Arial" pitchFamily="34" charset="0"/>
            </a:endParaRPr>
          </a:p>
        </p:txBody>
      </p:sp>
    </p:spTree>
    <p:extLst>
      <p:ext uri="{BB962C8B-B14F-4D97-AF65-F5344CB8AC3E}">
        <p14:creationId xmlns:p14="http://schemas.microsoft.com/office/powerpoint/2010/main" val="216749804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93" y="6042094"/>
            <a:ext cx="68341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fld id="{311C2764-9899-420E-8341-F947E9F99948}" type="datetimeFigureOut">
              <a:rPr lang="zh-CN" altLang="en-US"/>
              <a:pPr>
                <a:defRPr/>
              </a:pPr>
              <a:t>2023/1/4</a:t>
            </a:fld>
            <a:endParaRPr lang="zh-CN" altLang="en-US"/>
          </a:p>
        </p:txBody>
      </p:sp>
      <p:sp>
        <p:nvSpPr>
          <p:cNvPr id="3" name="页脚占位符 3"/>
          <p:cNvSpPr>
            <a:spLocks noGrp="1"/>
          </p:cNvSpPr>
          <p:nvPr>
            <p:ph type="ftr" sz="quarter" idx="11"/>
          </p:nvPr>
        </p:nvSpPr>
        <p:spPr>
          <a:xfrm>
            <a:off x="508414" y="6042094"/>
            <a:ext cx="472320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42490" y="6042094"/>
            <a:ext cx="513159" cy="365125"/>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1168ED73-5D7D-43E1-AC63-AEF3E18F78C3}" type="slidenum">
              <a:rPr lang="zh-CN" altLang="en-US" smtClean="0">
                <a:cs typeface="Arial" pitchFamily="34" charset="0"/>
              </a:rPr>
              <a:pPr fontAlgn="base">
                <a:spcBef>
                  <a:spcPct val="0"/>
                </a:spcBef>
                <a:spcAft>
                  <a:spcPct val="0"/>
                </a:spcAft>
              </a:pPr>
              <a:t>‹#›</a:t>
            </a:fld>
            <a:endParaRPr lang="zh-CN" altLang="en-US">
              <a:cs typeface="Arial" pitchFamily="34" charset="0"/>
            </a:endParaRPr>
          </a:p>
        </p:txBody>
      </p:sp>
    </p:spTree>
    <p:extLst>
      <p:ext uri="{BB962C8B-B14F-4D97-AF65-F5344CB8AC3E}">
        <p14:creationId xmlns:p14="http://schemas.microsoft.com/office/powerpoint/2010/main" val="214577440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93" y="6042094"/>
            <a:ext cx="68341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fld id="{D5B2D788-DCEE-486B-A063-E5AFB0F594A5}" type="datetimeFigureOut">
              <a:rPr lang="zh-CN" altLang="en-US"/>
              <a:pPr>
                <a:defRPr/>
              </a:pPr>
              <a:t>2023/1/4</a:t>
            </a:fld>
            <a:endParaRPr lang="zh-CN" altLang="en-US"/>
          </a:p>
        </p:txBody>
      </p:sp>
      <p:sp>
        <p:nvSpPr>
          <p:cNvPr id="3" name="页脚占位符 3"/>
          <p:cNvSpPr>
            <a:spLocks noGrp="1"/>
          </p:cNvSpPr>
          <p:nvPr>
            <p:ph type="ftr" sz="quarter" idx="11"/>
          </p:nvPr>
        </p:nvSpPr>
        <p:spPr>
          <a:xfrm>
            <a:off x="508414" y="6042094"/>
            <a:ext cx="472320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42490" y="6042094"/>
            <a:ext cx="513159" cy="365125"/>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AA34BD50-84FA-4B91-9F14-FA0153669186}" type="slidenum">
              <a:rPr lang="zh-CN" altLang="en-US" smtClean="0">
                <a:cs typeface="Arial" pitchFamily="34" charset="0"/>
              </a:rPr>
              <a:pPr fontAlgn="base">
                <a:spcBef>
                  <a:spcPct val="0"/>
                </a:spcBef>
                <a:spcAft>
                  <a:spcPct val="0"/>
                </a:spcAft>
              </a:pPr>
              <a:t>‹#›</a:t>
            </a:fld>
            <a:endParaRPr lang="zh-CN" altLang="en-US">
              <a:cs typeface="Arial" pitchFamily="34" charset="0"/>
            </a:endParaRPr>
          </a:p>
        </p:txBody>
      </p:sp>
    </p:spTree>
    <p:extLst>
      <p:ext uri="{BB962C8B-B14F-4D97-AF65-F5344CB8AC3E}">
        <p14:creationId xmlns:p14="http://schemas.microsoft.com/office/powerpoint/2010/main" val="290145494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93" y="6042094"/>
            <a:ext cx="68341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fld id="{C8EAE5AE-C6E3-4D1F-BD55-BB1F8BF35E99}" type="datetimeFigureOut">
              <a:rPr lang="zh-CN" altLang="en-US"/>
              <a:pPr>
                <a:defRPr/>
              </a:pPr>
              <a:t>2023/1/4</a:t>
            </a:fld>
            <a:endParaRPr lang="zh-CN" altLang="en-US"/>
          </a:p>
        </p:txBody>
      </p:sp>
      <p:sp>
        <p:nvSpPr>
          <p:cNvPr id="3" name="页脚占位符 3"/>
          <p:cNvSpPr>
            <a:spLocks noGrp="1"/>
          </p:cNvSpPr>
          <p:nvPr>
            <p:ph type="ftr" sz="quarter" idx="11"/>
          </p:nvPr>
        </p:nvSpPr>
        <p:spPr>
          <a:xfrm>
            <a:off x="508414" y="6042094"/>
            <a:ext cx="472320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42490" y="6042094"/>
            <a:ext cx="513159" cy="365125"/>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DF2ABD87-7633-479E-AA68-480119A8BF35}" type="slidenum">
              <a:rPr lang="zh-CN" altLang="en-US" smtClean="0">
                <a:cs typeface="Arial" pitchFamily="34" charset="0"/>
              </a:rPr>
              <a:pPr fontAlgn="base">
                <a:spcBef>
                  <a:spcPct val="0"/>
                </a:spcBef>
                <a:spcAft>
                  <a:spcPct val="0"/>
                </a:spcAft>
              </a:pPr>
              <a:t>‹#›</a:t>
            </a:fld>
            <a:endParaRPr lang="zh-CN" altLang="en-US">
              <a:cs typeface="Arial" pitchFamily="34" charset="0"/>
            </a:endParaRPr>
          </a:p>
        </p:txBody>
      </p:sp>
    </p:spTree>
    <p:extLst>
      <p:ext uri="{BB962C8B-B14F-4D97-AF65-F5344CB8AC3E}">
        <p14:creationId xmlns:p14="http://schemas.microsoft.com/office/powerpoint/2010/main" val="134982203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93" y="6042094"/>
            <a:ext cx="68341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fld id="{F0B6F82E-40C9-47D4-AD10-EEF28320E306}" type="datetimeFigureOut">
              <a:rPr lang="zh-CN" altLang="en-US"/>
              <a:pPr>
                <a:defRPr/>
              </a:pPr>
              <a:t>2023/1/4</a:t>
            </a:fld>
            <a:endParaRPr lang="zh-CN" altLang="en-US"/>
          </a:p>
        </p:txBody>
      </p:sp>
      <p:sp>
        <p:nvSpPr>
          <p:cNvPr id="3" name="页脚占位符 3"/>
          <p:cNvSpPr>
            <a:spLocks noGrp="1"/>
          </p:cNvSpPr>
          <p:nvPr>
            <p:ph type="ftr" sz="quarter" idx="11"/>
          </p:nvPr>
        </p:nvSpPr>
        <p:spPr>
          <a:xfrm>
            <a:off x="508414" y="6042094"/>
            <a:ext cx="472320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42490" y="6042094"/>
            <a:ext cx="513159" cy="365125"/>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B6504B24-F866-48E4-9A9A-DEB8724D9F51}" type="slidenum">
              <a:rPr lang="zh-CN" altLang="en-US" smtClean="0">
                <a:cs typeface="Arial" pitchFamily="34" charset="0"/>
              </a:rPr>
              <a:pPr fontAlgn="base">
                <a:spcBef>
                  <a:spcPct val="0"/>
                </a:spcBef>
                <a:spcAft>
                  <a:spcPct val="0"/>
                </a:spcAft>
              </a:pPr>
              <a:t>‹#›</a:t>
            </a:fld>
            <a:endParaRPr lang="zh-CN" altLang="en-US">
              <a:cs typeface="Arial" pitchFamily="34" charset="0"/>
            </a:endParaRPr>
          </a:p>
        </p:txBody>
      </p:sp>
    </p:spTree>
    <p:extLst>
      <p:ext uri="{BB962C8B-B14F-4D97-AF65-F5344CB8AC3E}">
        <p14:creationId xmlns:p14="http://schemas.microsoft.com/office/powerpoint/2010/main" val="140556505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22"/>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411EB3A4-E047-4681-81C6-043D664AE004}" type="datetimeFigureOut">
              <a:rPr lang="zh-CN" altLang="en-US"/>
              <a:pPr>
                <a:defRPr/>
              </a:pPr>
              <a:t>2023/1/4</a:t>
            </a:fld>
            <a:endParaRPr lang="zh-CN" altLang="en-US"/>
          </a:p>
        </p:txBody>
      </p:sp>
      <p:sp>
        <p:nvSpPr>
          <p:cNvPr id="3" name="页脚占位符 3"/>
          <p:cNvSpPr>
            <a:spLocks noGrp="1"/>
          </p:cNvSpPr>
          <p:nvPr>
            <p:ph type="ftr" sz="quarter" idx="11"/>
          </p:nvPr>
        </p:nvSpPr>
        <p:spPr>
          <a:xfrm>
            <a:off x="3028950" y="6356422"/>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22"/>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F56F3699-E46A-4783-BF66-5C0F08AEC4C7}" type="slidenum">
              <a:rPr lang="zh-CN" altLang="en-US" smtClean="0">
                <a:cs typeface="Arial" pitchFamily="34" charset="0"/>
              </a:rPr>
              <a:pPr fontAlgn="base">
                <a:spcBef>
                  <a:spcPct val="0"/>
                </a:spcBef>
                <a:spcAft>
                  <a:spcPct val="0"/>
                </a:spcAft>
              </a:pPr>
              <a:t>‹#›</a:t>
            </a:fld>
            <a:endParaRPr lang="zh-CN" altLang="en-US">
              <a:cs typeface="Arial" pitchFamily="34" charset="0"/>
            </a:endParaRPr>
          </a:p>
        </p:txBody>
      </p:sp>
    </p:spTree>
    <p:extLst>
      <p:ext uri="{BB962C8B-B14F-4D97-AF65-F5344CB8AC3E}">
        <p14:creationId xmlns:p14="http://schemas.microsoft.com/office/powerpoint/2010/main" val="13997380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22"/>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AC5FB2B3-6722-44B5-9697-1F1F2DC048B5}" type="datetimeFigureOut">
              <a:rPr lang="zh-CN" altLang="en-US"/>
              <a:pPr>
                <a:defRPr/>
              </a:pPr>
              <a:t>2023/1/4</a:t>
            </a:fld>
            <a:endParaRPr lang="zh-CN" altLang="en-US"/>
          </a:p>
        </p:txBody>
      </p:sp>
      <p:sp>
        <p:nvSpPr>
          <p:cNvPr id="3" name="页脚占位符 3"/>
          <p:cNvSpPr>
            <a:spLocks noGrp="1"/>
          </p:cNvSpPr>
          <p:nvPr>
            <p:ph type="ftr" sz="quarter" idx="11"/>
          </p:nvPr>
        </p:nvSpPr>
        <p:spPr>
          <a:xfrm>
            <a:off x="3028950" y="6356422"/>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22"/>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5BF239CF-916D-44AF-A8DB-1324A9D1F52A}" type="slidenum">
              <a:rPr lang="zh-CN" altLang="en-US" smtClean="0">
                <a:cs typeface="Arial" pitchFamily="34" charset="0"/>
              </a:rPr>
              <a:pPr fontAlgn="base">
                <a:spcBef>
                  <a:spcPct val="0"/>
                </a:spcBef>
                <a:spcAft>
                  <a:spcPct val="0"/>
                </a:spcAft>
              </a:pPr>
              <a:t>‹#›</a:t>
            </a:fld>
            <a:endParaRPr lang="zh-CN" altLang="en-US">
              <a:cs typeface="Arial" pitchFamily="34" charset="0"/>
            </a:endParaRPr>
          </a:p>
        </p:txBody>
      </p:sp>
    </p:spTree>
    <p:extLst>
      <p:ext uri="{BB962C8B-B14F-4D97-AF65-F5344CB8AC3E}">
        <p14:creationId xmlns:p14="http://schemas.microsoft.com/office/powerpoint/2010/main" val="3208573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F3DD58-9276-410C-AF6C-7D5D1EBFD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1/4/2023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AF32367-9DC6-460C-AB8E-A7891D7256F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066418EF-E8B5-4976-B327-89696CF5A604}"/>
              </a:ext>
            </a:extLst>
          </p:cNvPr>
          <p:cNvSpPr>
            <a:spLocks noGrp="1"/>
          </p:cNvSpPr>
          <p:nvPr>
            <p:ph type="sldNum" sz="quarter" idx="12"/>
          </p:nvPr>
        </p:nvSpPr>
        <p:spPr/>
        <p:txBody>
          <a:bodyPr/>
          <a:lstStyle/>
          <a:p>
            <a:fld id="{236E7B28-9747-4E84-B604-46E657738A9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51958862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22"/>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5B525E8D-3D92-40E1-B7DF-9F3839C53A7B}" type="datetimeFigureOut">
              <a:rPr lang="zh-CN" altLang="en-US"/>
              <a:pPr>
                <a:defRPr/>
              </a:pPr>
              <a:t>2023/1/4</a:t>
            </a:fld>
            <a:endParaRPr lang="zh-CN" altLang="en-US"/>
          </a:p>
        </p:txBody>
      </p:sp>
      <p:sp>
        <p:nvSpPr>
          <p:cNvPr id="3" name="页脚占位符 3"/>
          <p:cNvSpPr>
            <a:spLocks noGrp="1"/>
          </p:cNvSpPr>
          <p:nvPr>
            <p:ph type="ftr" sz="quarter" idx="11"/>
          </p:nvPr>
        </p:nvSpPr>
        <p:spPr>
          <a:xfrm>
            <a:off x="3028950" y="6356422"/>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22"/>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5CCE8918-92E8-43C7-9B5C-87C6B4B86A2E}" type="slidenum">
              <a:rPr lang="zh-CN" altLang="en-US" smtClean="0">
                <a:cs typeface="Arial" pitchFamily="34" charset="0"/>
              </a:rPr>
              <a:pPr fontAlgn="base">
                <a:spcBef>
                  <a:spcPct val="0"/>
                </a:spcBef>
                <a:spcAft>
                  <a:spcPct val="0"/>
                </a:spcAft>
              </a:pPr>
              <a:t>‹#›</a:t>
            </a:fld>
            <a:endParaRPr lang="zh-CN" altLang="en-US">
              <a:cs typeface="Arial" pitchFamily="34" charset="0"/>
            </a:endParaRPr>
          </a:p>
        </p:txBody>
      </p:sp>
    </p:spTree>
    <p:extLst>
      <p:ext uri="{BB962C8B-B14F-4D97-AF65-F5344CB8AC3E}">
        <p14:creationId xmlns:p14="http://schemas.microsoft.com/office/powerpoint/2010/main" val="191630429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22"/>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02E8F2F7-5E59-4E41-9E00-5AF9763CD35A}" type="datetimeFigureOut">
              <a:rPr lang="zh-CN" altLang="en-US"/>
              <a:pPr>
                <a:defRPr/>
              </a:pPr>
              <a:t>2023/1/4</a:t>
            </a:fld>
            <a:endParaRPr lang="zh-CN" altLang="en-US"/>
          </a:p>
        </p:txBody>
      </p:sp>
      <p:sp>
        <p:nvSpPr>
          <p:cNvPr id="3" name="页脚占位符 3"/>
          <p:cNvSpPr>
            <a:spLocks noGrp="1"/>
          </p:cNvSpPr>
          <p:nvPr>
            <p:ph type="ftr" sz="quarter" idx="11"/>
          </p:nvPr>
        </p:nvSpPr>
        <p:spPr>
          <a:xfrm>
            <a:off x="3028950" y="6356422"/>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22"/>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4736EA78-8AE9-4C4E-82DA-B73ECF0C9733}" type="slidenum">
              <a:rPr lang="zh-CN" altLang="en-US" smtClean="0">
                <a:cs typeface="Arial" pitchFamily="34" charset="0"/>
              </a:rPr>
              <a:pPr fontAlgn="base">
                <a:spcBef>
                  <a:spcPct val="0"/>
                </a:spcBef>
                <a:spcAft>
                  <a:spcPct val="0"/>
                </a:spcAft>
              </a:pPr>
              <a:t>‹#›</a:t>
            </a:fld>
            <a:endParaRPr lang="zh-CN" altLang="en-US">
              <a:cs typeface="Arial" pitchFamily="34" charset="0"/>
            </a:endParaRPr>
          </a:p>
        </p:txBody>
      </p:sp>
    </p:spTree>
    <p:extLst>
      <p:ext uri="{BB962C8B-B14F-4D97-AF65-F5344CB8AC3E}">
        <p14:creationId xmlns:p14="http://schemas.microsoft.com/office/powerpoint/2010/main" val="260493476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22"/>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94A19592-1280-495A-89E7-027AB15F5311}" type="datetimeFigureOut">
              <a:rPr lang="zh-CN" altLang="en-US"/>
              <a:pPr>
                <a:defRPr/>
              </a:pPr>
              <a:t>2023/1/4</a:t>
            </a:fld>
            <a:endParaRPr lang="zh-CN" altLang="en-US"/>
          </a:p>
        </p:txBody>
      </p:sp>
      <p:sp>
        <p:nvSpPr>
          <p:cNvPr id="3" name="页脚占位符 3"/>
          <p:cNvSpPr>
            <a:spLocks noGrp="1"/>
          </p:cNvSpPr>
          <p:nvPr>
            <p:ph type="ftr" sz="quarter" idx="11"/>
          </p:nvPr>
        </p:nvSpPr>
        <p:spPr>
          <a:xfrm>
            <a:off x="3028950" y="6356422"/>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22"/>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A4FCF148-F120-404C-B101-287A875F6EDA}" type="slidenum">
              <a:rPr lang="zh-CN" altLang="en-US" smtClean="0">
                <a:cs typeface="Arial" pitchFamily="34" charset="0"/>
              </a:rPr>
              <a:pPr fontAlgn="base">
                <a:spcBef>
                  <a:spcPct val="0"/>
                </a:spcBef>
                <a:spcAft>
                  <a:spcPct val="0"/>
                </a:spcAft>
              </a:pPr>
              <a:t>‹#›</a:t>
            </a:fld>
            <a:endParaRPr lang="zh-CN" altLang="en-US">
              <a:cs typeface="Arial" pitchFamily="34" charset="0"/>
            </a:endParaRPr>
          </a:p>
        </p:txBody>
      </p:sp>
    </p:spTree>
    <p:extLst>
      <p:ext uri="{BB962C8B-B14F-4D97-AF65-F5344CB8AC3E}">
        <p14:creationId xmlns:p14="http://schemas.microsoft.com/office/powerpoint/2010/main" val="222038389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22"/>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FE3E382F-08CD-41CD-9FE2-EF5E562CE1AF}" type="datetimeFigureOut">
              <a:rPr lang="zh-CN" altLang="en-US"/>
              <a:pPr>
                <a:defRPr/>
              </a:pPr>
              <a:t>2023/1/4</a:t>
            </a:fld>
            <a:endParaRPr lang="zh-CN" altLang="en-US"/>
          </a:p>
        </p:txBody>
      </p:sp>
      <p:sp>
        <p:nvSpPr>
          <p:cNvPr id="3" name="页脚占位符 3"/>
          <p:cNvSpPr>
            <a:spLocks noGrp="1"/>
          </p:cNvSpPr>
          <p:nvPr>
            <p:ph type="ftr" sz="quarter" idx="11"/>
          </p:nvPr>
        </p:nvSpPr>
        <p:spPr>
          <a:xfrm>
            <a:off x="3028950" y="6356422"/>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22"/>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56FD6A59-79A2-4273-AF1B-5E54844DA415}" type="slidenum">
              <a:rPr lang="zh-CN" altLang="en-US" smtClean="0">
                <a:cs typeface="Arial" pitchFamily="34" charset="0"/>
              </a:rPr>
              <a:pPr fontAlgn="base">
                <a:spcBef>
                  <a:spcPct val="0"/>
                </a:spcBef>
                <a:spcAft>
                  <a:spcPct val="0"/>
                </a:spcAft>
              </a:pPr>
              <a:t>‹#›</a:t>
            </a:fld>
            <a:endParaRPr lang="zh-CN" altLang="en-US">
              <a:cs typeface="Arial" pitchFamily="34" charset="0"/>
            </a:endParaRPr>
          </a:p>
        </p:txBody>
      </p:sp>
    </p:spTree>
    <p:extLst>
      <p:ext uri="{BB962C8B-B14F-4D97-AF65-F5344CB8AC3E}">
        <p14:creationId xmlns:p14="http://schemas.microsoft.com/office/powerpoint/2010/main" val="188852457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22"/>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F9545FBA-05CB-4E1C-9E29-6A0DD5CABE07}" type="datetimeFigureOut">
              <a:rPr lang="zh-CN" altLang="en-US"/>
              <a:pPr>
                <a:defRPr/>
              </a:pPr>
              <a:t>2023/1/4</a:t>
            </a:fld>
            <a:endParaRPr lang="zh-CN" altLang="en-US"/>
          </a:p>
        </p:txBody>
      </p:sp>
      <p:sp>
        <p:nvSpPr>
          <p:cNvPr id="3" name="页脚占位符 3"/>
          <p:cNvSpPr>
            <a:spLocks noGrp="1"/>
          </p:cNvSpPr>
          <p:nvPr>
            <p:ph type="ftr" sz="quarter" idx="11"/>
          </p:nvPr>
        </p:nvSpPr>
        <p:spPr>
          <a:xfrm>
            <a:off x="3028950" y="6356422"/>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22"/>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21EFB5AC-4656-49FE-A383-E59EC554758D}" type="slidenum">
              <a:rPr lang="zh-CN" altLang="en-US" smtClean="0">
                <a:cs typeface="Arial" pitchFamily="34" charset="0"/>
              </a:rPr>
              <a:pPr fontAlgn="base">
                <a:spcBef>
                  <a:spcPct val="0"/>
                </a:spcBef>
                <a:spcAft>
                  <a:spcPct val="0"/>
                </a:spcAft>
              </a:pPr>
              <a:t>‹#›</a:t>
            </a:fld>
            <a:endParaRPr lang="zh-CN" altLang="en-US">
              <a:cs typeface="Arial" pitchFamily="34" charset="0"/>
            </a:endParaRPr>
          </a:p>
        </p:txBody>
      </p:sp>
    </p:spTree>
    <p:extLst>
      <p:ext uri="{BB962C8B-B14F-4D97-AF65-F5344CB8AC3E}">
        <p14:creationId xmlns:p14="http://schemas.microsoft.com/office/powerpoint/2010/main" val="256244398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22"/>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AD047F49-AF78-40A2-B920-EF97CB8ADB88}" type="datetimeFigureOut">
              <a:rPr lang="zh-CN" altLang="en-US"/>
              <a:pPr>
                <a:defRPr/>
              </a:pPr>
              <a:t>2023/1/4</a:t>
            </a:fld>
            <a:endParaRPr lang="zh-CN" altLang="en-US"/>
          </a:p>
        </p:txBody>
      </p:sp>
      <p:sp>
        <p:nvSpPr>
          <p:cNvPr id="3" name="页脚占位符 3"/>
          <p:cNvSpPr>
            <a:spLocks noGrp="1"/>
          </p:cNvSpPr>
          <p:nvPr>
            <p:ph type="ftr" sz="quarter" idx="11"/>
          </p:nvPr>
        </p:nvSpPr>
        <p:spPr>
          <a:xfrm>
            <a:off x="3028950" y="6356422"/>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22"/>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221A0AD0-F6FF-4641-8909-7FBF6A41DE54}" type="slidenum">
              <a:rPr lang="zh-CN" altLang="en-US" smtClean="0">
                <a:cs typeface="Arial" pitchFamily="34" charset="0"/>
              </a:rPr>
              <a:pPr fontAlgn="base">
                <a:spcBef>
                  <a:spcPct val="0"/>
                </a:spcBef>
                <a:spcAft>
                  <a:spcPct val="0"/>
                </a:spcAft>
              </a:pPr>
              <a:t>‹#›</a:t>
            </a:fld>
            <a:endParaRPr lang="zh-CN" altLang="en-US">
              <a:cs typeface="Arial" pitchFamily="34" charset="0"/>
            </a:endParaRPr>
          </a:p>
        </p:txBody>
      </p:sp>
    </p:spTree>
    <p:extLst>
      <p:ext uri="{BB962C8B-B14F-4D97-AF65-F5344CB8AC3E}">
        <p14:creationId xmlns:p14="http://schemas.microsoft.com/office/powerpoint/2010/main" val="237052741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22"/>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5DB3DE14-316B-477C-AD9C-8975D286091F}" type="datetimeFigureOut">
              <a:rPr lang="zh-CN" altLang="en-US"/>
              <a:pPr>
                <a:defRPr/>
              </a:pPr>
              <a:t>2023/1/4</a:t>
            </a:fld>
            <a:endParaRPr lang="zh-CN" altLang="en-US"/>
          </a:p>
        </p:txBody>
      </p:sp>
      <p:sp>
        <p:nvSpPr>
          <p:cNvPr id="3" name="页脚占位符 3"/>
          <p:cNvSpPr>
            <a:spLocks noGrp="1"/>
          </p:cNvSpPr>
          <p:nvPr>
            <p:ph type="ftr" sz="quarter" idx="11"/>
          </p:nvPr>
        </p:nvSpPr>
        <p:spPr>
          <a:xfrm>
            <a:off x="3028950" y="6356422"/>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22"/>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3C115989-ECE1-478A-AD51-E79FD98BC60F}" type="slidenum">
              <a:rPr lang="zh-CN" altLang="en-US" smtClean="0">
                <a:cs typeface="Arial" pitchFamily="34" charset="0"/>
              </a:rPr>
              <a:pPr fontAlgn="base">
                <a:spcBef>
                  <a:spcPct val="0"/>
                </a:spcBef>
                <a:spcAft>
                  <a:spcPct val="0"/>
                </a:spcAft>
              </a:pPr>
              <a:t>‹#›</a:t>
            </a:fld>
            <a:endParaRPr lang="zh-CN" altLang="en-US">
              <a:cs typeface="Arial" pitchFamily="34" charset="0"/>
            </a:endParaRPr>
          </a:p>
        </p:txBody>
      </p:sp>
    </p:spTree>
    <p:extLst>
      <p:ext uri="{BB962C8B-B14F-4D97-AF65-F5344CB8AC3E}">
        <p14:creationId xmlns:p14="http://schemas.microsoft.com/office/powerpoint/2010/main" val="384141690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22"/>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227EE1F9-1D76-4103-8C56-831486845479}" type="datetimeFigureOut">
              <a:rPr lang="zh-CN" altLang="en-US"/>
              <a:pPr>
                <a:defRPr/>
              </a:pPr>
              <a:t>2023/1/4</a:t>
            </a:fld>
            <a:endParaRPr lang="zh-CN" altLang="en-US"/>
          </a:p>
        </p:txBody>
      </p:sp>
      <p:sp>
        <p:nvSpPr>
          <p:cNvPr id="3" name="页脚占位符 3"/>
          <p:cNvSpPr>
            <a:spLocks noGrp="1"/>
          </p:cNvSpPr>
          <p:nvPr>
            <p:ph type="ftr" sz="quarter" idx="11"/>
          </p:nvPr>
        </p:nvSpPr>
        <p:spPr>
          <a:xfrm>
            <a:off x="3028950" y="6356422"/>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22"/>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3423D2D4-C57D-4C5E-B51F-F0414F552D9B}" type="slidenum">
              <a:rPr lang="zh-CN" altLang="en-US" smtClean="0">
                <a:cs typeface="Arial" pitchFamily="34" charset="0"/>
              </a:rPr>
              <a:pPr fontAlgn="base">
                <a:spcBef>
                  <a:spcPct val="0"/>
                </a:spcBef>
                <a:spcAft>
                  <a:spcPct val="0"/>
                </a:spcAft>
              </a:pPr>
              <a:t>‹#›</a:t>
            </a:fld>
            <a:endParaRPr lang="zh-CN" altLang="en-US">
              <a:cs typeface="Arial" pitchFamily="34" charset="0"/>
            </a:endParaRPr>
          </a:p>
        </p:txBody>
      </p:sp>
    </p:spTree>
    <p:extLst>
      <p:ext uri="{BB962C8B-B14F-4D97-AF65-F5344CB8AC3E}">
        <p14:creationId xmlns:p14="http://schemas.microsoft.com/office/powerpoint/2010/main" val="160738711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22"/>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72101D9E-CB63-4311-8317-5BFC91972FC6}" type="datetimeFigureOut">
              <a:rPr lang="zh-CN" altLang="en-US"/>
              <a:pPr>
                <a:defRPr/>
              </a:pPr>
              <a:t>2023/1/4</a:t>
            </a:fld>
            <a:endParaRPr lang="zh-CN" altLang="en-US"/>
          </a:p>
        </p:txBody>
      </p:sp>
      <p:sp>
        <p:nvSpPr>
          <p:cNvPr id="3" name="页脚占位符 3"/>
          <p:cNvSpPr>
            <a:spLocks noGrp="1"/>
          </p:cNvSpPr>
          <p:nvPr>
            <p:ph type="ftr" sz="quarter" idx="11"/>
          </p:nvPr>
        </p:nvSpPr>
        <p:spPr>
          <a:xfrm>
            <a:off x="3028950" y="6356422"/>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22"/>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6A3876E8-BC71-4EA6-A92F-E4173F4345F8}" type="slidenum">
              <a:rPr lang="zh-CN" altLang="en-US" smtClean="0">
                <a:cs typeface="Arial" pitchFamily="34" charset="0"/>
              </a:rPr>
              <a:pPr fontAlgn="base">
                <a:spcBef>
                  <a:spcPct val="0"/>
                </a:spcBef>
                <a:spcAft>
                  <a:spcPct val="0"/>
                </a:spcAft>
              </a:pPr>
              <a:t>‹#›</a:t>
            </a:fld>
            <a:endParaRPr lang="zh-CN" altLang="en-US">
              <a:cs typeface="Arial" pitchFamily="34" charset="0"/>
            </a:endParaRPr>
          </a:p>
        </p:txBody>
      </p:sp>
    </p:spTree>
    <p:extLst>
      <p:ext uri="{BB962C8B-B14F-4D97-AF65-F5344CB8AC3E}">
        <p14:creationId xmlns:p14="http://schemas.microsoft.com/office/powerpoint/2010/main" val="185758662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22"/>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7979D9D5-B8FD-452A-A46E-E50A9C9D4381}" type="datetimeFigureOut">
              <a:rPr lang="zh-CN" altLang="en-US"/>
              <a:pPr>
                <a:defRPr/>
              </a:pPr>
              <a:t>2023/1/4</a:t>
            </a:fld>
            <a:endParaRPr lang="zh-CN" altLang="en-US"/>
          </a:p>
        </p:txBody>
      </p:sp>
      <p:sp>
        <p:nvSpPr>
          <p:cNvPr id="3" name="页脚占位符 3"/>
          <p:cNvSpPr>
            <a:spLocks noGrp="1"/>
          </p:cNvSpPr>
          <p:nvPr>
            <p:ph type="ftr" sz="quarter" idx="11"/>
          </p:nvPr>
        </p:nvSpPr>
        <p:spPr>
          <a:xfrm>
            <a:off x="3028950" y="6356422"/>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22"/>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BBA22ABB-F698-45BF-95A9-4745A0182025}" type="slidenum">
              <a:rPr lang="zh-CN" altLang="en-US" smtClean="0">
                <a:cs typeface="Arial" pitchFamily="34" charset="0"/>
              </a:rPr>
              <a:pPr fontAlgn="base">
                <a:spcBef>
                  <a:spcPct val="0"/>
                </a:spcBef>
                <a:spcAft>
                  <a:spcPct val="0"/>
                </a:spcAft>
              </a:pPr>
              <a:t>‹#›</a:t>
            </a:fld>
            <a:endParaRPr lang="zh-CN" altLang="en-US">
              <a:cs typeface="Arial" pitchFamily="34" charset="0"/>
            </a:endParaRPr>
          </a:p>
        </p:txBody>
      </p:sp>
    </p:spTree>
    <p:extLst>
      <p:ext uri="{BB962C8B-B14F-4D97-AF65-F5344CB8AC3E}">
        <p14:creationId xmlns:p14="http://schemas.microsoft.com/office/powerpoint/2010/main" val="22564960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04/01/2023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1525747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BA44A-5ED3-4475-AED9-C9EA2B899BCA}"/>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259986-40EC-43F4-B9A3-BA9464C323A2}"/>
              </a:ext>
            </a:extLst>
          </p:cNvPr>
          <p:cNvSpPr>
            <a:spLocks noGrp="1"/>
          </p:cNvSpPr>
          <p:nvPr>
            <p:ph idx="1"/>
          </p:nvPr>
        </p:nvSpPr>
        <p:spPr>
          <a:xfrm>
            <a:off x="3887391" y="987522"/>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5F9401-3A32-4777-80C5-2970CC106535}"/>
              </a:ext>
            </a:extLst>
          </p:cNvPr>
          <p:cNvSpPr>
            <a:spLocks noGrp="1"/>
          </p:cNvSpPr>
          <p:nvPr>
            <p:ph type="body" sz="half" idx="2"/>
          </p:nvPr>
        </p:nvSpPr>
        <p:spPr>
          <a:xfrm>
            <a:off x="629841" y="2057403"/>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687432-0049-40BB-8096-0E3F713538D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48DB4A5-8C20-463C-9636-D42B52BE066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9B6976F-B1E2-4994-8F41-545902D69D2F}"/>
              </a:ext>
            </a:extLst>
          </p:cNvPr>
          <p:cNvSpPr>
            <a:spLocks noGrp="1"/>
          </p:cNvSpPr>
          <p:nvPr>
            <p:ph type="sldNum" sz="quarter" idx="12"/>
          </p:nvPr>
        </p:nvSpPr>
        <p:spPr/>
        <p:txBody>
          <a:bodyPr/>
          <a:lstStyle/>
          <a:p>
            <a:fld id="{C34BCE46-A05B-4D33-91D8-6AE2484A13E9}"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4217330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22"/>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Arial" panose="020B0604020202020204" pitchFamily="34" charset="0"/>
              </a:defRPr>
            </a:lvl1pPr>
          </a:lstStyle>
          <a:p>
            <a:pPr>
              <a:defRPr/>
            </a:pPr>
            <a:fld id="{25C62D13-9AEA-4D67-85DC-8651A4E783CC}" type="datetimeFigureOut">
              <a:rPr lang="zh-CN" altLang="en-US"/>
              <a:pPr>
                <a:defRPr/>
              </a:pPr>
              <a:t>2023/1/4</a:t>
            </a:fld>
            <a:endParaRPr lang="zh-CN" altLang="en-US"/>
          </a:p>
        </p:txBody>
      </p:sp>
      <p:sp>
        <p:nvSpPr>
          <p:cNvPr id="3" name="页脚占位符 3"/>
          <p:cNvSpPr>
            <a:spLocks noGrp="1"/>
          </p:cNvSpPr>
          <p:nvPr>
            <p:ph type="ftr" sz="quarter" idx="11"/>
          </p:nvPr>
        </p:nvSpPr>
        <p:spPr>
          <a:xfrm>
            <a:off x="3028950" y="6356422"/>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6457950" y="6356422"/>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A649777F-08A7-42B5-B753-1CA6811C4DB0}" type="slidenum">
              <a:rPr lang="zh-CN" altLang="en-US" smtClean="0">
                <a:cs typeface="Arial" pitchFamily="34" charset="0"/>
              </a:rPr>
              <a:pPr fontAlgn="base">
                <a:spcBef>
                  <a:spcPct val="0"/>
                </a:spcBef>
                <a:spcAft>
                  <a:spcPct val="0"/>
                </a:spcAft>
              </a:pPr>
              <a:t>‹#›</a:t>
            </a:fld>
            <a:endParaRPr lang="zh-CN" altLang="en-US">
              <a:cs typeface="Arial" pitchFamily="34" charset="0"/>
            </a:endParaRPr>
          </a:p>
        </p:txBody>
      </p:sp>
    </p:spTree>
    <p:extLst>
      <p:ext uri="{BB962C8B-B14F-4D97-AF65-F5344CB8AC3E}">
        <p14:creationId xmlns:p14="http://schemas.microsoft.com/office/powerpoint/2010/main" val="5337684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22"/>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08A1E96E-AA2C-47B5-8006-6231A424C061}" type="datetimeFigureOut">
              <a:rPr lang="zh-CN" altLang="en-US"/>
              <a:pPr>
                <a:defRPr/>
              </a:pPr>
              <a:t>2023/1/4</a:t>
            </a:fld>
            <a:endParaRPr lang="zh-CN" altLang="en-US"/>
          </a:p>
        </p:txBody>
      </p:sp>
      <p:sp>
        <p:nvSpPr>
          <p:cNvPr id="3" name="页脚占位符 3"/>
          <p:cNvSpPr>
            <a:spLocks noGrp="1"/>
          </p:cNvSpPr>
          <p:nvPr>
            <p:ph type="ftr" sz="quarter" idx="11"/>
          </p:nvPr>
        </p:nvSpPr>
        <p:spPr>
          <a:xfrm>
            <a:off x="3028950" y="6356422"/>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22"/>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54DCA54D-8A52-4265-89C2-6F60760A2696}" type="slidenum">
              <a:rPr lang="zh-CN" altLang="en-US" smtClean="0">
                <a:cs typeface="Arial" pitchFamily="34" charset="0"/>
              </a:rPr>
              <a:pPr fontAlgn="base">
                <a:spcBef>
                  <a:spcPct val="0"/>
                </a:spcBef>
                <a:spcAft>
                  <a:spcPct val="0"/>
                </a:spcAft>
              </a:pPr>
              <a:t>‹#›</a:t>
            </a:fld>
            <a:endParaRPr lang="zh-CN" altLang="en-US">
              <a:cs typeface="Arial" pitchFamily="34" charset="0"/>
            </a:endParaRPr>
          </a:p>
        </p:txBody>
      </p:sp>
    </p:spTree>
    <p:extLst>
      <p:ext uri="{BB962C8B-B14F-4D97-AF65-F5344CB8AC3E}">
        <p14:creationId xmlns:p14="http://schemas.microsoft.com/office/powerpoint/2010/main" val="277023871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22"/>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E2C18492-36AC-44FB-9C58-DDFC4F8BB8AD}" type="datetimeFigureOut">
              <a:rPr lang="zh-CN" altLang="en-US"/>
              <a:pPr>
                <a:defRPr/>
              </a:pPr>
              <a:t>2023/1/4</a:t>
            </a:fld>
            <a:endParaRPr lang="zh-CN" altLang="en-US"/>
          </a:p>
        </p:txBody>
      </p:sp>
      <p:sp>
        <p:nvSpPr>
          <p:cNvPr id="3" name="页脚占位符 3"/>
          <p:cNvSpPr>
            <a:spLocks noGrp="1"/>
          </p:cNvSpPr>
          <p:nvPr>
            <p:ph type="ftr" sz="quarter" idx="11"/>
          </p:nvPr>
        </p:nvSpPr>
        <p:spPr>
          <a:xfrm>
            <a:off x="3028950" y="6356422"/>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22"/>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26E6A233-4C2D-4FF3-8D81-A241CC610F67}" type="slidenum">
              <a:rPr lang="zh-CN" altLang="en-US" smtClean="0">
                <a:cs typeface="Arial" pitchFamily="34" charset="0"/>
              </a:rPr>
              <a:pPr fontAlgn="base">
                <a:spcBef>
                  <a:spcPct val="0"/>
                </a:spcBef>
                <a:spcAft>
                  <a:spcPct val="0"/>
                </a:spcAft>
              </a:pPr>
              <a:t>‹#›</a:t>
            </a:fld>
            <a:endParaRPr lang="zh-CN" altLang="en-US">
              <a:cs typeface="Arial" pitchFamily="34" charset="0"/>
            </a:endParaRPr>
          </a:p>
        </p:txBody>
      </p:sp>
    </p:spTree>
    <p:extLst>
      <p:ext uri="{BB962C8B-B14F-4D97-AF65-F5344CB8AC3E}">
        <p14:creationId xmlns:p14="http://schemas.microsoft.com/office/powerpoint/2010/main" val="102205194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43"/>
            <a:ext cx="2133600" cy="476251"/>
          </a:xfrm>
          <a:prstGeom prst="rect">
            <a:avLst/>
          </a:prstGeom>
        </p:spPr>
        <p:txBody>
          <a:bodyPr/>
          <a:lstStyle>
            <a:lvl1pPr>
              <a:defRPr>
                <a:solidFill>
                  <a:srgbClr val="000000"/>
                </a:solidFill>
              </a:defRPr>
            </a:lvl1pPr>
          </a:lstStyle>
          <a:p>
            <a:pPr eaLnBrk="0" fontAlgn="base" hangingPunct="0">
              <a:spcBef>
                <a:spcPct val="0"/>
              </a:spcBef>
              <a:spcAft>
                <a:spcPct val="0"/>
              </a:spcAft>
              <a:defRPr/>
            </a:pPr>
            <a:endParaRPr lang="en-US">
              <a:latin typeface="Arial" pitchFamily="34" charset="0"/>
              <a:cs typeface="Arial" pitchFamily="34" charset="0"/>
            </a:endParaRPr>
          </a:p>
        </p:txBody>
      </p:sp>
      <p:sp>
        <p:nvSpPr>
          <p:cNvPr id="6" name="Footer Placeholder 5"/>
          <p:cNvSpPr>
            <a:spLocks noGrp="1"/>
          </p:cNvSpPr>
          <p:nvPr>
            <p:ph type="ftr" sz="quarter" idx="11"/>
          </p:nvPr>
        </p:nvSpPr>
        <p:spPr>
          <a:xfrm>
            <a:off x="3124200" y="6245243"/>
            <a:ext cx="2895600" cy="476251"/>
          </a:xfrm>
          <a:prstGeom prst="rect">
            <a:avLst/>
          </a:prstGeom>
        </p:spPr>
        <p:txBody>
          <a:bodyPr/>
          <a:lstStyle>
            <a:lvl1pPr>
              <a:defRPr>
                <a:solidFill>
                  <a:srgbClr val="000000"/>
                </a:solidFill>
              </a:defRPr>
            </a:lvl1pPr>
          </a:lstStyle>
          <a:p>
            <a:pPr eaLnBrk="0" fontAlgn="base" hangingPunct="0">
              <a:spcBef>
                <a:spcPct val="0"/>
              </a:spcBef>
              <a:spcAft>
                <a:spcPct val="0"/>
              </a:spcAft>
              <a:defRPr/>
            </a:pPr>
            <a:endParaRPr lang="en-US">
              <a:latin typeface="Arial" pitchFamily="34" charset="0"/>
              <a:cs typeface="Arial" pitchFamily="34" charset="0"/>
            </a:endParaRPr>
          </a:p>
        </p:txBody>
      </p:sp>
      <p:sp>
        <p:nvSpPr>
          <p:cNvPr id="7" name="Slide Number Placeholder 6"/>
          <p:cNvSpPr>
            <a:spLocks noGrp="1"/>
          </p:cNvSpPr>
          <p:nvPr>
            <p:ph type="sldNum" sz="quarter" idx="12"/>
          </p:nvPr>
        </p:nvSpPr>
        <p:spPr>
          <a:xfrm>
            <a:off x="6553200" y="6245243"/>
            <a:ext cx="2133600" cy="476251"/>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pPr eaLnBrk="0" fontAlgn="base" hangingPunct="0">
              <a:spcBef>
                <a:spcPct val="0"/>
              </a:spcBef>
              <a:spcAft>
                <a:spcPct val="0"/>
              </a:spcAft>
            </a:pPr>
            <a:fld id="{E5491E5C-591E-45B4-9CCE-E9E3E3C27024}" type="slidenum">
              <a:rPr lang="en-US" smtClean="0">
                <a:latin typeface="Arial" pitchFamily="34" charset="0"/>
                <a:cs typeface="Arial" pitchFamily="34" charset="0"/>
              </a:rPr>
              <a:pPr eaLnBrk="0" fontAlgn="base" hangingPunct="0">
                <a:spcBef>
                  <a:spcPct val="0"/>
                </a:spcBef>
                <a:spcAft>
                  <a:spcPct val="0"/>
                </a:spcAft>
              </a:pPr>
              <a:t>‹#›</a:t>
            </a:fld>
            <a:endParaRPr lang="en-US">
              <a:latin typeface="Arial" pitchFamily="34" charset="0"/>
              <a:cs typeface="Arial" pitchFamily="34" charset="0"/>
            </a:endParaRPr>
          </a:p>
        </p:txBody>
      </p:sp>
    </p:spTree>
    <p:extLst>
      <p:ext uri="{BB962C8B-B14F-4D97-AF65-F5344CB8AC3E}">
        <p14:creationId xmlns:p14="http://schemas.microsoft.com/office/powerpoint/2010/main" val="5900132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5404293" y="6042094"/>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F0FA9180-DA77-48A3-825D-D942A1ADFF2A}" type="datetimeFigureOut">
              <a:rPr lang="zh-CN" altLang="en-US">
                <a:latin typeface="Arial" pitchFamily="34" charset="0"/>
                <a:cs typeface="Arial" pitchFamily="34" charset="0"/>
              </a:rPr>
              <a:pPr eaLnBrk="0" fontAlgn="base" hangingPunct="0">
                <a:spcBef>
                  <a:spcPct val="0"/>
                </a:spcBef>
                <a:spcAft>
                  <a:spcPct val="0"/>
                </a:spcAft>
                <a:defRPr/>
              </a:pPr>
              <a:t>2023/1/4</a:t>
            </a:fld>
            <a:endParaRPr lang="zh-CN" altLang="en-US">
              <a:latin typeface="Arial" pitchFamily="34" charset="0"/>
              <a:cs typeface="Arial" pitchFamily="34" charset="0"/>
            </a:endParaRPr>
          </a:p>
        </p:txBody>
      </p:sp>
      <p:sp>
        <p:nvSpPr>
          <p:cNvPr id="3" name="页脚占位符 4"/>
          <p:cNvSpPr>
            <a:spLocks noGrp="1"/>
          </p:cNvSpPr>
          <p:nvPr>
            <p:ph type="ftr" sz="quarter" idx="11"/>
          </p:nvPr>
        </p:nvSpPr>
        <p:spPr>
          <a:xfrm>
            <a:off x="508414" y="6042094"/>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5"/>
          <p:cNvSpPr>
            <a:spLocks noGrp="1"/>
          </p:cNvSpPr>
          <p:nvPr>
            <p:ph type="sldNum" sz="quarter" idx="12"/>
          </p:nvPr>
        </p:nvSpPr>
        <p:spPr>
          <a:xfrm>
            <a:off x="6442490" y="6042094"/>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5FCBEF"/>
                </a:solidFill>
                <a:ea typeface="宋体" pitchFamily="2" charset="-122"/>
              </a:defRPr>
            </a:lvl1pPr>
          </a:lstStyle>
          <a:p>
            <a:pPr eaLnBrk="0" fontAlgn="base" hangingPunct="0">
              <a:spcBef>
                <a:spcPct val="0"/>
              </a:spcBef>
              <a:spcAft>
                <a:spcPct val="0"/>
              </a:spcAft>
            </a:pPr>
            <a:fld id="{237DF75B-AD44-4620-87E3-D53FE4BBF4B0}"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a:latin typeface="Arial" pitchFamily="34" charset="0"/>
              <a:cs typeface="Arial" pitchFamily="34" charset="0"/>
            </a:endParaRPr>
          </a:p>
        </p:txBody>
      </p:sp>
    </p:spTree>
    <p:extLst>
      <p:ext uri="{BB962C8B-B14F-4D97-AF65-F5344CB8AC3E}">
        <p14:creationId xmlns:p14="http://schemas.microsoft.com/office/powerpoint/2010/main" val="1409707443"/>
      </p:ext>
    </p:extLst>
  </p:cSld>
  <p:clrMapOvr>
    <a:masterClrMapping/>
  </p:clrMapOvr>
  <p:transition spd="slow" advTm="3000">
    <p:random/>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5404293" y="6042094"/>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0FC5F408-0780-4C2D-A8D1-1D06D4590771}" type="datetimeFigureOut">
              <a:rPr lang="zh-CN" altLang="en-US">
                <a:latin typeface="Arial" pitchFamily="34" charset="0"/>
                <a:cs typeface="Arial" pitchFamily="34" charset="0"/>
              </a:rPr>
              <a:pPr eaLnBrk="0" fontAlgn="base" hangingPunct="0">
                <a:spcBef>
                  <a:spcPct val="0"/>
                </a:spcBef>
                <a:spcAft>
                  <a:spcPct val="0"/>
                </a:spcAft>
                <a:defRPr/>
              </a:pPr>
              <a:t>2023/1/4</a:t>
            </a:fld>
            <a:endParaRPr lang="zh-CN" altLang="en-US">
              <a:latin typeface="Arial" pitchFamily="34" charset="0"/>
              <a:cs typeface="Arial" pitchFamily="34" charset="0"/>
            </a:endParaRPr>
          </a:p>
        </p:txBody>
      </p:sp>
      <p:sp>
        <p:nvSpPr>
          <p:cNvPr id="3" name="页脚占位符 4"/>
          <p:cNvSpPr>
            <a:spLocks noGrp="1"/>
          </p:cNvSpPr>
          <p:nvPr>
            <p:ph type="ftr" sz="quarter" idx="11"/>
          </p:nvPr>
        </p:nvSpPr>
        <p:spPr>
          <a:xfrm>
            <a:off x="508414" y="6042094"/>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5"/>
          <p:cNvSpPr>
            <a:spLocks noGrp="1"/>
          </p:cNvSpPr>
          <p:nvPr>
            <p:ph type="sldNum" sz="quarter" idx="12"/>
          </p:nvPr>
        </p:nvSpPr>
        <p:spPr>
          <a:xfrm>
            <a:off x="6442490" y="6042094"/>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5FCBEF"/>
                </a:solidFill>
                <a:ea typeface="宋体" pitchFamily="2" charset="-122"/>
              </a:defRPr>
            </a:lvl1pPr>
          </a:lstStyle>
          <a:p>
            <a:pPr eaLnBrk="0" fontAlgn="base" hangingPunct="0">
              <a:spcBef>
                <a:spcPct val="0"/>
              </a:spcBef>
              <a:spcAft>
                <a:spcPct val="0"/>
              </a:spcAft>
            </a:pPr>
            <a:fld id="{DB6C9EB5-7365-4909-AB24-FB7EEFE803C6}"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a:latin typeface="Arial" pitchFamily="34" charset="0"/>
              <a:cs typeface="Arial" pitchFamily="34" charset="0"/>
            </a:endParaRPr>
          </a:p>
        </p:txBody>
      </p:sp>
    </p:spTree>
    <p:extLst>
      <p:ext uri="{BB962C8B-B14F-4D97-AF65-F5344CB8AC3E}">
        <p14:creationId xmlns:p14="http://schemas.microsoft.com/office/powerpoint/2010/main" val="3746209071"/>
      </p:ext>
    </p:extLst>
  </p:cSld>
  <p:clrMapOvr>
    <a:masterClrMapping/>
  </p:clrMapOvr>
  <p:transition spd="slow" advTm="3000">
    <p:random/>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93" y="6042094"/>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E338B138-A0F4-40EB-BB42-B9D7F681B262}" type="datetimeFigureOut">
              <a:rPr lang="zh-CN" altLang="en-US">
                <a:latin typeface="Arial" pitchFamily="34" charset="0"/>
                <a:cs typeface="Arial" pitchFamily="34" charset="0"/>
              </a:rPr>
              <a:pPr eaLnBrk="0" fontAlgn="base" hangingPunct="0">
                <a:spcBef>
                  <a:spcPct val="0"/>
                </a:spcBef>
                <a:spcAft>
                  <a:spcPct val="0"/>
                </a:spcAft>
                <a:defRPr/>
              </a:pPr>
              <a:t>2023/1/4</a:t>
            </a:fld>
            <a:endParaRPr lang="zh-CN" altLang="en-US">
              <a:latin typeface="Arial" pitchFamily="34" charset="0"/>
              <a:cs typeface="Arial" pitchFamily="34" charset="0"/>
            </a:endParaRPr>
          </a:p>
        </p:txBody>
      </p:sp>
      <p:sp>
        <p:nvSpPr>
          <p:cNvPr id="3" name="页脚占位符 3"/>
          <p:cNvSpPr>
            <a:spLocks noGrp="1"/>
          </p:cNvSpPr>
          <p:nvPr>
            <p:ph type="ftr" sz="quarter" idx="11"/>
          </p:nvPr>
        </p:nvSpPr>
        <p:spPr>
          <a:xfrm>
            <a:off x="508414" y="6042094"/>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4"/>
          <p:cNvSpPr>
            <a:spLocks noGrp="1"/>
          </p:cNvSpPr>
          <p:nvPr>
            <p:ph type="sldNum" sz="quarter" idx="12"/>
          </p:nvPr>
        </p:nvSpPr>
        <p:spPr>
          <a:xfrm>
            <a:off x="6442490" y="6042094"/>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ea typeface="宋体" pitchFamily="2" charset="-122"/>
              </a:defRPr>
            </a:lvl1pPr>
          </a:lstStyle>
          <a:p>
            <a:pPr eaLnBrk="0" fontAlgn="base" hangingPunct="0">
              <a:spcBef>
                <a:spcPct val="0"/>
              </a:spcBef>
              <a:spcAft>
                <a:spcPct val="0"/>
              </a:spcAft>
            </a:pPr>
            <a:fld id="{D33A26FB-4B4D-40E4-8D60-BDCC2DF6CF91}"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a:latin typeface="Arial" pitchFamily="34" charset="0"/>
              <a:cs typeface="Arial" pitchFamily="34" charset="0"/>
            </a:endParaRPr>
          </a:p>
        </p:txBody>
      </p:sp>
    </p:spTree>
    <p:extLst>
      <p:ext uri="{BB962C8B-B14F-4D97-AF65-F5344CB8AC3E}">
        <p14:creationId xmlns:p14="http://schemas.microsoft.com/office/powerpoint/2010/main" val="424389583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8511417"/>
      </p:ext>
    </p:extLst>
  </p:cSld>
  <p:clrMapOvr>
    <a:masterClrMapping/>
  </p:clrMapOvr>
  <p:transition spd="slow" advClick="0" advTm="4000">
    <p:comb/>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3146284"/>
      </p:ext>
    </p:extLst>
  </p:cSld>
  <p:clrMapOvr>
    <a:masterClrMapping/>
  </p:clrMapOvr>
  <p:transition spd="slow"/>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2" name="菱形 6"/>
          <p:cNvSpPr/>
          <p:nvPr userDrawn="1"/>
        </p:nvSpPr>
        <p:spPr>
          <a:xfrm>
            <a:off x="95286" y="136555"/>
            <a:ext cx="404813" cy="539751"/>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42908" y="136555"/>
            <a:ext cx="404813" cy="539751"/>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728094540"/>
      </p:ext>
    </p:extLst>
  </p:cSld>
  <p:clrMapOvr>
    <a:masterClrMapping/>
  </p:clrMapOvr>
  <p:transition spd="slow"/>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D0E99-C51D-4E04-AA44-5410D8C718A2}"/>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0FA9D7-92C5-4932-8BD7-C9983459F31F}"/>
              </a:ext>
            </a:extLst>
          </p:cNvPr>
          <p:cNvSpPr>
            <a:spLocks noGrp="1"/>
          </p:cNvSpPr>
          <p:nvPr>
            <p:ph type="pic" idx="1"/>
          </p:nvPr>
        </p:nvSpPr>
        <p:spPr>
          <a:xfrm>
            <a:off x="3887391" y="987522"/>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5A2976-D5BB-4A41-9312-155E4E5378D7}"/>
              </a:ext>
            </a:extLst>
          </p:cNvPr>
          <p:cNvSpPr>
            <a:spLocks noGrp="1"/>
          </p:cNvSpPr>
          <p:nvPr>
            <p:ph type="body" sz="half" idx="2"/>
          </p:nvPr>
        </p:nvSpPr>
        <p:spPr>
          <a:xfrm>
            <a:off x="629841" y="2057403"/>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815652-DFC4-444D-879B-2A6372F464CB}"/>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CE3DCA6-62AA-4911-9858-06FA49089ED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F147248-5AEE-47AB-9F7F-FAB2F396AC58}"/>
              </a:ext>
            </a:extLst>
          </p:cNvPr>
          <p:cNvSpPr>
            <a:spLocks noGrp="1"/>
          </p:cNvSpPr>
          <p:nvPr>
            <p:ph type="sldNum" sz="quarter" idx="12"/>
          </p:nvPr>
        </p:nvSpPr>
        <p:spPr/>
        <p:txBody>
          <a:bodyPr/>
          <a:lstStyle/>
          <a:p>
            <a:fld id="{FC5C8A20-F7A3-41F1-BDEB-FDFA73989A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60771706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196620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5404293" y="6042094"/>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ADB9C576-21AB-4960-9576-0109DF8F3FD7}" type="datetimeFigureOut">
              <a:rPr lang="zh-CN" altLang="en-US">
                <a:latin typeface="Arial" pitchFamily="34" charset="0"/>
                <a:cs typeface="Arial" pitchFamily="34" charset="0"/>
              </a:rPr>
              <a:pPr eaLnBrk="0" fontAlgn="base" hangingPunct="0">
                <a:spcBef>
                  <a:spcPct val="0"/>
                </a:spcBef>
                <a:spcAft>
                  <a:spcPct val="0"/>
                </a:spcAft>
                <a:defRPr/>
              </a:pPr>
              <a:t>2023/1/4</a:t>
            </a:fld>
            <a:endParaRPr lang="zh-CN" altLang="en-US">
              <a:latin typeface="Arial" pitchFamily="34" charset="0"/>
              <a:cs typeface="Arial" pitchFamily="34" charset="0"/>
            </a:endParaRPr>
          </a:p>
        </p:txBody>
      </p:sp>
      <p:sp>
        <p:nvSpPr>
          <p:cNvPr id="3" name="页脚占位符 4"/>
          <p:cNvSpPr>
            <a:spLocks noGrp="1"/>
          </p:cNvSpPr>
          <p:nvPr>
            <p:ph type="ftr" sz="quarter" idx="11"/>
          </p:nvPr>
        </p:nvSpPr>
        <p:spPr>
          <a:xfrm>
            <a:off x="508414" y="6042094"/>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5"/>
          <p:cNvSpPr>
            <a:spLocks noGrp="1"/>
          </p:cNvSpPr>
          <p:nvPr>
            <p:ph type="sldNum" sz="quarter" idx="12"/>
          </p:nvPr>
        </p:nvSpPr>
        <p:spPr>
          <a:xfrm>
            <a:off x="6442490" y="6042094"/>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5FCBEF"/>
                </a:solidFill>
                <a:ea typeface="宋体" pitchFamily="2" charset="-122"/>
              </a:defRPr>
            </a:lvl1pPr>
          </a:lstStyle>
          <a:p>
            <a:pPr eaLnBrk="0" fontAlgn="base" hangingPunct="0">
              <a:spcBef>
                <a:spcPct val="0"/>
              </a:spcBef>
              <a:spcAft>
                <a:spcPct val="0"/>
              </a:spcAft>
            </a:pPr>
            <a:fld id="{ABFC635E-D290-4294-A5EF-FE8446150CEE}"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a:latin typeface="Arial" pitchFamily="34" charset="0"/>
              <a:cs typeface="Arial" pitchFamily="34" charset="0"/>
            </a:endParaRPr>
          </a:p>
        </p:txBody>
      </p:sp>
    </p:spTree>
    <p:extLst>
      <p:ext uri="{BB962C8B-B14F-4D97-AF65-F5344CB8AC3E}">
        <p14:creationId xmlns:p14="http://schemas.microsoft.com/office/powerpoint/2010/main" val="2159683613"/>
      </p:ext>
    </p:extLst>
  </p:cSld>
  <p:clrMapOvr>
    <a:masterClrMapping/>
  </p:clrMapOvr>
  <p:transition spd="slow" advTm="3000">
    <p:random/>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5404293" y="6042094"/>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42FF53E4-3759-4921-B355-8442F0788CC5}" type="datetimeFigureOut">
              <a:rPr lang="zh-CN" altLang="en-US">
                <a:latin typeface="Arial" pitchFamily="34" charset="0"/>
                <a:cs typeface="Arial" pitchFamily="34" charset="0"/>
              </a:rPr>
              <a:pPr eaLnBrk="0" fontAlgn="base" hangingPunct="0">
                <a:spcBef>
                  <a:spcPct val="0"/>
                </a:spcBef>
                <a:spcAft>
                  <a:spcPct val="0"/>
                </a:spcAft>
                <a:defRPr/>
              </a:pPr>
              <a:t>2023/1/4</a:t>
            </a:fld>
            <a:endParaRPr lang="zh-CN" altLang="en-US">
              <a:latin typeface="Arial" pitchFamily="34" charset="0"/>
              <a:cs typeface="Arial" pitchFamily="34" charset="0"/>
            </a:endParaRPr>
          </a:p>
        </p:txBody>
      </p:sp>
      <p:sp>
        <p:nvSpPr>
          <p:cNvPr id="3" name="页脚占位符 4"/>
          <p:cNvSpPr>
            <a:spLocks noGrp="1"/>
          </p:cNvSpPr>
          <p:nvPr>
            <p:ph type="ftr" sz="quarter" idx="11"/>
          </p:nvPr>
        </p:nvSpPr>
        <p:spPr>
          <a:xfrm>
            <a:off x="508414" y="6042094"/>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5"/>
          <p:cNvSpPr>
            <a:spLocks noGrp="1"/>
          </p:cNvSpPr>
          <p:nvPr>
            <p:ph type="sldNum" sz="quarter" idx="12"/>
          </p:nvPr>
        </p:nvSpPr>
        <p:spPr>
          <a:xfrm>
            <a:off x="6442490" y="6042094"/>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5FCBEF"/>
                </a:solidFill>
                <a:ea typeface="宋体" pitchFamily="2" charset="-122"/>
              </a:defRPr>
            </a:lvl1pPr>
          </a:lstStyle>
          <a:p>
            <a:pPr eaLnBrk="0" fontAlgn="base" hangingPunct="0">
              <a:spcBef>
                <a:spcPct val="0"/>
              </a:spcBef>
              <a:spcAft>
                <a:spcPct val="0"/>
              </a:spcAft>
            </a:pPr>
            <a:fld id="{9D7B8B55-4977-4734-8BDA-7A8C301BCC3D}"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a:latin typeface="Arial" pitchFamily="34" charset="0"/>
              <a:cs typeface="Arial" pitchFamily="34" charset="0"/>
            </a:endParaRPr>
          </a:p>
        </p:txBody>
      </p:sp>
    </p:spTree>
    <p:extLst>
      <p:ext uri="{BB962C8B-B14F-4D97-AF65-F5344CB8AC3E}">
        <p14:creationId xmlns:p14="http://schemas.microsoft.com/office/powerpoint/2010/main" val="277847766"/>
      </p:ext>
    </p:extLst>
  </p:cSld>
  <p:clrMapOvr>
    <a:masterClrMapping/>
  </p:clrMapOvr>
  <p:transition spd="slow" advTm="3000">
    <p:random/>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93" y="6042094"/>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955BA58C-E277-4417-9DF1-4C1617E2EFC3}" type="datetimeFigureOut">
              <a:rPr lang="zh-CN" altLang="en-US">
                <a:latin typeface="Arial" pitchFamily="34" charset="0"/>
                <a:cs typeface="Arial" pitchFamily="34" charset="0"/>
              </a:rPr>
              <a:pPr eaLnBrk="0" fontAlgn="base" hangingPunct="0">
                <a:spcBef>
                  <a:spcPct val="0"/>
                </a:spcBef>
                <a:spcAft>
                  <a:spcPct val="0"/>
                </a:spcAft>
                <a:defRPr/>
              </a:pPr>
              <a:t>2023/1/4</a:t>
            </a:fld>
            <a:endParaRPr lang="zh-CN" altLang="en-US">
              <a:latin typeface="Arial" pitchFamily="34" charset="0"/>
              <a:cs typeface="Arial" pitchFamily="34" charset="0"/>
            </a:endParaRPr>
          </a:p>
        </p:txBody>
      </p:sp>
      <p:sp>
        <p:nvSpPr>
          <p:cNvPr id="3" name="页脚占位符 3"/>
          <p:cNvSpPr>
            <a:spLocks noGrp="1"/>
          </p:cNvSpPr>
          <p:nvPr>
            <p:ph type="ftr" sz="quarter" idx="11"/>
          </p:nvPr>
        </p:nvSpPr>
        <p:spPr>
          <a:xfrm>
            <a:off x="508414" y="6042094"/>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4"/>
          <p:cNvSpPr>
            <a:spLocks noGrp="1"/>
          </p:cNvSpPr>
          <p:nvPr>
            <p:ph type="sldNum" sz="quarter" idx="12"/>
          </p:nvPr>
        </p:nvSpPr>
        <p:spPr>
          <a:xfrm>
            <a:off x="6442490" y="6042094"/>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ea typeface="宋体" pitchFamily="2" charset="-122"/>
              </a:defRPr>
            </a:lvl1pPr>
          </a:lstStyle>
          <a:p>
            <a:pPr eaLnBrk="0" fontAlgn="base" hangingPunct="0">
              <a:spcBef>
                <a:spcPct val="0"/>
              </a:spcBef>
              <a:spcAft>
                <a:spcPct val="0"/>
              </a:spcAft>
            </a:pPr>
            <a:fld id="{419EC1E1-DF26-408C-8476-BCBCC259FE1F}"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a:latin typeface="Arial" pitchFamily="34" charset="0"/>
              <a:cs typeface="Arial" pitchFamily="34" charset="0"/>
            </a:endParaRPr>
          </a:p>
        </p:txBody>
      </p:sp>
    </p:spTree>
    <p:extLst>
      <p:ext uri="{BB962C8B-B14F-4D97-AF65-F5344CB8AC3E}">
        <p14:creationId xmlns:p14="http://schemas.microsoft.com/office/powerpoint/2010/main" val="251491788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5404293" y="6042094"/>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B6274BE6-CCD6-4508-AE0D-2E147BD983C6}" type="datetimeFigureOut">
              <a:rPr lang="zh-CN" altLang="en-US">
                <a:latin typeface="Arial" pitchFamily="34" charset="0"/>
                <a:cs typeface="Arial" pitchFamily="34" charset="0"/>
              </a:rPr>
              <a:pPr eaLnBrk="0" fontAlgn="base" hangingPunct="0">
                <a:spcBef>
                  <a:spcPct val="0"/>
                </a:spcBef>
                <a:spcAft>
                  <a:spcPct val="0"/>
                </a:spcAft>
                <a:defRPr/>
              </a:pPr>
              <a:t>2023/1/4</a:t>
            </a:fld>
            <a:endParaRPr lang="zh-CN" altLang="en-US">
              <a:latin typeface="Arial" pitchFamily="34" charset="0"/>
              <a:cs typeface="Arial" pitchFamily="34" charset="0"/>
            </a:endParaRPr>
          </a:p>
        </p:txBody>
      </p:sp>
      <p:sp>
        <p:nvSpPr>
          <p:cNvPr id="3" name="页脚占位符 4"/>
          <p:cNvSpPr>
            <a:spLocks noGrp="1"/>
          </p:cNvSpPr>
          <p:nvPr>
            <p:ph type="ftr" sz="quarter" idx="11"/>
          </p:nvPr>
        </p:nvSpPr>
        <p:spPr>
          <a:xfrm>
            <a:off x="508414" y="6042094"/>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5"/>
          <p:cNvSpPr>
            <a:spLocks noGrp="1"/>
          </p:cNvSpPr>
          <p:nvPr>
            <p:ph type="sldNum" sz="quarter" idx="12"/>
          </p:nvPr>
        </p:nvSpPr>
        <p:spPr>
          <a:xfrm>
            <a:off x="6442490" y="6042094"/>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5FCBEF"/>
                </a:solidFill>
                <a:ea typeface="宋体" pitchFamily="2" charset="-122"/>
              </a:defRPr>
            </a:lvl1pPr>
          </a:lstStyle>
          <a:p>
            <a:pPr eaLnBrk="0" fontAlgn="base" hangingPunct="0">
              <a:spcBef>
                <a:spcPct val="0"/>
              </a:spcBef>
              <a:spcAft>
                <a:spcPct val="0"/>
              </a:spcAft>
            </a:pPr>
            <a:fld id="{5771C59D-8176-4038-8927-C0D31E99B9F5}"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a:latin typeface="Arial" pitchFamily="34" charset="0"/>
              <a:cs typeface="Arial" pitchFamily="34" charset="0"/>
            </a:endParaRPr>
          </a:p>
        </p:txBody>
      </p:sp>
    </p:spTree>
    <p:extLst>
      <p:ext uri="{BB962C8B-B14F-4D97-AF65-F5344CB8AC3E}">
        <p14:creationId xmlns:p14="http://schemas.microsoft.com/office/powerpoint/2010/main" val="2981554144"/>
      </p:ext>
    </p:extLst>
  </p:cSld>
  <p:clrMapOvr>
    <a:masterClrMapping/>
  </p:clrMapOvr>
  <p:transition spd="slow" advTm="3000">
    <p:random/>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5404293" y="6042094"/>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ABA62679-7C91-4166-A7D5-BAB7B4F7ACD6}" type="datetimeFigureOut">
              <a:rPr lang="zh-CN" altLang="en-US">
                <a:latin typeface="Arial" pitchFamily="34" charset="0"/>
                <a:cs typeface="Arial" pitchFamily="34" charset="0"/>
              </a:rPr>
              <a:pPr eaLnBrk="0" fontAlgn="base" hangingPunct="0">
                <a:spcBef>
                  <a:spcPct val="0"/>
                </a:spcBef>
                <a:spcAft>
                  <a:spcPct val="0"/>
                </a:spcAft>
                <a:defRPr/>
              </a:pPr>
              <a:t>2023/1/4</a:t>
            </a:fld>
            <a:endParaRPr lang="zh-CN" altLang="en-US">
              <a:latin typeface="Arial" pitchFamily="34" charset="0"/>
              <a:cs typeface="Arial" pitchFamily="34" charset="0"/>
            </a:endParaRPr>
          </a:p>
        </p:txBody>
      </p:sp>
      <p:sp>
        <p:nvSpPr>
          <p:cNvPr id="3" name="页脚占位符 4"/>
          <p:cNvSpPr>
            <a:spLocks noGrp="1"/>
          </p:cNvSpPr>
          <p:nvPr>
            <p:ph type="ftr" sz="quarter" idx="11"/>
          </p:nvPr>
        </p:nvSpPr>
        <p:spPr>
          <a:xfrm>
            <a:off x="508414" y="6042094"/>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5"/>
          <p:cNvSpPr>
            <a:spLocks noGrp="1"/>
          </p:cNvSpPr>
          <p:nvPr>
            <p:ph type="sldNum" sz="quarter" idx="12"/>
          </p:nvPr>
        </p:nvSpPr>
        <p:spPr>
          <a:xfrm>
            <a:off x="6442490" y="6042094"/>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5FCBEF"/>
                </a:solidFill>
                <a:ea typeface="宋体" pitchFamily="2" charset="-122"/>
              </a:defRPr>
            </a:lvl1pPr>
          </a:lstStyle>
          <a:p>
            <a:pPr eaLnBrk="0" fontAlgn="base" hangingPunct="0">
              <a:spcBef>
                <a:spcPct val="0"/>
              </a:spcBef>
              <a:spcAft>
                <a:spcPct val="0"/>
              </a:spcAft>
            </a:pPr>
            <a:fld id="{142A378D-4250-48A4-A75F-4ED2233803DA}"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a:latin typeface="Arial" pitchFamily="34" charset="0"/>
              <a:cs typeface="Arial" pitchFamily="34" charset="0"/>
            </a:endParaRPr>
          </a:p>
        </p:txBody>
      </p:sp>
    </p:spTree>
    <p:extLst>
      <p:ext uri="{BB962C8B-B14F-4D97-AF65-F5344CB8AC3E}">
        <p14:creationId xmlns:p14="http://schemas.microsoft.com/office/powerpoint/2010/main" val="1077412067"/>
      </p:ext>
    </p:extLst>
  </p:cSld>
  <p:clrMapOvr>
    <a:masterClrMapping/>
  </p:clrMapOvr>
  <p:transition spd="slow" advTm="3000">
    <p:random/>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93" y="6042094"/>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17970C42-B7FF-4EA1-97E9-189C88407DBD}" type="datetimeFigureOut">
              <a:rPr lang="zh-CN" altLang="en-US">
                <a:latin typeface="Arial" pitchFamily="34" charset="0"/>
                <a:cs typeface="Arial" pitchFamily="34" charset="0"/>
              </a:rPr>
              <a:pPr eaLnBrk="0" fontAlgn="base" hangingPunct="0">
                <a:spcBef>
                  <a:spcPct val="0"/>
                </a:spcBef>
                <a:spcAft>
                  <a:spcPct val="0"/>
                </a:spcAft>
                <a:defRPr/>
              </a:pPr>
              <a:t>2023/1/4</a:t>
            </a:fld>
            <a:endParaRPr lang="zh-CN" altLang="en-US">
              <a:latin typeface="Arial" pitchFamily="34" charset="0"/>
              <a:cs typeface="Arial" pitchFamily="34" charset="0"/>
            </a:endParaRPr>
          </a:p>
        </p:txBody>
      </p:sp>
      <p:sp>
        <p:nvSpPr>
          <p:cNvPr id="3" name="页脚占位符 3"/>
          <p:cNvSpPr>
            <a:spLocks noGrp="1"/>
          </p:cNvSpPr>
          <p:nvPr>
            <p:ph type="ftr" sz="quarter" idx="11"/>
          </p:nvPr>
        </p:nvSpPr>
        <p:spPr>
          <a:xfrm>
            <a:off x="508414" y="6042094"/>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4"/>
          <p:cNvSpPr>
            <a:spLocks noGrp="1"/>
          </p:cNvSpPr>
          <p:nvPr>
            <p:ph type="sldNum" sz="quarter" idx="12"/>
          </p:nvPr>
        </p:nvSpPr>
        <p:spPr>
          <a:xfrm>
            <a:off x="6442490" y="6042094"/>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ea typeface="宋体" pitchFamily="2" charset="-122"/>
              </a:defRPr>
            </a:lvl1pPr>
          </a:lstStyle>
          <a:p>
            <a:pPr eaLnBrk="0" fontAlgn="base" hangingPunct="0">
              <a:spcBef>
                <a:spcPct val="0"/>
              </a:spcBef>
              <a:spcAft>
                <a:spcPct val="0"/>
              </a:spcAft>
            </a:pPr>
            <a:fld id="{68E2D887-28BC-4F2E-8050-8EF0E356385F}"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a:latin typeface="Arial" pitchFamily="34" charset="0"/>
              <a:cs typeface="Arial" pitchFamily="34" charset="0"/>
            </a:endParaRPr>
          </a:p>
        </p:txBody>
      </p:sp>
    </p:spTree>
    <p:extLst>
      <p:ext uri="{BB962C8B-B14F-4D97-AF65-F5344CB8AC3E}">
        <p14:creationId xmlns:p14="http://schemas.microsoft.com/office/powerpoint/2010/main" val="342744644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5404293" y="6042094"/>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2A252CD0-C78A-4ED6-B695-39311681DEE8}" type="datetimeFigureOut">
              <a:rPr lang="zh-CN" altLang="en-US">
                <a:latin typeface="Arial" pitchFamily="34" charset="0"/>
                <a:cs typeface="Arial" pitchFamily="34" charset="0"/>
              </a:rPr>
              <a:pPr eaLnBrk="0" fontAlgn="base" hangingPunct="0">
                <a:spcBef>
                  <a:spcPct val="0"/>
                </a:spcBef>
                <a:spcAft>
                  <a:spcPct val="0"/>
                </a:spcAft>
                <a:defRPr/>
              </a:pPr>
              <a:t>2023/1/4</a:t>
            </a:fld>
            <a:endParaRPr lang="zh-CN" altLang="en-US">
              <a:latin typeface="Arial" pitchFamily="34" charset="0"/>
              <a:cs typeface="Arial" pitchFamily="34" charset="0"/>
            </a:endParaRPr>
          </a:p>
        </p:txBody>
      </p:sp>
      <p:sp>
        <p:nvSpPr>
          <p:cNvPr id="3" name="页脚占位符 4"/>
          <p:cNvSpPr>
            <a:spLocks noGrp="1"/>
          </p:cNvSpPr>
          <p:nvPr>
            <p:ph type="ftr" sz="quarter" idx="11"/>
          </p:nvPr>
        </p:nvSpPr>
        <p:spPr>
          <a:xfrm>
            <a:off x="508414" y="6042094"/>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5"/>
          <p:cNvSpPr>
            <a:spLocks noGrp="1"/>
          </p:cNvSpPr>
          <p:nvPr>
            <p:ph type="sldNum" sz="quarter" idx="12"/>
          </p:nvPr>
        </p:nvSpPr>
        <p:spPr>
          <a:xfrm>
            <a:off x="6442490" y="6042094"/>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5FCBEF"/>
                </a:solidFill>
                <a:ea typeface="宋体" pitchFamily="2" charset="-122"/>
              </a:defRPr>
            </a:lvl1pPr>
          </a:lstStyle>
          <a:p>
            <a:pPr eaLnBrk="0" fontAlgn="base" hangingPunct="0">
              <a:spcBef>
                <a:spcPct val="0"/>
              </a:spcBef>
              <a:spcAft>
                <a:spcPct val="0"/>
              </a:spcAft>
            </a:pPr>
            <a:fld id="{FFC5192A-5D02-4690-A847-C9EB6A68BAF7}"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a:latin typeface="Arial" pitchFamily="34" charset="0"/>
              <a:cs typeface="Arial" pitchFamily="34" charset="0"/>
            </a:endParaRPr>
          </a:p>
        </p:txBody>
      </p:sp>
    </p:spTree>
    <p:extLst>
      <p:ext uri="{BB962C8B-B14F-4D97-AF65-F5344CB8AC3E}">
        <p14:creationId xmlns:p14="http://schemas.microsoft.com/office/powerpoint/2010/main" val="2067392926"/>
      </p:ext>
    </p:extLst>
  </p:cSld>
  <p:clrMapOvr>
    <a:masterClrMapping/>
  </p:clrMapOvr>
  <p:transition spd="slow" advTm="3000">
    <p:random/>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5404293" y="6042094"/>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F296E1A2-C9A2-438D-B4FA-ED9686BB3FD9}" type="datetimeFigureOut">
              <a:rPr lang="zh-CN" altLang="en-US">
                <a:latin typeface="Arial" pitchFamily="34" charset="0"/>
                <a:cs typeface="Arial" pitchFamily="34" charset="0"/>
              </a:rPr>
              <a:pPr eaLnBrk="0" fontAlgn="base" hangingPunct="0">
                <a:spcBef>
                  <a:spcPct val="0"/>
                </a:spcBef>
                <a:spcAft>
                  <a:spcPct val="0"/>
                </a:spcAft>
                <a:defRPr/>
              </a:pPr>
              <a:t>2023/1/4</a:t>
            </a:fld>
            <a:endParaRPr lang="zh-CN" altLang="en-US">
              <a:latin typeface="Arial" pitchFamily="34" charset="0"/>
              <a:cs typeface="Arial" pitchFamily="34" charset="0"/>
            </a:endParaRPr>
          </a:p>
        </p:txBody>
      </p:sp>
      <p:sp>
        <p:nvSpPr>
          <p:cNvPr id="3" name="页脚占位符 4"/>
          <p:cNvSpPr>
            <a:spLocks noGrp="1"/>
          </p:cNvSpPr>
          <p:nvPr>
            <p:ph type="ftr" sz="quarter" idx="11"/>
          </p:nvPr>
        </p:nvSpPr>
        <p:spPr>
          <a:xfrm>
            <a:off x="508414" y="6042094"/>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5"/>
          <p:cNvSpPr>
            <a:spLocks noGrp="1"/>
          </p:cNvSpPr>
          <p:nvPr>
            <p:ph type="sldNum" sz="quarter" idx="12"/>
          </p:nvPr>
        </p:nvSpPr>
        <p:spPr>
          <a:xfrm>
            <a:off x="6442490" y="6042094"/>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5FCBEF"/>
                </a:solidFill>
                <a:ea typeface="宋体" pitchFamily="2" charset="-122"/>
              </a:defRPr>
            </a:lvl1pPr>
          </a:lstStyle>
          <a:p>
            <a:pPr eaLnBrk="0" fontAlgn="base" hangingPunct="0">
              <a:spcBef>
                <a:spcPct val="0"/>
              </a:spcBef>
              <a:spcAft>
                <a:spcPct val="0"/>
              </a:spcAft>
            </a:pPr>
            <a:fld id="{78774774-BB90-4BE3-BE87-4520CA9A1E46}"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a:latin typeface="Arial" pitchFamily="34" charset="0"/>
              <a:cs typeface="Arial" pitchFamily="34" charset="0"/>
            </a:endParaRPr>
          </a:p>
        </p:txBody>
      </p:sp>
    </p:spTree>
    <p:extLst>
      <p:ext uri="{BB962C8B-B14F-4D97-AF65-F5344CB8AC3E}">
        <p14:creationId xmlns:p14="http://schemas.microsoft.com/office/powerpoint/2010/main" val="977989816"/>
      </p:ext>
    </p:extLst>
  </p:cSld>
  <p:clrMapOvr>
    <a:masterClrMapping/>
  </p:clrMapOvr>
  <p:transition spd="slow" advTm="3000">
    <p:random/>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93" y="6042094"/>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BDE5BD8B-822E-487A-A56C-916DE603A3AD}" type="datetimeFigureOut">
              <a:rPr lang="zh-CN" altLang="en-US">
                <a:latin typeface="Arial" pitchFamily="34" charset="0"/>
                <a:cs typeface="Arial" pitchFamily="34" charset="0"/>
              </a:rPr>
              <a:pPr eaLnBrk="0" fontAlgn="base" hangingPunct="0">
                <a:spcBef>
                  <a:spcPct val="0"/>
                </a:spcBef>
                <a:spcAft>
                  <a:spcPct val="0"/>
                </a:spcAft>
                <a:defRPr/>
              </a:pPr>
              <a:t>2023/1/4</a:t>
            </a:fld>
            <a:endParaRPr lang="zh-CN" altLang="en-US">
              <a:latin typeface="Arial" pitchFamily="34" charset="0"/>
              <a:cs typeface="Arial" pitchFamily="34" charset="0"/>
            </a:endParaRPr>
          </a:p>
        </p:txBody>
      </p:sp>
      <p:sp>
        <p:nvSpPr>
          <p:cNvPr id="3" name="页脚占位符 3"/>
          <p:cNvSpPr>
            <a:spLocks noGrp="1"/>
          </p:cNvSpPr>
          <p:nvPr>
            <p:ph type="ftr" sz="quarter" idx="11"/>
          </p:nvPr>
        </p:nvSpPr>
        <p:spPr>
          <a:xfrm>
            <a:off x="508414" y="6042094"/>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4"/>
          <p:cNvSpPr>
            <a:spLocks noGrp="1"/>
          </p:cNvSpPr>
          <p:nvPr>
            <p:ph type="sldNum" sz="quarter" idx="12"/>
          </p:nvPr>
        </p:nvSpPr>
        <p:spPr>
          <a:xfrm>
            <a:off x="6442490" y="6042094"/>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ea typeface="宋体" pitchFamily="2" charset="-122"/>
              </a:defRPr>
            </a:lvl1pPr>
          </a:lstStyle>
          <a:p>
            <a:pPr eaLnBrk="0" fontAlgn="base" hangingPunct="0">
              <a:spcBef>
                <a:spcPct val="0"/>
              </a:spcBef>
              <a:spcAft>
                <a:spcPct val="0"/>
              </a:spcAft>
            </a:pPr>
            <a:fld id="{79F7D58A-6F05-4F46-A32F-84F70BDF692A}"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a:latin typeface="Arial" pitchFamily="34" charset="0"/>
              <a:cs typeface="Arial" pitchFamily="34" charset="0"/>
            </a:endParaRPr>
          </a:p>
        </p:txBody>
      </p:sp>
    </p:spTree>
    <p:extLst>
      <p:ext uri="{BB962C8B-B14F-4D97-AF65-F5344CB8AC3E}">
        <p14:creationId xmlns:p14="http://schemas.microsoft.com/office/powerpoint/2010/main" val="36184679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108B5-811A-4196-9CD7-0B5BCC4B2E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A6677E-F470-4938-B1A5-FB308A311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485A05-ACA6-4C3B-8A27-82D89B1D5498}"/>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E6EF5E8-962A-42AD-A420-FE011F14DA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0A104B0-F5E9-4C99-9EFA-E97BC759BAFD}"/>
              </a:ext>
            </a:extLst>
          </p:cNvPr>
          <p:cNvSpPr>
            <a:spLocks noGrp="1"/>
          </p:cNvSpPr>
          <p:nvPr>
            <p:ph type="sldNum" sz="quarter" idx="12"/>
          </p:nvPr>
        </p:nvSpPr>
        <p:spPr/>
        <p:txBody>
          <a:bodyPr/>
          <a:lstStyle/>
          <a:p>
            <a:fld id="{4CA50655-6099-49A5-A5B3-294E30F1778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65279312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93" y="6042094"/>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0CA448B7-595C-4809-87E9-9761E565FE32}" type="datetimeFigureOut">
              <a:rPr lang="zh-CN" altLang="en-US">
                <a:latin typeface="Arial" pitchFamily="34" charset="0"/>
                <a:cs typeface="Arial" pitchFamily="34" charset="0"/>
              </a:rPr>
              <a:pPr eaLnBrk="0" fontAlgn="base" hangingPunct="0">
                <a:spcBef>
                  <a:spcPct val="0"/>
                </a:spcBef>
                <a:spcAft>
                  <a:spcPct val="0"/>
                </a:spcAft>
                <a:defRPr/>
              </a:pPr>
              <a:t>2023/1/4</a:t>
            </a:fld>
            <a:endParaRPr lang="zh-CN" altLang="en-US">
              <a:latin typeface="Arial" pitchFamily="34" charset="0"/>
              <a:cs typeface="Arial" pitchFamily="34" charset="0"/>
            </a:endParaRPr>
          </a:p>
        </p:txBody>
      </p:sp>
      <p:sp>
        <p:nvSpPr>
          <p:cNvPr id="3" name="页脚占位符 3"/>
          <p:cNvSpPr>
            <a:spLocks noGrp="1"/>
          </p:cNvSpPr>
          <p:nvPr>
            <p:ph type="ftr" sz="quarter" idx="11"/>
          </p:nvPr>
        </p:nvSpPr>
        <p:spPr>
          <a:xfrm>
            <a:off x="508414" y="6042094"/>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4"/>
          <p:cNvSpPr>
            <a:spLocks noGrp="1"/>
          </p:cNvSpPr>
          <p:nvPr>
            <p:ph type="sldNum" sz="quarter" idx="12"/>
          </p:nvPr>
        </p:nvSpPr>
        <p:spPr>
          <a:xfrm>
            <a:off x="6442490" y="6042094"/>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ea typeface="宋体" pitchFamily="2" charset="-122"/>
              </a:defRPr>
            </a:lvl1pPr>
          </a:lstStyle>
          <a:p>
            <a:pPr eaLnBrk="0" fontAlgn="base" hangingPunct="0">
              <a:spcBef>
                <a:spcPct val="0"/>
              </a:spcBef>
              <a:spcAft>
                <a:spcPct val="0"/>
              </a:spcAft>
            </a:pPr>
            <a:fld id="{6CE23DB8-01D6-4CAF-BD10-EF1FE1BAFFE7}"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a:latin typeface="Arial" pitchFamily="34" charset="0"/>
              <a:cs typeface="Arial" pitchFamily="34" charset="0"/>
            </a:endParaRPr>
          </a:p>
        </p:txBody>
      </p:sp>
    </p:spTree>
    <p:extLst>
      <p:ext uri="{BB962C8B-B14F-4D97-AF65-F5344CB8AC3E}">
        <p14:creationId xmlns:p14="http://schemas.microsoft.com/office/powerpoint/2010/main" val="167244959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1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2DF16BDC-234C-4533-9046-BCFAD365635B}"/>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A8CF9912-F79F-4DC2-8027-273C799D975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37531BC-8C12-49CC-8DF8-631FC1279B8B}"/>
              </a:ext>
            </a:extLst>
          </p:cNvPr>
          <p:cNvSpPr>
            <a:spLocks noGrp="1"/>
          </p:cNvSpPr>
          <p:nvPr>
            <p:ph type="sldNum" sz="quarter" idx="12"/>
          </p:nvPr>
        </p:nvSpPr>
        <p:spPr/>
        <p:txBody>
          <a:bodyPr/>
          <a:lstStyle>
            <a:lvl1pPr>
              <a:defRPr/>
            </a:lvl1pPr>
          </a:lstStyle>
          <a:p>
            <a:fld id="{D4407A1C-DB62-4E29-9E77-A61599B94FA7}" type="slidenum">
              <a:rPr lang="en-US" altLang="en-US"/>
              <a:pPr/>
              <a:t>‹#›</a:t>
            </a:fld>
            <a:endParaRPr lang="en-US" altLang="en-US"/>
          </a:p>
        </p:txBody>
      </p:sp>
    </p:spTree>
    <p:extLst>
      <p:ext uri="{BB962C8B-B14F-4D97-AF65-F5344CB8AC3E}">
        <p14:creationId xmlns:p14="http://schemas.microsoft.com/office/powerpoint/2010/main" val="321734218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AD82D-D25E-4DB1-8745-8878E73EBE15}"/>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B5AA5D3E-1E03-43D9-A6CC-DE1243B9414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416152D-878E-4B55-8E3F-D2DDD5C9E882}"/>
              </a:ext>
            </a:extLst>
          </p:cNvPr>
          <p:cNvSpPr>
            <a:spLocks noGrp="1"/>
          </p:cNvSpPr>
          <p:nvPr>
            <p:ph type="sldNum" sz="quarter" idx="12"/>
          </p:nvPr>
        </p:nvSpPr>
        <p:spPr/>
        <p:txBody>
          <a:bodyPr/>
          <a:lstStyle>
            <a:lvl1pPr>
              <a:defRPr/>
            </a:lvl1pPr>
          </a:lstStyle>
          <a:p>
            <a:fld id="{5B364588-F37B-48F8-A432-E59A3C62951E}" type="slidenum">
              <a:rPr lang="en-US" altLang="en-US"/>
              <a:pPr/>
              <a:t>‹#›</a:t>
            </a:fld>
            <a:endParaRPr lang="en-US" altLang="en-US"/>
          </a:p>
        </p:txBody>
      </p:sp>
    </p:spTree>
    <p:extLst>
      <p:ext uri="{BB962C8B-B14F-4D97-AF65-F5344CB8AC3E}">
        <p14:creationId xmlns:p14="http://schemas.microsoft.com/office/powerpoint/2010/main" val="286275633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7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C944584-ABB7-450F-8A82-371160A05E8F}"/>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7E5F80A7-1941-4F88-AC2F-ED46689D7FD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15AC2A8-D4F6-47EF-BD91-33B1B6BCAFF1}"/>
              </a:ext>
            </a:extLst>
          </p:cNvPr>
          <p:cNvSpPr>
            <a:spLocks noGrp="1"/>
          </p:cNvSpPr>
          <p:nvPr>
            <p:ph type="sldNum" sz="quarter" idx="12"/>
          </p:nvPr>
        </p:nvSpPr>
        <p:spPr/>
        <p:txBody>
          <a:bodyPr/>
          <a:lstStyle>
            <a:lvl1pPr>
              <a:defRPr/>
            </a:lvl1pPr>
          </a:lstStyle>
          <a:p>
            <a:fld id="{90DC3671-F683-4AC1-9B34-3A9E9067611B}" type="slidenum">
              <a:rPr lang="en-US" altLang="en-US"/>
              <a:pPr/>
              <a:t>‹#›</a:t>
            </a:fld>
            <a:endParaRPr lang="en-US" altLang="en-US"/>
          </a:p>
        </p:txBody>
      </p:sp>
    </p:spTree>
    <p:extLst>
      <p:ext uri="{BB962C8B-B14F-4D97-AF65-F5344CB8AC3E}">
        <p14:creationId xmlns:p14="http://schemas.microsoft.com/office/powerpoint/2010/main" val="245803149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43A18ADF-AD78-43F2-B4AD-422558FD1860}"/>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04B1DCBA-C4F3-48D6-B864-9A4DD108218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831F7BC-973D-4264-B728-75A6DB7BC1D0}"/>
              </a:ext>
            </a:extLst>
          </p:cNvPr>
          <p:cNvSpPr>
            <a:spLocks noGrp="1"/>
          </p:cNvSpPr>
          <p:nvPr>
            <p:ph type="sldNum" sz="quarter" idx="12"/>
          </p:nvPr>
        </p:nvSpPr>
        <p:spPr/>
        <p:txBody>
          <a:bodyPr/>
          <a:lstStyle>
            <a:lvl1pPr>
              <a:defRPr/>
            </a:lvl1pPr>
          </a:lstStyle>
          <a:p>
            <a:fld id="{C51DDFEB-73A8-4123-926D-886357BCC331}" type="slidenum">
              <a:rPr lang="en-US" altLang="en-US"/>
              <a:pPr/>
              <a:t>‹#›</a:t>
            </a:fld>
            <a:endParaRPr lang="en-US" altLang="en-US"/>
          </a:p>
        </p:txBody>
      </p:sp>
    </p:spTree>
    <p:extLst>
      <p:ext uri="{BB962C8B-B14F-4D97-AF65-F5344CB8AC3E}">
        <p14:creationId xmlns:p14="http://schemas.microsoft.com/office/powerpoint/2010/main" val="278237374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7"/>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75" y="1535117"/>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7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72849AFF-85F8-44E4-AFC7-741E7EEAB256}"/>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1BCCFAE5-9DF7-45FC-906E-ACBC85314A48}"/>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982F01BA-F660-4538-97E9-F1E2497E8F99}"/>
              </a:ext>
            </a:extLst>
          </p:cNvPr>
          <p:cNvSpPr>
            <a:spLocks noGrp="1"/>
          </p:cNvSpPr>
          <p:nvPr>
            <p:ph type="sldNum" sz="quarter" idx="12"/>
          </p:nvPr>
        </p:nvSpPr>
        <p:spPr/>
        <p:txBody>
          <a:bodyPr/>
          <a:lstStyle>
            <a:lvl1pPr>
              <a:defRPr/>
            </a:lvl1pPr>
          </a:lstStyle>
          <a:p>
            <a:fld id="{920E7B8B-CF43-4C06-B14A-FDD9005A780D}" type="slidenum">
              <a:rPr lang="en-US" altLang="en-US"/>
              <a:pPr/>
              <a:t>‹#›</a:t>
            </a:fld>
            <a:endParaRPr lang="en-US" altLang="en-US"/>
          </a:p>
        </p:txBody>
      </p:sp>
    </p:spTree>
    <p:extLst>
      <p:ext uri="{BB962C8B-B14F-4D97-AF65-F5344CB8AC3E}">
        <p14:creationId xmlns:p14="http://schemas.microsoft.com/office/powerpoint/2010/main" val="67517591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6ABC9E25-F52F-4A88-9058-DA2C1FAEBA75}"/>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79EFA5B3-E935-4611-A274-47067188D4F7}"/>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83D02770-B432-470B-897A-1DD7EC1D6951}"/>
              </a:ext>
            </a:extLst>
          </p:cNvPr>
          <p:cNvSpPr>
            <a:spLocks noGrp="1"/>
          </p:cNvSpPr>
          <p:nvPr>
            <p:ph type="sldNum" sz="quarter" idx="12"/>
          </p:nvPr>
        </p:nvSpPr>
        <p:spPr/>
        <p:txBody>
          <a:bodyPr/>
          <a:lstStyle>
            <a:lvl1pPr>
              <a:defRPr/>
            </a:lvl1pPr>
          </a:lstStyle>
          <a:p>
            <a:fld id="{2E9F71D5-DF05-4B1B-A71D-9CA68B9DA5B9}" type="slidenum">
              <a:rPr lang="en-US" altLang="en-US"/>
              <a:pPr/>
              <a:t>‹#›</a:t>
            </a:fld>
            <a:endParaRPr lang="en-US" altLang="en-US"/>
          </a:p>
        </p:txBody>
      </p:sp>
    </p:spTree>
    <p:extLst>
      <p:ext uri="{BB962C8B-B14F-4D97-AF65-F5344CB8AC3E}">
        <p14:creationId xmlns:p14="http://schemas.microsoft.com/office/powerpoint/2010/main" val="348452085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6605C18-B433-4A3B-84EC-9663AB71F932}"/>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6FB75964-1325-48BE-B51B-07C99B15424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9B2879A0-0A70-4F11-8679-ABBEB66746D4}"/>
              </a:ext>
            </a:extLst>
          </p:cNvPr>
          <p:cNvSpPr>
            <a:spLocks noGrp="1"/>
          </p:cNvSpPr>
          <p:nvPr>
            <p:ph type="sldNum" sz="quarter" idx="12"/>
          </p:nvPr>
        </p:nvSpPr>
        <p:spPr/>
        <p:txBody>
          <a:bodyPr/>
          <a:lstStyle>
            <a:lvl1pPr>
              <a:defRPr/>
            </a:lvl1pPr>
          </a:lstStyle>
          <a:p>
            <a:fld id="{0B0AA278-0471-40DF-829B-F1F0052C93C9}" type="slidenum">
              <a:rPr lang="en-US" altLang="en-US"/>
              <a:pPr/>
              <a:t>‹#›</a:t>
            </a:fld>
            <a:endParaRPr lang="en-US" altLang="en-US"/>
          </a:p>
        </p:txBody>
      </p:sp>
    </p:spTree>
    <p:extLst>
      <p:ext uri="{BB962C8B-B14F-4D97-AF65-F5344CB8AC3E}">
        <p14:creationId xmlns:p14="http://schemas.microsoft.com/office/powerpoint/2010/main" val="17796886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67"/>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3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AB5D57A3-2057-4779-B45C-DC83816BE8D7}"/>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82A22EDD-8202-4F3C-BAE7-2FE1A8B4C57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24CF2EF-F861-4A20-B777-5FEDB3B004DD}"/>
              </a:ext>
            </a:extLst>
          </p:cNvPr>
          <p:cNvSpPr>
            <a:spLocks noGrp="1"/>
          </p:cNvSpPr>
          <p:nvPr>
            <p:ph type="sldNum" sz="quarter" idx="12"/>
          </p:nvPr>
        </p:nvSpPr>
        <p:spPr/>
        <p:txBody>
          <a:bodyPr/>
          <a:lstStyle>
            <a:lvl1pPr>
              <a:defRPr/>
            </a:lvl1pPr>
          </a:lstStyle>
          <a:p>
            <a:fld id="{CCF7290B-324D-430F-8D97-A978702A9CD2}" type="slidenum">
              <a:rPr lang="en-US" altLang="en-US"/>
              <a:pPr/>
              <a:t>‹#›</a:t>
            </a:fld>
            <a:endParaRPr lang="en-US" altLang="en-US"/>
          </a:p>
        </p:txBody>
      </p:sp>
    </p:spTree>
    <p:extLst>
      <p:ext uri="{BB962C8B-B14F-4D97-AF65-F5344CB8AC3E}">
        <p14:creationId xmlns:p14="http://schemas.microsoft.com/office/powerpoint/2010/main" val="273115515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19"/>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67"/>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7AB14BE-0250-469E-B9AC-DE0C1B6F557B}"/>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C38AF40E-712A-4E59-AD53-7FDF96891FA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F7D88E9-CBC3-464A-9145-FF0F109E293A}"/>
              </a:ext>
            </a:extLst>
          </p:cNvPr>
          <p:cNvSpPr>
            <a:spLocks noGrp="1"/>
          </p:cNvSpPr>
          <p:nvPr>
            <p:ph type="sldNum" sz="quarter" idx="12"/>
          </p:nvPr>
        </p:nvSpPr>
        <p:spPr/>
        <p:txBody>
          <a:bodyPr/>
          <a:lstStyle>
            <a:lvl1pPr>
              <a:defRPr/>
            </a:lvl1pPr>
          </a:lstStyle>
          <a:p>
            <a:fld id="{235370D7-05F6-492B-9B56-94F784CD457B}" type="slidenum">
              <a:rPr lang="en-US" altLang="en-US"/>
              <a:pPr/>
              <a:t>‹#›</a:t>
            </a:fld>
            <a:endParaRPr lang="en-US" altLang="en-US"/>
          </a:p>
        </p:txBody>
      </p:sp>
    </p:spTree>
    <p:extLst>
      <p:ext uri="{BB962C8B-B14F-4D97-AF65-F5344CB8AC3E}">
        <p14:creationId xmlns:p14="http://schemas.microsoft.com/office/powerpoint/2010/main" val="41868412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943C10-B4B0-4CC7-83CA-1E90E32DAA70}"/>
              </a:ext>
            </a:extLst>
          </p:cNvPr>
          <p:cNvSpPr>
            <a:spLocks noGrp="1"/>
          </p:cNvSpPr>
          <p:nvPr>
            <p:ph type="title" orient="vert"/>
          </p:nvPr>
        </p:nvSpPr>
        <p:spPr>
          <a:xfrm>
            <a:off x="6543676" y="365155"/>
            <a:ext cx="1971675"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8C8B11-D57D-4C8D-A4A3-53B0AC46BE6D}"/>
              </a:ext>
            </a:extLst>
          </p:cNvPr>
          <p:cNvSpPr>
            <a:spLocks noGrp="1"/>
          </p:cNvSpPr>
          <p:nvPr>
            <p:ph type="body" orient="vert" idx="1"/>
          </p:nvPr>
        </p:nvSpPr>
        <p:spPr>
          <a:xfrm>
            <a:off x="628670" y="365155"/>
            <a:ext cx="5800725"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05FE77-960F-4044-9C6F-685A5B7BCA6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85B594-C5C6-479C-91AF-9764975BF3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1FDE4F1-D15D-4E04-9E27-6010CE2A98BC}"/>
              </a:ext>
            </a:extLst>
          </p:cNvPr>
          <p:cNvSpPr>
            <a:spLocks noGrp="1"/>
          </p:cNvSpPr>
          <p:nvPr>
            <p:ph type="sldNum" sz="quarter" idx="12"/>
          </p:nvPr>
        </p:nvSpPr>
        <p:spPr/>
        <p:txBody>
          <a:bodyPr/>
          <a:lstStyle/>
          <a:p>
            <a:fld id="{D25CD138-390D-42D6-A3F9-214C2077893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90505093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971EFD-2B47-4946-9EC4-B99B2271055F}"/>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55DF9197-5A8A-4675-8A07-86812C15237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35EEADA-B754-4B98-8C90-5F5B4F478868}"/>
              </a:ext>
            </a:extLst>
          </p:cNvPr>
          <p:cNvSpPr>
            <a:spLocks noGrp="1"/>
          </p:cNvSpPr>
          <p:nvPr>
            <p:ph type="sldNum" sz="quarter" idx="12"/>
          </p:nvPr>
        </p:nvSpPr>
        <p:spPr/>
        <p:txBody>
          <a:bodyPr/>
          <a:lstStyle>
            <a:lvl1pPr>
              <a:defRPr/>
            </a:lvl1pPr>
          </a:lstStyle>
          <a:p>
            <a:fld id="{0BDAA8D5-FF22-4A19-8673-9039747BB19E}" type="slidenum">
              <a:rPr lang="en-US" altLang="en-US"/>
              <a:pPr/>
              <a:t>‹#›</a:t>
            </a:fld>
            <a:endParaRPr lang="en-US" altLang="en-US"/>
          </a:p>
        </p:txBody>
      </p:sp>
    </p:spTree>
    <p:extLst>
      <p:ext uri="{BB962C8B-B14F-4D97-AF65-F5344CB8AC3E}">
        <p14:creationId xmlns:p14="http://schemas.microsoft.com/office/powerpoint/2010/main" val="177799279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1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1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6EDF5A-95E7-4FA7-8BD7-5F67B414A87E}"/>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CFC5DB52-1973-4BD9-BEE0-A384C185E2F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918CA93-01B1-4843-99DE-8AB3D5D0302C}"/>
              </a:ext>
            </a:extLst>
          </p:cNvPr>
          <p:cNvSpPr>
            <a:spLocks noGrp="1"/>
          </p:cNvSpPr>
          <p:nvPr>
            <p:ph type="sldNum" sz="quarter" idx="12"/>
          </p:nvPr>
        </p:nvSpPr>
        <p:spPr/>
        <p:txBody>
          <a:bodyPr/>
          <a:lstStyle>
            <a:lvl1pPr>
              <a:defRPr/>
            </a:lvl1pPr>
          </a:lstStyle>
          <a:p>
            <a:fld id="{E2511457-EB62-4D6F-A19D-05C5B8A8817F}" type="slidenum">
              <a:rPr lang="en-US" altLang="en-US"/>
              <a:pPr/>
              <a:t>‹#›</a:t>
            </a:fld>
            <a:endParaRPr lang="en-US" altLang="en-US"/>
          </a:p>
        </p:txBody>
      </p:sp>
    </p:spTree>
    <p:extLst>
      <p:ext uri="{BB962C8B-B14F-4D97-AF65-F5344CB8AC3E}">
        <p14:creationId xmlns:p14="http://schemas.microsoft.com/office/powerpoint/2010/main" val="12998628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710"/>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8A9723A9-0DB1-4328-A0EE-92FC40A59FFB}"/>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BDD0389E-7F64-4469-A279-26F74428E033}"/>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AC9DBD7E-7F50-460F-BA66-FECB4F708248}"/>
              </a:ext>
            </a:extLst>
          </p:cNvPr>
          <p:cNvSpPr>
            <a:spLocks noGrp="1"/>
          </p:cNvSpPr>
          <p:nvPr>
            <p:ph type="sldNum" sz="quarter" idx="12"/>
          </p:nvPr>
        </p:nvSpPr>
        <p:spPr/>
        <p:txBody>
          <a:bodyPr/>
          <a:lstStyle>
            <a:lvl1pPr>
              <a:defRPr/>
            </a:lvl1pPr>
          </a:lstStyle>
          <a:p>
            <a:fld id="{CD8CD05E-775C-47D4-B7F4-AF204C2733E5}" type="slidenum">
              <a:rPr lang="en-US" altLang="en-US"/>
              <a:pPr/>
              <a:t>‹#›</a:t>
            </a:fld>
            <a:endParaRPr lang="en-US" altLang="en-US"/>
          </a:p>
        </p:txBody>
      </p:sp>
    </p:spTree>
    <p:extLst>
      <p:ext uri="{BB962C8B-B14F-4D97-AF65-F5344CB8AC3E}">
        <p14:creationId xmlns:p14="http://schemas.microsoft.com/office/powerpoint/2010/main" val="168969548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55"/>
            <a:ext cx="6858000"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04/01/2023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56582490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04/01/2023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43699844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810"/>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52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04/01/2023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89519202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04/01/2023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04160456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7"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7"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04/01/2023</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05337783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04/01/2023</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95276055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04/01/2023</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6655271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324161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9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3"/>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04/01/2023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75477690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9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3"/>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04/01/2023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49432220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04/01/2023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7817255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55"/>
            <a:ext cx="1971675"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70" y="365155"/>
            <a:ext cx="5800725"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04/01/2023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03720972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17318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55"/>
            <a:ext cx="6858000"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04/01/2023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13129397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04/01/2023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44407296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87"/>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50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04/01/2023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64752260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04/01/2023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14903032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7"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7"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04/01/2023</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1159023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6374269"/>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04/01/2023</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72585305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04/01/2023</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00105685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74"/>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3"/>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04/01/2023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24078190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74"/>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3"/>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04/01/2023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45745239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04/01/2023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01056074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55"/>
            <a:ext cx="1971675"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70" y="365155"/>
            <a:ext cx="5800725"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04/01/2023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09180073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8028312"/>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4E111A61-7569-4286-8CCE-B01ADDD8B460}"/>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id="{0CB9FCAD-83C3-44FA-BCC5-42FAB5ADCF8E}"/>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id="{765CDD13-7160-43EE-8CEB-6CD377B71E20}"/>
              </a:ext>
            </a:extLst>
          </p:cNvPr>
          <p:cNvSpPr>
            <a:spLocks noGrp="1" noChangeArrowheads="1"/>
          </p:cNvSpPr>
          <p:nvPr>
            <p:ph type="sldNum" sz="quarter" idx="12"/>
          </p:nvPr>
        </p:nvSpPr>
        <p:spPr>
          <a:ln/>
        </p:spPr>
        <p:txBody>
          <a:bodyPr/>
          <a:lstStyle>
            <a:lvl1pPr>
              <a:defRPr/>
            </a:lvl1pPr>
          </a:lstStyle>
          <a:p>
            <a:fld id="{D828B0ED-EDA9-4912-A6C1-ABB642B4FA5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71714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480A2A7-F21A-4F5D-89BD-7B98B2A99C79}"/>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id="{F215E7F9-2425-46D0-A995-7CF5AB27F04F}"/>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id="{9C6E0E90-D594-4BAA-B3D8-850C3991774C}"/>
              </a:ext>
            </a:extLst>
          </p:cNvPr>
          <p:cNvSpPr>
            <a:spLocks noGrp="1" noChangeArrowheads="1"/>
          </p:cNvSpPr>
          <p:nvPr>
            <p:ph type="sldNum" sz="quarter" idx="12"/>
          </p:nvPr>
        </p:nvSpPr>
        <p:spPr>
          <a:ln/>
        </p:spPr>
        <p:txBody>
          <a:bodyPr/>
          <a:lstStyle>
            <a:lvl1pPr>
              <a:defRPr/>
            </a:lvl1pPr>
          </a:lstStyle>
          <a:p>
            <a:fld id="{7DCA0353-9F57-40DA-8703-E8D1D5CAC3F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078969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9"/>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1BE1F2B-2287-4B55-92A6-44D881B66602}"/>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id="{F671591B-9AC0-4069-A232-E972231CF23B}"/>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id="{7B273C88-4B9D-4504-A185-278AB218D429}"/>
              </a:ext>
            </a:extLst>
          </p:cNvPr>
          <p:cNvSpPr>
            <a:spLocks noGrp="1" noChangeArrowheads="1"/>
          </p:cNvSpPr>
          <p:nvPr>
            <p:ph type="sldNum" sz="quarter" idx="12"/>
          </p:nvPr>
        </p:nvSpPr>
        <p:spPr>
          <a:ln/>
        </p:spPr>
        <p:txBody>
          <a:bodyPr/>
          <a:lstStyle>
            <a:lvl1pPr>
              <a:defRPr/>
            </a:lvl1pPr>
          </a:lstStyle>
          <a:p>
            <a:fld id="{AE417C0E-2FE2-4008-8157-D201F4A000A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020274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6209573"/>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2D7BBF3-6690-488D-BBC1-4B1935887BB8}"/>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16:creationId xmlns:a16="http://schemas.microsoft.com/office/drawing/2014/main" id="{A8B83B17-BFC6-4A85-A085-E9F451CCEF39}"/>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16:creationId xmlns:a16="http://schemas.microsoft.com/office/drawing/2014/main" id="{D134EC2C-1C46-4CF0-B5A2-44734FCF74A1}"/>
              </a:ext>
            </a:extLst>
          </p:cNvPr>
          <p:cNvSpPr>
            <a:spLocks noGrp="1" noChangeArrowheads="1"/>
          </p:cNvSpPr>
          <p:nvPr>
            <p:ph type="sldNum" sz="quarter" idx="12"/>
          </p:nvPr>
        </p:nvSpPr>
        <p:spPr>
          <a:ln/>
        </p:spPr>
        <p:txBody>
          <a:bodyPr/>
          <a:lstStyle>
            <a:lvl1pPr>
              <a:defRPr/>
            </a:lvl1pPr>
          </a:lstStyle>
          <a:p>
            <a:fld id="{9A7470CA-71CC-4A65-8920-27C8F7BC8CA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5399446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7"/>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2" y="1535117"/>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85529F2-108E-4935-BA9E-F923448BDF46}"/>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a:extLst>
              <a:ext uri="{FF2B5EF4-FFF2-40B4-BE49-F238E27FC236}">
                <a16:creationId xmlns:a16="http://schemas.microsoft.com/office/drawing/2014/main" id="{E164B726-8D2E-4148-A766-2A0A99E26061}"/>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a:extLst>
              <a:ext uri="{FF2B5EF4-FFF2-40B4-BE49-F238E27FC236}">
                <a16:creationId xmlns:a16="http://schemas.microsoft.com/office/drawing/2014/main" id="{0D72791C-06EF-4E4F-8BFD-43BC706B6DF3}"/>
              </a:ext>
            </a:extLst>
          </p:cNvPr>
          <p:cNvSpPr>
            <a:spLocks noGrp="1" noChangeArrowheads="1"/>
          </p:cNvSpPr>
          <p:nvPr>
            <p:ph type="sldNum" sz="quarter" idx="12"/>
          </p:nvPr>
        </p:nvSpPr>
        <p:spPr>
          <a:ln/>
        </p:spPr>
        <p:txBody>
          <a:bodyPr/>
          <a:lstStyle>
            <a:lvl1pPr>
              <a:defRPr/>
            </a:lvl1pPr>
          </a:lstStyle>
          <a:p>
            <a:fld id="{5C3643E2-0939-4C3E-9A38-B42534E38D8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960459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28A9E43-7BDB-4193-8835-D9EF41E1FC44}"/>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a:extLst>
              <a:ext uri="{FF2B5EF4-FFF2-40B4-BE49-F238E27FC236}">
                <a16:creationId xmlns:a16="http://schemas.microsoft.com/office/drawing/2014/main" id="{F3BF6267-BBAE-4B16-86A7-063A440D4956}"/>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a:extLst>
              <a:ext uri="{FF2B5EF4-FFF2-40B4-BE49-F238E27FC236}">
                <a16:creationId xmlns:a16="http://schemas.microsoft.com/office/drawing/2014/main" id="{82A0A674-ABB5-44B7-8A00-D8EC7C7CAE06}"/>
              </a:ext>
            </a:extLst>
          </p:cNvPr>
          <p:cNvSpPr>
            <a:spLocks noGrp="1" noChangeArrowheads="1"/>
          </p:cNvSpPr>
          <p:nvPr>
            <p:ph type="sldNum" sz="quarter" idx="12"/>
          </p:nvPr>
        </p:nvSpPr>
        <p:spPr>
          <a:ln/>
        </p:spPr>
        <p:txBody>
          <a:bodyPr/>
          <a:lstStyle>
            <a:lvl1pPr>
              <a:defRPr/>
            </a:lvl1pPr>
          </a:lstStyle>
          <a:p>
            <a:fld id="{43831593-A0FB-4CA7-BE6D-83B122CE7CA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2727583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8FCA437-C9E4-437B-ADD2-0D990F1002BA}"/>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a:extLst>
              <a:ext uri="{FF2B5EF4-FFF2-40B4-BE49-F238E27FC236}">
                <a16:creationId xmlns:a16="http://schemas.microsoft.com/office/drawing/2014/main" id="{789D3F87-45BC-4796-A5C8-9D6C356177DF}"/>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a:extLst>
              <a:ext uri="{FF2B5EF4-FFF2-40B4-BE49-F238E27FC236}">
                <a16:creationId xmlns:a16="http://schemas.microsoft.com/office/drawing/2014/main" id="{21631AF7-734A-4058-92A9-1EB07F4C3AD7}"/>
              </a:ext>
            </a:extLst>
          </p:cNvPr>
          <p:cNvSpPr>
            <a:spLocks noGrp="1" noChangeArrowheads="1"/>
          </p:cNvSpPr>
          <p:nvPr>
            <p:ph type="sldNum" sz="quarter" idx="12"/>
          </p:nvPr>
        </p:nvSpPr>
        <p:spPr>
          <a:ln/>
        </p:spPr>
        <p:txBody>
          <a:bodyPr/>
          <a:lstStyle>
            <a:lvl1pPr>
              <a:defRPr/>
            </a:lvl1pPr>
          </a:lstStyle>
          <a:p>
            <a:fld id="{5ED8A1F4-4B53-44CD-A7FF-02BA20CA34D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479146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67"/>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A4F7343-0A56-4BAB-BFCC-4518794E8743}"/>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16:creationId xmlns:a16="http://schemas.microsoft.com/office/drawing/2014/main" id="{1EA9E371-3AB2-44E7-92E3-50C720A8C435}"/>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16:creationId xmlns:a16="http://schemas.microsoft.com/office/drawing/2014/main" id="{E5A6D34C-1560-4597-882E-0A0E246226CC}"/>
              </a:ext>
            </a:extLst>
          </p:cNvPr>
          <p:cNvSpPr>
            <a:spLocks noGrp="1" noChangeArrowheads="1"/>
          </p:cNvSpPr>
          <p:nvPr>
            <p:ph type="sldNum" sz="quarter" idx="12"/>
          </p:nvPr>
        </p:nvSpPr>
        <p:spPr>
          <a:ln/>
        </p:spPr>
        <p:txBody>
          <a:bodyPr/>
          <a:lstStyle>
            <a:lvl1pPr>
              <a:defRPr/>
            </a:lvl1pPr>
          </a:lstStyle>
          <a:p>
            <a:fld id="{7A16E76D-267A-425E-8807-CD2DE01BCD5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118079"/>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19"/>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67"/>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414E375-E52C-47E2-A971-06AC531D640B}"/>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16:creationId xmlns:a16="http://schemas.microsoft.com/office/drawing/2014/main" id="{AF7E0CC6-C349-48B1-A163-A55A110CFAED}"/>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16:creationId xmlns:a16="http://schemas.microsoft.com/office/drawing/2014/main" id="{D2D4FDFE-A17D-421E-9D06-A1345B317E67}"/>
              </a:ext>
            </a:extLst>
          </p:cNvPr>
          <p:cNvSpPr>
            <a:spLocks noGrp="1" noChangeArrowheads="1"/>
          </p:cNvSpPr>
          <p:nvPr>
            <p:ph type="sldNum" sz="quarter" idx="12"/>
          </p:nvPr>
        </p:nvSpPr>
        <p:spPr>
          <a:ln/>
        </p:spPr>
        <p:txBody>
          <a:bodyPr/>
          <a:lstStyle>
            <a:lvl1pPr>
              <a:defRPr/>
            </a:lvl1pPr>
          </a:lstStyle>
          <a:p>
            <a:fld id="{AB416BBD-E58D-424C-B503-5E5EF786A44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977112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E62E44F-6257-4F64-B0AE-A0F9000D5913}"/>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id="{6247532E-1905-4370-B883-54FF8A73D832}"/>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id="{E5FE6274-4434-4261-B285-120212018C03}"/>
              </a:ext>
            </a:extLst>
          </p:cNvPr>
          <p:cNvSpPr>
            <a:spLocks noGrp="1" noChangeArrowheads="1"/>
          </p:cNvSpPr>
          <p:nvPr>
            <p:ph type="sldNum" sz="quarter" idx="12"/>
          </p:nvPr>
        </p:nvSpPr>
        <p:spPr>
          <a:ln/>
        </p:spPr>
        <p:txBody>
          <a:bodyPr/>
          <a:lstStyle>
            <a:lvl1pPr>
              <a:defRPr/>
            </a:lvl1pPr>
          </a:lstStyle>
          <a:p>
            <a:fld id="{395261E7-14A7-43FD-8FFA-4623463D37A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1207100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D197446-49D9-444E-A711-62A9D6CB5484}"/>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id="{318AB5CB-79B9-4923-A2EC-D1F9D34A157B}"/>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id="{399CFDF8-887C-4D7F-881D-76FC8625C982}"/>
              </a:ext>
            </a:extLst>
          </p:cNvPr>
          <p:cNvSpPr>
            <a:spLocks noGrp="1" noChangeArrowheads="1"/>
          </p:cNvSpPr>
          <p:nvPr>
            <p:ph type="sldNum" sz="quarter" idx="12"/>
          </p:nvPr>
        </p:nvSpPr>
        <p:spPr>
          <a:ln/>
        </p:spPr>
        <p:txBody>
          <a:bodyPr/>
          <a:lstStyle>
            <a:lvl1pPr>
              <a:defRPr/>
            </a:lvl1pPr>
          </a:lstStyle>
          <a:p>
            <a:fld id="{D451BA04-EAA9-4320-829D-36791C4F70D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12076654"/>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7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93528B64-EDEC-446B-8D1C-542A53B321A4}"/>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a:extLst>
              <a:ext uri="{FF2B5EF4-FFF2-40B4-BE49-F238E27FC236}">
                <a16:creationId xmlns:a16="http://schemas.microsoft.com/office/drawing/2014/main" id="{D96BBA84-A3E5-4331-81C8-E926630E3F2B}"/>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a:extLst>
              <a:ext uri="{FF2B5EF4-FFF2-40B4-BE49-F238E27FC236}">
                <a16:creationId xmlns:a16="http://schemas.microsoft.com/office/drawing/2014/main" id="{899AAED0-C312-471D-9C6B-F85376ED19DC}"/>
              </a:ext>
            </a:extLst>
          </p:cNvPr>
          <p:cNvSpPr>
            <a:spLocks noGrp="1" noChangeArrowheads="1"/>
          </p:cNvSpPr>
          <p:nvPr>
            <p:ph type="sldNum" sz="quarter" idx="12"/>
          </p:nvPr>
        </p:nvSpPr>
        <p:spPr>
          <a:ln/>
        </p:spPr>
        <p:txBody>
          <a:bodyPr/>
          <a:lstStyle>
            <a:lvl1pPr>
              <a:defRPr/>
            </a:lvl1pPr>
          </a:lstStyle>
          <a:p>
            <a:fld id="{AB69B89E-E227-4556-8293-ADD6E7D4833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1981063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2DF16BDC-234C-4533-9046-BCFAD365635B}"/>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A8CF9912-F79F-4DC2-8027-273C799D975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37531BC-8C12-49CC-8DF8-631FC1279B8B}"/>
              </a:ext>
            </a:extLst>
          </p:cNvPr>
          <p:cNvSpPr>
            <a:spLocks noGrp="1"/>
          </p:cNvSpPr>
          <p:nvPr>
            <p:ph type="sldNum" sz="quarter" idx="12"/>
          </p:nvPr>
        </p:nvSpPr>
        <p:spPr/>
        <p:txBody>
          <a:bodyPr/>
          <a:lstStyle>
            <a:lvl1pPr>
              <a:defRPr/>
            </a:lvl1pPr>
          </a:lstStyle>
          <a:p>
            <a:fld id="{D4407A1C-DB62-4E29-9E77-A61599B94FA7}" type="slidenum">
              <a:rPr lang="en-US" altLang="en-US"/>
              <a:pPr/>
              <a:t>‹#›</a:t>
            </a:fld>
            <a:endParaRPr lang="en-US" altLang="en-US"/>
          </a:p>
        </p:txBody>
      </p:sp>
    </p:spTree>
    <p:extLst>
      <p:ext uri="{BB962C8B-B14F-4D97-AF65-F5344CB8AC3E}">
        <p14:creationId xmlns:p14="http://schemas.microsoft.com/office/powerpoint/2010/main" val="3789074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356858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AD82D-D25E-4DB1-8745-8878E73EBE15}"/>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B5AA5D3E-1E03-43D9-A6CC-DE1243B9414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416152D-878E-4B55-8E3F-D2DDD5C9E882}"/>
              </a:ext>
            </a:extLst>
          </p:cNvPr>
          <p:cNvSpPr>
            <a:spLocks noGrp="1"/>
          </p:cNvSpPr>
          <p:nvPr>
            <p:ph type="sldNum" sz="quarter" idx="12"/>
          </p:nvPr>
        </p:nvSpPr>
        <p:spPr/>
        <p:txBody>
          <a:bodyPr/>
          <a:lstStyle>
            <a:lvl1pPr>
              <a:defRPr/>
            </a:lvl1pPr>
          </a:lstStyle>
          <a:p>
            <a:fld id="{5B364588-F37B-48F8-A432-E59A3C62951E}" type="slidenum">
              <a:rPr lang="en-US" altLang="en-US"/>
              <a:pPr/>
              <a:t>‹#›</a:t>
            </a:fld>
            <a:endParaRPr lang="en-US" altLang="en-US"/>
          </a:p>
        </p:txBody>
      </p:sp>
    </p:spTree>
    <p:extLst>
      <p:ext uri="{BB962C8B-B14F-4D97-AF65-F5344CB8AC3E}">
        <p14:creationId xmlns:p14="http://schemas.microsoft.com/office/powerpoint/2010/main" val="4156516791"/>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9"/>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C944584-ABB7-450F-8A82-371160A05E8F}"/>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7E5F80A7-1941-4F88-AC2F-ED46689D7FD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15AC2A8-D4F6-47EF-BD91-33B1B6BCAFF1}"/>
              </a:ext>
            </a:extLst>
          </p:cNvPr>
          <p:cNvSpPr>
            <a:spLocks noGrp="1"/>
          </p:cNvSpPr>
          <p:nvPr>
            <p:ph type="sldNum" sz="quarter" idx="12"/>
          </p:nvPr>
        </p:nvSpPr>
        <p:spPr/>
        <p:txBody>
          <a:bodyPr/>
          <a:lstStyle>
            <a:lvl1pPr>
              <a:defRPr/>
            </a:lvl1pPr>
          </a:lstStyle>
          <a:p>
            <a:fld id="{90DC3671-F683-4AC1-9B34-3A9E9067611B}" type="slidenum">
              <a:rPr lang="en-US" altLang="en-US"/>
              <a:pPr/>
              <a:t>‹#›</a:t>
            </a:fld>
            <a:endParaRPr lang="en-US" altLang="en-US"/>
          </a:p>
        </p:txBody>
      </p:sp>
    </p:spTree>
    <p:extLst>
      <p:ext uri="{BB962C8B-B14F-4D97-AF65-F5344CB8AC3E}">
        <p14:creationId xmlns:p14="http://schemas.microsoft.com/office/powerpoint/2010/main" val="318564092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43A18ADF-AD78-43F2-B4AD-422558FD1860}"/>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04B1DCBA-C4F3-48D6-B864-9A4DD108218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831F7BC-973D-4264-B728-75A6DB7BC1D0}"/>
              </a:ext>
            </a:extLst>
          </p:cNvPr>
          <p:cNvSpPr>
            <a:spLocks noGrp="1"/>
          </p:cNvSpPr>
          <p:nvPr>
            <p:ph type="sldNum" sz="quarter" idx="12"/>
          </p:nvPr>
        </p:nvSpPr>
        <p:spPr/>
        <p:txBody>
          <a:bodyPr/>
          <a:lstStyle>
            <a:lvl1pPr>
              <a:defRPr/>
            </a:lvl1pPr>
          </a:lstStyle>
          <a:p>
            <a:fld id="{C51DDFEB-73A8-4123-926D-886357BCC331}" type="slidenum">
              <a:rPr lang="en-US" altLang="en-US"/>
              <a:pPr/>
              <a:t>‹#›</a:t>
            </a:fld>
            <a:endParaRPr lang="en-US" altLang="en-US"/>
          </a:p>
        </p:txBody>
      </p:sp>
    </p:spTree>
    <p:extLst>
      <p:ext uri="{BB962C8B-B14F-4D97-AF65-F5344CB8AC3E}">
        <p14:creationId xmlns:p14="http://schemas.microsoft.com/office/powerpoint/2010/main" val="3687759641"/>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7"/>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2" y="1535117"/>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72849AFF-85F8-44E4-AFC7-741E7EEAB256}"/>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1BCCFAE5-9DF7-45FC-906E-ACBC85314A48}"/>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982F01BA-F660-4538-97E9-F1E2497E8F99}"/>
              </a:ext>
            </a:extLst>
          </p:cNvPr>
          <p:cNvSpPr>
            <a:spLocks noGrp="1"/>
          </p:cNvSpPr>
          <p:nvPr>
            <p:ph type="sldNum" sz="quarter" idx="12"/>
          </p:nvPr>
        </p:nvSpPr>
        <p:spPr/>
        <p:txBody>
          <a:bodyPr/>
          <a:lstStyle>
            <a:lvl1pPr>
              <a:defRPr/>
            </a:lvl1pPr>
          </a:lstStyle>
          <a:p>
            <a:fld id="{920E7B8B-CF43-4C06-B14A-FDD9005A780D}" type="slidenum">
              <a:rPr lang="en-US" altLang="en-US"/>
              <a:pPr/>
              <a:t>‹#›</a:t>
            </a:fld>
            <a:endParaRPr lang="en-US" altLang="en-US"/>
          </a:p>
        </p:txBody>
      </p:sp>
    </p:spTree>
    <p:extLst>
      <p:ext uri="{BB962C8B-B14F-4D97-AF65-F5344CB8AC3E}">
        <p14:creationId xmlns:p14="http://schemas.microsoft.com/office/powerpoint/2010/main" val="21980798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6ABC9E25-F52F-4A88-9058-DA2C1FAEBA75}"/>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79EFA5B3-E935-4611-A274-47067188D4F7}"/>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83D02770-B432-470B-897A-1DD7EC1D6951}"/>
              </a:ext>
            </a:extLst>
          </p:cNvPr>
          <p:cNvSpPr>
            <a:spLocks noGrp="1"/>
          </p:cNvSpPr>
          <p:nvPr>
            <p:ph type="sldNum" sz="quarter" idx="12"/>
          </p:nvPr>
        </p:nvSpPr>
        <p:spPr/>
        <p:txBody>
          <a:bodyPr/>
          <a:lstStyle>
            <a:lvl1pPr>
              <a:defRPr/>
            </a:lvl1pPr>
          </a:lstStyle>
          <a:p>
            <a:fld id="{2E9F71D5-DF05-4B1B-A71D-9CA68B9DA5B9}" type="slidenum">
              <a:rPr lang="en-US" altLang="en-US"/>
              <a:pPr/>
              <a:t>‹#›</a:t>
            </a:fld>
            <a:endParaRPr lang="en-US" altLang="en-US"/>
          </a:p>
        </p:txBody>
      </p:sp>
    </p:spTree>
    <p:extLst>
      <p:ext uri="{BB962C8B-B14F-4D97-AF65-F5344CB8AC3E}">
        <p14:creationId xmlns:p14="http://schemas.microsoft.com/office/powerpoint/2010/main" val="2282668430"/>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6605C18-B433-4A3B-84EC-9663AB71F932}"/>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6FB75964-1325-48BE-B51B-07C99B15424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9B2879A0-0A70-4F11-8679-ABBEB66746D4}"/>
              </a:ext>
            </a:extLst>
          </p:cNvPr>
          <p:cNvSpPr>
            <a:spLocks noGrp="1"/>
          </p:cNvSpPr>
          <p:nvPr>
            <p:ph type="sldNum" sz="quarter" idx="12"/>
          </p:nvPr>
        </p:nvSpPr>
        <p:spPr/>
        <p:txBody>
          <a:bodyPr/>
          <a:lstStyle>
            <a:lvl1pPr>
              <a:defRPr/>
            </a:lvl1pPr>
          </a:lstStyle>
          <a:p>
            <a:fld id="{0B0AA278-0471-40DF-829B-F1F0052C93C9}" type="slidenum">
              <a:rPr lang="en-US" altLang="en-US"/>
              <a:pPr/>
              <a:t>‹#›</a:t>
            </a:fld>
            <a:endParaRPr lang="en-US" altLang="en-US"/>
          </a:p>
        </p:txBody>
      </p:sp>
    </p:spTree>
    <p:extLst>
      <p:ext uri="{BB962C8B-B14F-4D97-AF65-F5344CB8AC3E}">
        <p14:creationId xmlns:p14="http://schemas.microsoft.com/office/powerpoint/2010/main" val="2821674573"/>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67"/>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AB5D57A3-2057-4779-B45C-DC83816BE8D7}"/>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82A22EDD-8202-4F3C-BAE7-2FE1A8B4C57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24CF2EF-F861-4A20-B777-5FEDB3B004DD}"/>
              </a:ext>
            </a:extLst>
          </p:cNvPr>
          <p:cNvSpPr>
            <a:spLocks noGrp="1"/>
          </p:cNvSpPr>
          <p:nvPr>
            <p:ph type="sldNum" sz="quarter" idx="12"/>
          </p:nvPr>
        </p:nvSpPr>
        <p:spPr/>
        <p:txBody>
          <a:bodyPr/>
          <a:lstStyle>
            <a:lvl1pPr>
              <a:defRPr/>
            </a:lvl1pPr>
          </a:lstStyle>
          <a:p>
            <a:fld id="{CCF7290B-324D-430F-8D97-A978702A9CD2}" type="slidenum">
              <a:rPr lang="en-US" altLang="en-US"/>
              <a:pPr/>
              <a:t>‹#›</a:t>
            </a:fld>
            <a:endParaRPr lang="en-US" altLang="en-US"/>
          </a:p>
        </p:txBody>
      </p:sp>
    </p:spTree>
    <p:extLst>
      <p:ext uri="{BB962C8B-B14F-4D97-AF65-F5344CB8AC3E}">
        <p14:creationId xmlns:p14="http://schemas.microsoft.com/office/powerpoint/2010/main" val="214451805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19"/>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67"/>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7AB14BE-0250-469E-B9AC-DE0C1B6F557B}"/>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C38AF40E-712A-4E59-AD53-7FDF96891FA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F7D88E9-CBC3-464A-9145-FF0F109E293A}"/>
              </a:ext>
            </a:extLst>
          </p:cNvPr>
          <p:cNvSpPr>
            <a:spLocks noGrp="1"/>
          </p:cNvSpPr>
          <p:nvPr>
            <p:ph type="sldNum" sz="quarter" idx="12"/>
          </p:nvPr>
        </p:nvSpPr>
        <p:spPr/>
        <p:txBody>
          <a:bodyPr/>
          <a:lstStyle>
            <a:lvl1pPr>
              <a:defRPr/>
            </a:lvl1pPr>
          </a:lstStyle>
          <a:p>
            <a:fld id="{235370D7-05F6-492B-9B56-94F784CD457B}" type="slidenum">
              <a:rPr lang="en-US" altLang="en-US"/>
              <a:pPr/>
              <a:t>‹#›</a:t>
            </a:fld>
            <a:endParaRPr lang="en-US" altLang="en-US"/>
          </a:p>
        </p:txBody>
      </p:sp>
    </p:spTree>
    <p:extLst>
      <p:ext uri="{BB962C8B-B14F-4D97-AF65-F5344CB8AC3E}">
        <p14:creationId xmlns:p14="http://schemas.microsoft.com/office/powerpoint/2010/main" val="3578343825"/>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971EFD-2B47-4946-9EC4-B99B2271055F}"/>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55DF9197-5A8A-4675-8A07-86812C15237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35EEADA-B754-4B98-8C90-5F5B4F478868}"/>
              </a:ext>
            </a:extLst>
          </p:cNvPr>
          <p:cNvSpPr>
            <a:spLocks noGrp="1"/>
          </p:cNvSpPr>
          <p:nvPr>
            <p:ph type="sldNum" sz="quarter" idx="12"/>
          </p:nvPr>
        </p:nvSpPr>
        <p:spPr/>
        <p:txBody>
          <a:bodyPr/>
          <a:lstStyle>
            <a:lvl1pPr>
              <a:defRPr/>
            </a:lvl1pPr>
          </a:lstStyle>
          <a:p>
            <a:fld id="{0BDAA8D5-FF22-4A19-8673-9039747BB19E}" type="slidenum">
              <a:rPr lang="en-US" altLang="en-US"/>
              <a:pPr/>
              <a:t>‹#›</a:t>
            </a:fld>
            <a:endParaRPr lang="en-US" altLang="en-US"/>
          </a:p>
        </p:txBody>
      </p:sp>
    </p:spTree>
    <p:extLst>
      <p:ext uri="{BB962C8B-B14F-4D97-AF65-F5344CB8AC3E}">
        <p14:creationId xmlns:p14="http://schemas.microsoft.com/office/powerpoint/2010/main" val="328778435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6EDF5A-95E7-4FA7-8BD7-5F67B414A87E}"/>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CFC5DB52-1973-4BD9-BEE0-A384C185E2F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918CA93-01B1-4843-99DE-8AB3D5D0302C}"/>
              </a:ext>
            </a:extLst>
          </p:cNvPr>
          <p:cNvSpPr>
            <a:spLocks noGrp="1"/>
          </p:cNvSpPr>
          <p:nvPr>
            <p:ph type="sldNum" sz="quarter" idx="12"/>
          </p:nvPr>
        </p:nvSpPr>
        <p:spPr/>
        <p:txBody>
          <a:bodyPr/>
          <a:lstStyle>
            <a:lvl1pPr>
              <a:defRPr/>
            </a:lvl1pPr>
          </a:lstStyle>
          <a:p>
            <a:fld id="{E2511457-EB62-4D6F-A19D-05C5B8A8817F}" type="slidenum">
              <a:rPr lang="en-US" altLang="en-US"/>
              <a:pPr/>
              <a:t>‹#›</a:t>
            </a:fld>
            <a:endParaRPr lang="en-US" altLang="en-US"/>
          </a:p>
        </p:txBody>
      </p:sp>
    </p:spTree>
    <p:extLst>
      <p:ext uri="{BB962C8B-B14F-4D97-AF65-F5344CB8AC3E}">
        <p14:creationId xmlns:p14="http://schemas.microsoft.com/office/powerpoint/2010/main" val="31886278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1445145"/>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7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8A9723A9-0DB1-4328-A0EE-92FC40A59FFB}"/>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BDD0389E-7F64-4469-A279-26F74428E033}"/>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AC9DBD7E-7F50-460F-BA66-FECB4F708248}"/>
              </a:ext>
            </a:extLst>
          </p:cNvPr>
          <p:cNvSpPr>
            <a:spLocks noGrp="1"/>
          </p:cNvSpPr>
          <p:nvPr>
            <p:ph type="sldNum" sz="quarter" idx="12"/>
          </p:nvPr>
        </p:nvSpPr>
        <p:spPr/>
        <p:txBody>
          <a:bodyPr/>
          <a:lstStyle>
            <a:lvl1pPr>
              <a:defRPr/>
            </a:lvl1pPr>
          </a:lstStyle>
          <a:p>
            <a:fld id="{CD8CD05E-775C-47D4-B7F4-AF204C2733E5}" type="slidenum">
              <a:rPr lang="en-US" altLang="en-US"/>
              <a:pPr/>
              <a:t>‹#›</a:t>
            </a:fld>
            <a:endParaRPr lang="en-US" altLang="en-US"/>
          </a:p>
        </p:txBody>
      </p:sp>
    </p:spTree>
    <p:extLst>
      <p:ext uri="{BB962C8B-B14F-4D97-AF65-F5344CB8AC3E}">
        <p14:creationId xmlns:p14="http://schemas.microsoft.com/office/powerpoint/2010/main" val="2184013897"/>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192020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6714056"/>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F01F-173B-42F4-B79E-090D56ACB129}"/>
              </a:ext>
            </a:extLst>
          </p:cNvPr>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FF68C77-CBFA-461F-A51E-325EB95509C8}"/>
              </a:ext>
            </a:extLst>
          </p:cNvPr>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1E92DB-083F-452B-B9A8-07F35FD158ED}"/>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0284B60-C1EA-4B69-AA90-8F1E5FB94E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F62BA63-766D-48C7-962C-260FED02AE2A}"/>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8234675"/>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300A1-412B-4D8E-A682-9491921A938C}"/>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49AE0-B2AB-4AC5-AD17-D5485CF0B2AA}"/>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4E3E69-8221-46DF-8417-9117474D9337}"/>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C0CA87B-A6B0-4084-8ABD-22FC70DE928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59FFCA0-2136-413A-9FC4-8666492A9DFA}"/>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4349166"/>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1165-B1EA-4947-A1FB-D9CF6BE2F7B1}"/>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949C6E-764C-4F36-94CB-FE2A2DF8CB5A}"/>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A9B79E8-DF7C-4EBB-9F3B-6BE1496FD9D6}"/>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2F9A33-7E46-4A42-A0A4-E18DB17B89B9}"/>
              </a:ext>
            </a:extLst>
          </p:cNvPr>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68AAA32-05F2-47FB-B9B2-30397B27C752}"/>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AE778-A2FD-4AD5-B23E-61A0D2506CB5}"/>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1/4/2023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AF383F0-95C5-45CA-90E7-CB2237487A13}"/>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F417D151-FD6A-419A-A7B0-CA8BE2A25AE0}"/>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340621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17F9D-08A6-466A-864D-D2F376CC9B1C}"/>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1/4/2023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EDF56FB-BF1A-451B-AFCC-8E5E82A91CFB}"/>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F85A4458-ED35-410C-9316-3AE12AF06960}"/>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8266708"/>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121E3-1542-49D2-AFE7-215B078A3D88}"/>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1/4/2023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DB79D1B-E5A5-4FF6-B1AF-3C1CE82BE966}"/>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ACA32E8B-A5B1-45B5-9A9F-B5EF9E6E9FE5}"/>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142156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EF36-1426-4285-828F-C8CFBFE984EE}"/>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2C0F19-B360-4B7D-8B84-54564343E2E8}"/>
              </a:ext>
            </a:extLst>
          </p:cNvPr>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1CC49-77D0-4E31-A9D2-D30F8EDAEAD1}"/>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2AB92D8-AB77-44F5-B9DD-F7A3C2F6314E}"/>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F0A841E-88D4-4D0A-97C4-E4897B6185E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8454F814-BBE2-4CE3-B3C8-C4A938E78189}"/>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5183803"/>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E2-3FF2-44B7-B10F-3C06FDF7CF60}"/>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C9E9FEF-3FB3-4E4C-A935-958BA93288C4}"/>
              </a:ext>
            </a:extLst>
          </p:cNvPr>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9F12C7B-8B90-4958-A986-27D36990BDAA}"/>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94EFE80-B253-4A84-BE72-FE1337473454}"/>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5A70AA07-12BD-4E8C-B324-9F0CBE23C2B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5AF4ED2-925B-495F-9A04-20C40D1E41A5}"/>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71489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23057071"/>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DC22C-267E-4ADC-AF05-BEB721900345}"/>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AACB2E6-036D-489B-AF95-7F191F40942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86DBCEB-45FD-4CA2-89E1-0743C2C24118}"/>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7198472"/>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F1447-7437-45B5-955F-F450CFC6FBBF}"/>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F0BE9-59DA-4877-8D0D-735633F5CFFB}"/>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A8181-2D82-4E5A-A55B-C3850F308871}"/>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06443D1-9D50-4347-8EF4-C71123BDF44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A7B7A19-FC92-4734-BBA7-FBC0512D2753}"/>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492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846"/>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558"/>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04/01/2023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020962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88126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63891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871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92794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9400104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171"/>
            <a:ext cx="6858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a:xfrm>
            <a:off x="628650" y="6356486"/>
            <a:ext cx="2057400" cy="365125"/>
          </a:xfrm>
          <a:prstGeom prst="rect">
            <a:avLst/>
          </a:prstGeom>
        </p:spPr>
        <p:txBody>
          <a:bodyPr/>
          <a:lstStyle/>
          <a:p>
            <a:pPr defTabSz="914377"/>
            <a:fld id="{F81DD83F-F77F-46B4-9CB9-C8117E634F65}" type="datetimeFigureOut">
              <a:rPr lang="en-US" sz="1867">
                <a:solidFill>
                  <a:prstClr val="black">
                    <a:tint val="75000"/>
                  </a:prstClr>
                </a:solidFill>
              </a:rPr>
              <a:pPr defTabSz="914377"/>
              <a:t>1/4/2023</a:t>
            </a:fld>
            <a:endParaRPr lang="en-US" sz="1867">
              <a:solidFill>
                <a:prstClr val="black">
                  <a:tint val="75000"/>
                </a:prstClr>
              </a:solidFill>
            </a:endParaRPr>
          </a:p>
        </p:txBody>
      </p:sp>
      <p:sp>
        <p:nvSpPr>
          <p:cNvPr id="5" name="Footer Placeholder 4"/>
          <p:cNvSpPr>
            <a:spLocks noGrp="1"/>
          </p:cNvSpPr>
          <p:nvPr>
            <p:ph type="ftr" sz="quarter" idx="11"/>
          </p:nvPr>
        </p:nvSpPr>
        <p:spPr>
          <a:xfrm>
            <a:off x="3028950" y="6356486"/>
            <a:ext cx="3086100" cy="365125"/>
          </a:xfrm>
          <a:prstGeom prst="rect">
            <a:avLst/>
          </a:prstGeom>
        </p:spPr>
        <p:txBody>
          <a:bodyPr/>
          <a:lstStyle/>
          <a:p>
            <a:pPr defTabSz="914377"/>
            <a:endParaRPr lang="en-US" sz="1867">
              <a:solidFill>
                <a:prstClr val="black">
                  <a:tint val="75000"/>
                </a:prstClr>
              </a:solidFill>
            </a:endParaRPr>
          </a:p>
        </p:txBody>
      </p:sp>
      <p:sp>
        <p:nvSpPr>
          <p:cNvPr id="6" name="Slide Number Placeholder 5"/>
          <p:cNvSpPr>
            <a:spLocks noGrp="1"/>
          </p:cNvSpPr>
          <p:nvPr>
            <p:ph type="sldNum" sz="quarter" idx="12"/>
          </p:nvPr>
        </p:nvSpPr>
        <p:spPr>
          <a:xfrm>
            <a:off x="6457950" y="6356486"/>
            <a:ext cx="2057400" cy="365125"/>
          </a:xfrm>
          <a:prstGeom prst="rect">
            <a:avLst/>
          </a:prstGeom>
        </p:spPr>
        <p:txBody>
          <a:bodyPr/>
          <a:lstStyle/>
          <a:p>
            <a:pPr defTabSz="914377"/>
            <a:fld id="{AA92924A-2F5C-4ED1-9634-C24838A41D73}" type="slidenum">
              <a:rPr lang="en-US" sz="1867">
                <a:solidFill>
                  <a:prstClr val="black">
                    <a:tint val="75000"/>
                  </a:prstClr>
                </a:solidFill>
              </a:rPr>
              <a:pPr defTabSz="914377"/>
              <a:t>‹#›</a:t>
            </a:fld>
            <a:endParaRPr lang="en-US" sz="1867">
              <a:solidFill>
                <a:prstClr val="black">
                  <a:tint val="75000"/>
                </a:prstClr>
              </a:solidFill>
            </a:endParaRPr>
          </a:p>
        </p:txBody>
      </p:sp>
    </p:spTree>
    <p:extLst>
      <p:ext uri="{BB962C8B-B14F-4D97-AF65-F5344CB8AC3E}">
        <p14:creationId xmlns:p14="http://schemas.microsoft.com/office/powerpoint/2010/main" val="40164280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701466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959"/>
            <a:ext cx="2518172"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152526" y="4005411"/>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713227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24" y="2895603"/>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9448033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40"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5905349"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20423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04/01/2023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6774233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721" y="1882732"/>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6175626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666"/>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4957866" y="1840666"/>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1686403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7"/>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436228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2023/1/4</a:t>
            </a:fld>
            <a:endParaRPr lang="zh-CN" altLang="en-US" sz="1867"/>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7724600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28650" y="6356486"/>
            <a:ext cx="2057400" cy="365125"/>
          </a:xfrm>
          <a:prstGeom prst="rect">
            <a:avLst/>
          </a:prstGeom>
        </p:spPr>
        <p:txBody>
          <a:bodyPr/>
          <a:lstStyle/>
          <a:p>
            <a:pPr defTabSz="914377"/>
            <a:fld id="{32BF82D2-7A68-459D-A996-9BDDA2518FA4}" type="datetimeFigureOut">
              <a:rPr lang="zh-CN" altLang="en-US" sz="1867">
                <a:solidFill>
                  <a:prstClr val="black">
                    <a:tint val="75000"/>
                  </a:prstClr>
                </a:solidFill>
              </a:rPr>
              <a:pPr defTabSz="914377"/>
              <a:t>2023/1/4</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3028950" y="6356486"/>
            <a:ext cx="30861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6457950" y="6356486"/>
            <a:ext cx="2057400" cy="365125"/>
          </a:xfrm>
          <a:prstGeom prst="rect">
            <a:avLst/>
          </a:prstGeom>
        </p:spPr>
        <p:txBody>
          <a:bodyPr/>
          <a:lstStyle/>
          <a:p>
            <a:pPr defTabSz="914377"/>
            <a:fld id="{3E01EE5D-26FB-46D5-A381-ECFB35BF1D34}" type="slidenum">
              <a:rPr lang="zh-CN" altLang="en-US" sz="1867">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27946727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2023/1/4</a:t>
            </a:fld>
            <a:endParaRPr lang="zh-CN" altLang="en-US" sz="1867"/>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4825845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6213" y="0"/>
            <a:ext cx="949642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25725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6212" y="16"/>
            <a:ext cx="9525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45992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06450" y="-455612"/>
            <a:ext cx="10720388"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07941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2023/1/4</a:t>
            </a:fld>
            <a:endParaRPr lang="zh-CN" altLang="en-US" sz="1867"/>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0107059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7"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7"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04/01/2023</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2037020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737676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2023/1/4</a:t>
            </a:fld>
            <a:endParaRPr lang="zh-CN" altLang="en-US" sz="1867"/>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6077037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609600"/>
            <a:ext cx="6446838" cy="1320800"/>
          </a:xfrm>
          <a:prstGeom prst="rect">
            <a:avLst/>
          </a:prstGeom>
        </p:spPr>
        <p:txBody>
          <a:bodyPr>
            <a:normAutofit/>
          </a:bodyPr>
          <a:lstStyle>
            <a:lvl1pPr>
              <a:defRPr sz="2700"/>
            </a:lvl1pPr>
          </a:lstStyle>
          <a:p>
            <a:r>
              <a:rPr lang="en-US"/>
              <a:t>Click to edit Master title style</a:t>
            </a:r>
            <a:endParaRPr lang="en-US" dirty="0"/>
          </a:p>
        </p:txBody>
      </p:sp>
      <p:sp>
        <p:nvSpPr>
          <p:cNvPr id="3" name="Content Placeholder 2"/>
          <p:cNvSpPr>
            <a:spLocks noGrp="1"/>
          </p:cNvSpPr>
          <p:nvPr>
            <p:ph idx="1"/>
          </p:nvPr>
        </p:nvSpPr>
        <p:spPr>
          <a:xfrm>
            <a:off x="508000" y="2160593"/>
            <a:ext cx="6446838" cy="388143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403854" y="6042162"/>
            <a:ext cx="684213"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a:defRPr/>
            </a:pPr>
            <a:endParaRPr lang="en-US" altLang="en-US">
              <a:solidFill>
                <a:srgbClr val="5F5F5F"/>
              </a:solidFill>
            </a:endParaRPr>
          </a:p>
        </p:txBody>
      </p:sp>
      <p:sp>
        <p:nvSpPr>
          <p:cNvPr id="5" name="Footer Placeholder 4"/>
          <p:cNvSpPr>
            <a:spLocks noGrp="1"/>
          </p:cNvSpPr>
          <p:nvPr>
            <p:ph type="ftr" sz="quarter" idx="11"/>
          </p:nvPr>
        </p:nvSpPr>
        <p:spPr>
          <a:xfrm>
            <a:off x="508015" y="6042162"/>
            <a:ext cx="4722813"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a:defRPr/>
            </a:pPr>
            <a:endParaRPr lang="en-US" altLang="en-US">
              <a:solidFill>
                <a:srgbClr val="5F5F5F"/>
              </a:solidFill>
            </a:endParaRPr>
          </a:p>
        </p:txBody>
      </p:sp>
      <p:sp>
        <p:nvSpPr>
          <p:cNvPr id="6" name="Slide Number Placeholder 5"/>
          <p:cNvSpPr>
            <a:spLocks noGrp="1"/>
          </p:cNvSpPr>
          <p:nvPr>
            <p:ph type="sldNum" sz="quarter" idx="12"/>
          </p:nvPr>
        </p:nvSpPr>
        <p:spPr>
          <a:xfrm>
            <a:off x="6443737" y="6042162"/>
            <a:ext cx="511175"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a:defRPr/>
            </a:pPr>
            <a:fld id="{831F250A-4CE7-44D4-85B4-49BD9AF6BFD0}" type="slidenum">
              <a:rPr lang="en-US" altLang="en-US">
                <a:solidFill>
                  <a:srgbClr val="5F5F5F"/>
                </a:solidFill>
              </a:rPr>
              <a:pPr>
                <a:defRPr/>
              </a:pPr>
              <a:t>‹#›</a:t>
            </a:fld>
            <a:endParaRPr lang="en-US" altLang="en-US">
              <a:solidFill>
                <a:srgbClr val="5F5F5F"/>
              </a:solidFill>
            </a:endParaRPr>
          </a:p>
        </p:txBody>
      </p:sp>
    </p:spTree>
    <p:extLst>
      <p:ext uri="{BB962C8B-B14F-4D97-AF65-F5344CB8AC3E}">
        <p14:creationId xmlns:p14="http://schemas.microsoft.com/office/powerpoint/2010/main" val="23435491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310" y="6042158"/>
            <a:ext cx="683419"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DD22C65B-FAC9-421A-9391-569306C0644A}" type="datetimeFigureOut">
              <a:rPr lang="zh-CN" altLang="en-US"/>
              <a:pPr>
                <a:defRPr/>
              </a:pPr>
              <a:t>2023/1/4</a:t>
            </a:fld>
            <a:endParaRPr lang="zh-CN" altLang="en-US"/>
          </a:p>
        </p:txBody>
      </p:sp>
      <p:sp>
        <p:nvSpPr>
          <p:cNvPr id="3" name="页脚占位符 3"/>
          <p:cNvSpPr>
            <a:spLocks noGrp="1"/>
          </p:cNvSpPr>
          <p:nvPr>
            <p:ph type="ftr" sz="quarter" idx="11"/>
          </p:nvPr>
        </p:nvSpPr>
        <p:spPr>
          <a:xfrm>
            <a:off x="508414" y="6042158"/>
            <a:ext cx="4723209"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6442490" y="6042158"/>
            <a:ext cx="513159"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BEBC0E72-BF06-4A19-B2CD-574FB1E7DA1E}" type="slidenum">
              <a:rPr lang="zh-CN" altLang="en-US"/>
              <a:pPr>
                <a:defRPr/>
              </a:pPr>
              <a:t>‹#›</a:t>
            </a:fld>
            <a:endParaRPr lang="zh-CN" altLang="en-US"/>
          </a:p>
        </p:txBody>
      </p:sp>
    </p:spTree>
    <p:extLst>
      <p:ext uri="{BB962C8B-B14F-4D97-AF65-F5344CB8AC3E}">
        <p14:creationId xmlns:p14="http://schemas.microsoft.com/office/powerpoint/2010/main" val="27650825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310" y="6042158"/>
            <a:ext cx="683419"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60329089-014F-40B7-AF9F-C11F97BF94C2}" type="datetimeFigureOut">
              <a:rPr lang="zh-CN" altLang="en-US"/>
              <a:pPr>
                <a:defRPr/>
              </a:pPr>
              <a:t>2023/1/4</a:t>
            </a:fld>
            <a:endParaRPr lang="zh-CN" altLang="en-US"/>
          </a:p>
        </p:txBody>
      </p:sp>
      <p:sp>
        <p:nvSpPr>
          <p:cNvPr id="3" name="页脚占位符 3"/>
          <p:cNvSpPr>
            <a:spLocks noGrp="1"/>
          </p:cNvSpPr>
          <p:nvPr>
            <p:ph type="ftr" sz="quarter" idx="11"/>
          </p:nvPr>
        </p:nvSpPr>
        <p:spPr>
          <a:xfrm>
            <a:off x="508414" y="6042158"/>
            <a:ext cx="4723209"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6442490" y="6042158"/>
            <a:ext cx="513159"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C06FD32C-10E6-4306-A8A9-F7761EEB30E2}" type="slidenum">
              <a:rPr lang="zh-CN" altLang="en-US"/>
              <a:pPr>
                <a:defRPr/>
              </a:pPr>
              <a:t>‹#›</a:t>
            </a:fld>
            <a:endParaRPr lang="zh-CN" altLang="en-US"/>
          </a:p>
        </p:txBody>
      </p:sp>
    </p:spTree>
    <p:extLst>
      <p:ext uri="{BB962C8B-B14F-4D97-AF65-F5344CB8AC3E}">
        <p14:creationId xmlns:p14="http://schemas.microsoft.com/office/powerpoint/2010/main" val="16132865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496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818738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15"/>
            <a:ext cx="9525000"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606078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053" y="-455612"/>
            <a:ext cx="10720388"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3063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3850" y="6041498"/>
            <a:ext cx="683954"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2023/1/4</a:t>
            </a:fld>
            <a:endParaRPr lang="zh-CN" altLang="en-US"/>
          </a:p>
        </p:txBody>
      </p:sp>
      <p:sp>
        <p:nvSpPr>
          <p:cNvPr id="3" name="页脚占位符 3"/>
          <p:cNvSpPr>
            <a:spLocks noGrp="1"/>
          </p:cNvSpPr>
          <p:nvPr>
            <p:ph type="ftr" sz="quarter" idx="11"/>
          </p:nvPr>
        </p:nvSpPr>
        <p:spPr>
          <a:xfrm>
            <a:off x="508019" y="6041498"/>
            <a:ext cx="4723209"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6442999" y="6041498"/>
            <a:ext cx="512504"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41018236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8879324"/>
      </p:ext>
    </p:extLst>
  </p:cSld>
  <p:clrMapOvr>
    <a:masterClrMapping/>
  </p:clrMapOvr>
  <p:transition spd="slow" advTm="3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04/01/2023</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6293939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771294" y="6130925"/>
            <a:ext cx="859631" cy="369888"/>
          </a:xfrm>
          <a:prstGeom prst="rect">
            <a:avLst/>
          </a:prstGeom>
        </p:spPr>
        <p:txBody>
          <a:bodyPr/>
          <a:lstStyle>
            <a:lvl1pPr>
              <a:defRPr>
                <a:solidFill>
                  <a:prstClr val="black">
                    <a:tint val="75000"/>
                  </a:prstClr>
                </a:solidFill>
              </a:defRPr>
            </a:lvl1pPr>
          </a:lstStyle>
          <a:p>
            <a:pPr defTabSz="457200">
              <a:defRPr/>
            </a:pPr>
            <a:fld id="{A555B3B3-C94B-4900-8A1F-220359EE6AAD}" type="datetimeFigureOut">
              <a:rPr lang="zh-CN" altLang="en-US"/>
              <a:pPr defTabSz="457200">
                <a:defRPr/>
              </a:pPr>
              <a:t>2023/1/4</a:t>
            </a:fld>
            <a:endParaRPr lang="zh-CN" altLang="en-US"/>
          </a:p>
        </p:txBody>
      </p:sp>
      <p:sp>
        <p:nvSpPr>
          <p:cNvPr id="3" name="页脚占位符 3"/>
          <p:cNvSpPr>
            <a:spLocks noGrp="1"/>
          </p:cNvSpPr>
          <p:nvPr>
            <p:ph type="ftr" sz="quarter" idx="11"/>
          </p:nvPr>
        </p:nvSpPr>
        <p:spPr>
          <a:xfrm>
            <a:off x="1941910" y="6135822"/>
            <a:ext cx="5715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398859" y="787401"/>
            <a:ext cx="584597" cy="365125"/>
          </a:xfrm>
          <a:prstGeom prst="rect">
            <a:avLst/>
          </a:prstGeom>
        </p:spPr>
        <p:txBody>
          <a:bodyPr/>
          <a:lstStyle>
            <a:lvl1pPr>
              <a:defRPr>
                <a:solidFill>
                  <a:prstClr val="black">
                    <a:tint val="75000"/>
                  </a:prstClr>
                </a:solidFill>
              </a:defRPr>
            </a:lvl1pPr>
          </a:lstStyle>
          <a:p>
            <a:pPr defTabSz="457200">
              <a:defRPr/>
            </a:pPr>
            <a:fld id="{F72B3403-94C5-4D26-BB59-AC8DAC884A2C}" type="slidenum">
              <a:rPr lang="zh-CN" altLang="en-US"/>
              <a:pPr defTabSz="457200">
                <a:defRPr/>
              </a:pPr>
              <a:t>‹#›</a:t>
            </a:fld>
            <a:endParaRPr lang="zh-CN" altLang="en-US"/>
          </a:p>
        </p:txBody>
      </p:sp>
    </p:spTree>
    <p:extLst>
      <p:ext uri="{BB962C8B-B14F-4D97-AF65-F5344CB8AC3E}">
        <p14:creationId xmlns:p14="http://schemas.microsoft.com/office/powerpoint/2010/main" val="419609019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771294" y="6130925"/>
            <a:ext cx="859631" cy="369888"/>
          </a:xfrm>
          <a:prstGeom prst="rect">
            <a:avLst/>
          </a:prstGeom>
        </p:spPr>
        <p:txBody>
          <a:bodyPr/>
          <a:lstStyle>
            <a:lvl1pPr>
              <a:defRPr>
                <a:solidFill>
                  <a:prstClr val="black">
                    <a:tint val="75000"/>
                  </a:prstClr>
                </a:solidFill>
              </a:defRPr>
            </a:lvl1pPr>
          </a:lstStyle>
          <a:p>
            <a:pPr defTabSz="457200">
              <a:defRPr/>
            </a:pPr>
            <a:fld id="{D3651C4A-636C-43D5-8F45-9B7FA68B1021}" type="datetimeFigureOut">
              <a:rPr lang="zh-CN" altLang="en-US"/>
              <a:pPr defTabSz="457200">
                <a:defRPr/>
              </a:pPr>
              <a:t>2023/1/4</a:t>
            </a:fld>
            <a:endParaRPr lang="zh-CN" altLang="en-US"/>
          </a:p>
        </p:txBody>
      </p:sp>
      <p:sp>
        <p:nvSpPr>
          <p:cNvPr id="3" name="页脚占位符 3"/>
          <p:cNvSpPr>
            <a:spLocks noGrp="1"/>
          </p:cNvSpPr>
          <p:nvPr>
            <p:ph type="ftr" sz="quarter" idx="11"/>
          </p:nvPr>
        </p:nvSpPr>
        <p:spPr>
          <a:xfrm>
            <a:off x="1941910" y="6135822"/>
            <a:ext cx="5715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398859" y="787401"/>
            <a:ext cx="584597" cy="365125"/>
          </a:xfrm>
          <a:prstGeom prst="rect">
            <a:avLst/>
          </a:prstGeom>
        </p:spPr>
        <p:txBody>
          <a:bodyPr/>
          <a:lstStyle>
            <a:lvl1pPr>
              <a:defRPr>
                <a:solidFill>
                  <a:prstClr val="black">
                    <a:tint val="75000"/>
                  </a:prstClr>
                </a:solidFill>
              </a:defRPr>
            </a:lvl1pPr>
          </a:lstStyle>
          <a:p>
            <a:pPr defTabSz="457200">
              <a:defRPr/>
            </a:pPr>
            <a:fld id="{0CB755A3-A002-406D-A30A-EA229C631C3C}" type="slidenum">
              <a:rPr lang="zh-CN" altLang="en-US"/>
              <a:pPr defTabSz="457200">
                <a:defRPr/>
              </a:pPr>
              <a:t>‹#›</a:t>
            </a:fld>
            <a:endParaRPr lang="zh-CN" altLang="en-US"/>
          </a:p>
        </p:txBody>
      </p:sp>
    </p:spTree>
    <p:extLst>
      <p:ext uri="{BB962C8B-B14F-4D97-AF65-F5344CB8AC3E}">
        <p14:creationId xmlns:p14="http://schemas.microsoft.com/office/powerpoint/2010/main" val="33854815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771294" y="6130925"/>
            <a:ext cx="859631" cy="369888"/>
          </a:xfrm>
          <a:prstGeom prst="rect">
            <a:avLst/>
          </a:prstGeom>
        </p:spPr>
        <p:txBody>
          <a:bodyPr/>
          <a:lstStyle>
            <a:lvl1pPr>
              <a:defRPr>
                <a:solidFill>
                  <a:prstClr val="black">
                    <a:tint val="75000"/>
                  </a:prstClr>
                </a:solidFill>
              </a:defRPr>
            </a:lvl1pPr>
          </a:lstStyle>
          <a:p>
            <a:pPr defTabSz="457200">
              <a:defRPr/>
            </a:pPr>
            <a:fld id="{422852A1-82BC-420A-A8F1-ADF75FD23FF1}" type="datetimeFigureOut">
              <a:rPr lang="zh-CN" altLang="en-US"/>
              <a:pPr defTabSz="457200">
                <a:defRPr/>
              </a:pPr>
              <a:t>2023/1/4</a:t>
            </a:fld>
            <a:endParaRPr lang="zh-CN" altLang="en-US"/>
          </a:p>
        </p:txBody>
      </p:sp>
      <p:sp>
        <p:nvSpPr>
          <p:cNvPr id="3" name="页脚占位符 4"/>
          <p:cNvSpPr>
            <a:spLocks noGrp="1"/>
          </p:cNvSpPr>
          <p:nvPr>
            <p:ph type="ftr" sz="quarter" idx="11"/>
          </p:nvPr>
        </p:nvSpPr>
        <p:spPr>
          <a:xfrm>
            <a:off x="1941910" y="6135822"/>
            <a:ext cx="5715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5"/>
          <p:cNvSpPr>
            <a:spLocks noGrp="1"/>
          </p:cNvSpPr>
          <p:nvPr>
            <p:ph type="sldNum" sz="quarter" idx="12"/>
          </p:nvPr>
        </p:nvSpPr>
        <p:spPr>
          <a:xfrm>
            <a:off x="398859" y="787401"/>
            <a:ext cx="584597" cy="365125"/>
          </a:xfrm>
          <a:prstGeom prst="rect">
            <a:avLst/>
          </a:prstGeom>
        </p:spPr>
        <p:txBody>
          <a:bodyPr/>
          <a:lstStyle>
            <a:lvl1pPr>
              <a:defRPr>
                <a:solidFill>
                  <a:srgbClr val="5FCBEF"/>
                </a:solidFill>
              </a:defRPr>
            </a:lvl1pPr>
          </a:lstStyle>
          <a:p>
            <a:pPr defTabSz="457200">
              <a:defRPr/>
            </a:pPr>
            <a:fld id="{8DEF1F46-8D2F-4052-9F6A-08F3809E54A5}" type="slidenum">
              <a:rPr lang="zh-CN" altLang="en-US"/>
              <a:pPr defTabSz="457200">
                <a:defRPr/>
              </a:pPr>
              <a:t>‹#›</a:t>
            </a:fld>
            <a:endParaRPr lang="zh-CN" altLang="en-US"/>
          </a:p>
        </p:txBody>
      </p:sp>
    </p:spTree>
    <p:extLst>
      <p:ext uri="{BB962C8B-B14F-4D97-AF65-F5344CB8AC3E}">
        <p14:creationId xmlns:p14="http://schemas.microsoft.com/office/powerpoint/2010/main" val="1472760105"/>
      </p:ext>
    </p:extLst>
  </p:cSld>
  <p:clrMapOvr>
    <a:masterClrMapping/>
  </p:clrMapOvr>
  <p:transition spd="slow" advTm="3000">
    <p:rand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771294" y="6130925"/>
            <a:ext cx="859631" cy="369888"/>
          </a:xfrm>
          <a:prstGeom prst="rect">
            <a:avLst/>
          </a:prstGeom>
        </p:spPr>
        <p:txBody>
          <a:bodyPr/>
          <a:lstStyle>
            <a:lvl1pPr>
              <a:defRPr>
                <a:solidFill>
                  <a:prstClr val="black">
                    <a:tint val="75000"/>
                  </a:prstClr>
                </a:solidFill>
              </a:defRPr>
            </a:lvl1pPr>
          </a:lstStyle>
          <a:p>
            <a:pPr defTabSz="457200">
              <a:defRPr/>
            </a:pPr>
            <a:fld id="{9F37422E-C080-45AE-A171-86F1DA5412CB}" type="datetimeFigureOut">
              <a:rPr lang="zh-CN" altLang="en-US"/>
              <a:pPr defTabSz="457200">
                <a:defRPr/>
              </a:pPr>
              <a:t>2023/1/4</a:t>
            </a:fld>
            <a:endParaRPr lang="zh-CN" altLang="en-US"/>
          </a:p>
        </p:txBody>
      </p:sp>
      <p:sp>
        <p:nvSpPr>
          <p:cNvPr id="3" name="页脚占位符 3"/>
          <p:cNvSpPr>
            <a:spLocks noGrp="1"/>
          </p:cNvSpPr>
          <p:nvPr>
            <p:ph type="ftr" sz="quarter" idx="11"/>
          </p:nvPr>
        </p:nvSpPr>
        <p:spPr>
          <a:xfrm>
            <a:off x="1941910" y="6135822"/>
            <a:ext cx="5715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398859" y="787401"/>
            <a:ext cx="584597" cy="365125"/>
          </a:xfrm>
          <a:prstGeom prst="rect">
            <a:avLst/>
          </a:prstGeom>
        </p:spPr>
        <p:txBody>
          <a:bodyPr/>
          <a:lstStyle>
            <a:lvl1pPr>
              <a:defRPr>
                <a:solidFill>
                  <a:prstClr val="black">
                    <a:tint val="75000"/>
                  </a:prstClr>
                </a:solidFill>
              </a:defRPr>
            </a:lvl1pPr>
          </a:lstStyle>
          <a:p>
            <a:pPr defTabSz="457200">
              <a:defRPr/>
            </a:pPr>
            <a:fld id="{FC6813B9-9666-40E6-9203-AE5DBA65578F}" type="slidenum">
              <a:rPr lang="zh-CN" altLang="en-US"/>
              <a:pPr defTabSz="457200">
                <a:defRPr/>
              </a:pPr>
              <a:t>‹#›</a:t>
            </a:fld>
            <a:endParaRPr lang="zh-CN" altLang="en-US"/>
          </a:p>
        </p:txBody>
      </p:sp>
    </p:spTree>
    <p:extLst>
      <p:ext uri="{BB962C8B-B14F-4D97-AF65-F5344CB8AC3E}">
        <p14:creationId xmlns:p14="http://schemas.microsoft.com/office/powerpoint/2010/main" val="6588107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457200" y="6245243"/>
            <a:ext cx="2133600" cy="476251"/>
          </a:xfrm>
          <a:prstGeom prst="rect">
            <a:avLst/>
          </a:prstGeom>
          <a:ln/>
        </p:spPr>
        <p:txBody>
          <a:bodyPr/>
          <a:lstStyle>
            <a:lvl1pPr>
              <a:defRPr/>
            </a:lvl1pPr>
          </a:lstStyle>
          <a:p>
            <a:pPr defTabSz="457200">
              <a:defRPr/>
            </a:pPr>
            <a:endParaRPr lang="en-US">
              <a:solidFill>
                <a:srgbClr val="000000"/>
              </a:solidFill>
            </a:endParaRPr>
          </a:p>
        </p:txBody>
      </p:sp>
      <p:sp>
        <p:nvSpPr>
          <p:cNvPr id="6" name="Footer Placeholder 5"/>
          <p:cNvSpPr>
            <a:spLocks noGrp="1" noChangeArrowheads="1"/>
          </p:cNvSpPr>
          <p:nvPr>
            <p:ph type="ftr" sz="quarter" idx="11"/>
          </p:nvPr>
        </p:nvSpPr>
        <p:spPr>
          <a:xfrm>
            <a:off x="3124200" y="6245243"/>
            <a:ext cx="2895600" cy="476251"/>
          </a:xfrm>
          <a:prstGeom prst="rect">
            <a:avLst/>
          </a:prstGeom>
          <a:ln/>
        </p:spPr>
        <p:txBody>
          <a:bodyPr/>
          <a:lstStyle>
            <a:lvl1pPr>
              <a:defRPr/>
            </a:lvl1pPr>
          </a:lstStyle>
          <a:p>
            <a:pPr defTabSz="457200">
              <a:defRPr/>
            </a:pPr>
            <a:endParaRPr lang="en-US">
              <a:solidFill>
                <a:srgbClr val="000000"/>
              </a:solidFill>
            </a:endParaRPr>
          </a:p>
        </p:txBody>
      </p:sp>
      <p:sp>
        <p:nvSpPr>
          <p:cNvPr id="7" name="Slide Number Placeholder 6"/>
          <p:cNvSpPr>
            <a:spLocks noGrp="1" noChangeArrowheads="1"/>
          </p:cNvSpPr>
          <p:nvPr>
            <p:ph type="sldNum" sz="quarter" idx="12"/>
          </p:nvPr>
        </p:nvSpPr>
        <p:spPr>
          <a:xfrm>
            <a:off x="6553200" y="6245243"/>
            <a:ext cx="2133600" cy="476251"/>
          </a:xfrm>
          <a:prstGeom prst="rect">
            <a:avLst/>
          </a:prstGeom>
          <a:ln/>
        </p:spPr>
        <p:txBody>
          <a:bodyPr/>
          <a:lstStyle>
            <a:lvl1pPr>
              <a:defRPr/>
            </a:lvl1pPr>
          </a:lstStyle>
          <a:p>
            <a:pPr defTabSz="457200"/>
            <a:fld id="{5DF0C99E-C4F9-4DAB-AB94-365632577A06}" type="slidenum">
              <a:rPr lang="en-US" altLang="en-US">
                <a:solidFill>
                  <a:srgbClr val="000000"/>
                </a:solidFill>
              </a:rPr>
              <a:pPr defTabSz="457200"/>
              <a:t>‹#›</a:t>
            </a:fld>
            <a:endParaRPr lang="en-US" altLang="en-US">
              <a:solidFill>
                <a:srgbClr val="000000"/>
              </a:solidFill>
            </a:endParaRPr>
          </a:p>
        </p:txBody>
      </p:sp>
    </p:spTree>
    <p:extLst>
      <p:ext uri="{BB962C8B-B14F-4D97-AF65-F5344CB8AC3E}">
        <p14:creationId xmlns:p14="http://schemas.microsoft.com/office/powerpoint/2010/main" val="1663571485"/>
      </p:ext>
    </p:extLst>
  </p:cSld>
  <p:clrMapOvr>
    <a:masterClrMapping/>
  </p:clrMapOvr>
  <p:transition>
    <p:randomBar dir="ver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5403850" y="6041498"/>
            <a:ext cx="683954" cy="365125"/>
          </a:xfrm>
          <a:prstGeom prst="rect">
            <a:avLst/>
          </a:prstGeom>
        </p:spPr>
        <p:txBody>
          <a:bodyPr/>
          <a:lstStyle>
            <a:lvl1pPr>
              <a:defRPr/>
            </a:lvl1pPr>
          </a:lstStyle>
          <a:p>
            <a:pPr defTabSz="457200">
              <a:defRPr/>
            </a:pPr>
            <a:fld id="{2BCC7A12-A6F8-4B29-B1F6-EFE54D85C9A3}" type="datetimeFigureOut">
              <a:rPr lang="zh-CN" altLang="en-US">
                <a:solidFill>
                  <a:prstClr val="black">
                    <a:tint val="75000"/>
                  </a:prstClr>
                </a:solidFill>
              </a:rPr>
              <a:pPr defTabSz="457200">
                <a:defRPr/>
              </a:pPr>
              <a:t>2023/1/4</a:t>
            </a:fld>
            <a:endParaRPr lang="zh-CN" altLang="en-US">
              <a:solidFill>
                <a:prstClr val="black">
                  <a:tint val="75000"/>
                </a:prstClr>
              </a:solidFill>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508019" y="6041498"/>
            <a:ext cx="4723209" cy="365125"/>
          </a:xfrm>
          <a:prstGeom prst="rect">
            <a:avLst/>
          </a:prstGeom>
        </p:spPr>
        <p:txBody>
          <a:bodyPr/>
          <a:lstStyle>
            <a:lvl1pPr>
              <a:defRPr/>
            </a:lvl1pPr>
          </a:lstStyle>
          <a:p>
            <a:pPr defTabSz="457200">
              <a:defRPr/>
            </a:pPr>
            <a:endParaRPr lang="zh-CN" altLang="en-US">
              <a:solidFill>
                <a:prstClr val="black">
                  <a:tint val="75000"/>
                </a:prstClr>
              </a:solidFill>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6442999" y="6041498"/>
            <a:ext cx="512504" cy="365125"/>
          </a:xfrm>
          <a:prstGeom prst="rect">
            <a:avLst/>
          </a:prstGeom>
        </p:spPr>
        <p:txBody>
          <a:bodyPr/>
          <a:lstStyle>
            <a:lvl1pPr>
              <a:defRPr/>
            </a:lvl1pPr>
          </a:lstStyle>
          <a:p>
            <a:pPr defTabSz="457200">
              <a:defRPr/>
            </a:pPr>
            <a:fld id="{18CB745E-AF92-4B82-9391-130056807CE7}" type="slidenum">
              <a:rPr lang="zh-CN" altLang="en-US">
                <a:solidFill>
                  <a:srgbClr val="5FCBEF"/>
                </a:solidFill>
              </a:rPr>
              <a:pPr defTabSz="457200">
                <a:defRPr/>
              </a:pPr>
              <a:t>‹#›</a:t>
            </a:fld>
            <a:endParaRPr lang="zh-CN" altLang="en-US">
              <a:solidFill>
                <a:srgbClr val="5FCBEF"/>
              </a:solidFill>
            </a:endParaRPr>
          </a:p>
        </p:txBody>
      </p:sp>
    </p:spTree>
    <p:extLst>
      <p:ext uri="{BB962C8B-B14F-4D97-AF65-F5344CB8AC3E}">
        <p14:creationId xmlns:p14="http://schemas.microsoft.com/office/powerpoint/2010/main" val="2479306908"/>
      </p:ext>
    </p:extLst>
  </p:cSld>
  <p:clrMapOvr>
    <a:masterClrMapping/>
  </p:clrMapOvr>
  <p:transition spd="slow" advTm="3000">
    <p:rand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8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2023/1/4</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27982725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99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28650" y="6356486"/>
            <a:ext cx="2057400" cy="365125"/>
          </a:xfrm>
          <a:prstGeom prst="rect">
            <a:avLst/>
          </a:prstGeom>
        </p:spPr>
        <p:txBody>
          <a:bodyPr/>
          <a:lstStyle/>
          <a:p>
            <a:pPr defTabSz="914377"/>
            <a:fld id="{32BF82D2-7A68-459D-A996-9BDDA2518FA4}" type="datetimeFigureOut">
              <a:rPr lang="zh-CN" altLang="en-US" sz="1867">
                <a:solidFill>
                  <a:prstClr val="black">
                    <a:tint val="75000"/>
                  </a:prstClr>
                </a:solidFill>
                <a:cs typeface="Arial" panose="020B0604020202020204" pitchFamily="34" charset="0"/>
              </a:rPr>
              <a:pPr defTabSz="914377"/>
              <a:t>2023/1/4</a:t>
            </a:fld>
            <a:endParaRPr lang="zh-CN" altLang="en-US" sz="1867">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3028950" y="6356486"/>
            <a:ext cx="3086100" cy="365125"/>
          </a:xfrm>
          <a:prstGeom prst="rect">
            <a:avLst/>
          </a:prstGeom>
        </p:spPr>
        <p:txBody>
          <a:bodyPr/>
          <a:lstStyle/>
          <a:p>
            <a:pPr defTabSz="914377"/>
            <a:endParaRPr lang="zh-CN" altLang="en-US" sz="1867">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6457950" y="6356486"/>
            <a:ext cx="2057400" cy="365125"/>
          </a:xfrm>
          <a:prstGeom prst="rect">
            <a:avLst/>
          </a:prstGeom>
        </p:spPr>
        <p:txBody>
          <a:bodyPr/>
          <a:lstStyle/>
          <a:p>
            <a:pPr defTabSz="914377"/>
            <a:fld id="{3E01EE5D-26FB-46D5-A381-ECFB35BF1D34}" type="slidenum">
              <a:rPr lang="zh-CN" altLang="en-US" sz="1867">
                <a:solidFill>
                  <a:prstClr val="black">
                    <a:tint val="75000"/>
                  </a:prstClr>
                </a:solidFill>
                <a:cs typeface="Arial" panose="020B0604020202020204" pitchFamily="34" charset="0"/>
              </a:rPr>
              <a:pPr defTabSz="914377"/>
              <a:t>‹#›</a:t>
            </a:fld>
            <a:endParaRPr lang="zh-CN" altLang="en-US" sz="1867">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174224186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cs typeface="Arial" panose="020B0604020202020204" pitchFamily="34" charset="0"/>
              </a:rPr>
              <a:pPr defTabSz="914377">
                <a:defRPr/>
              </a:pPr>
              <a:t>2023/1/4</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82847496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310" y="6042158"/>
            <a:ext cx="683419"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DD22C65B-FAC9-421A-9391-569306C0644A}" type="datetimeFigureOut">
              <a:rPr lang="zh-CN" altLang="en-US">
                <a:cs typeface="Arial" panose="020B0604020202020204" pitchFamily="34" charset="0"/>
              </a:rPr>
              <a:pPr>
                <a:defRPr/>
              </a:pPr>
              <a:t>2023/1/4</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508414" y="6042158"/>
            <a:ext cx="4723209"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6442490" y="6042158"/>
            <a:ext cx="513159"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BEBC0E72-BF06-4A19-B2CD-574FB1E7DA1E}"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2934433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04/01/2023</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05408481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0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310" y="6042158"/>
            <a:ext cx="683419"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60329089-014F-40B7-AF9F-C11F97BF94C2}" type="datetimeFigureOut">
              <a:rPr lang="zh-CN" altLang="en-US">
                <a:cs typeface="Arial" panose="020B0604020202020204" pitchFamily="34" charset="0"/>
              </a:rPr>
              <a:pPr>
                <a:defRPr/>
              </a:pPr>
              <a:t>2023/1/4</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508414" y="6042158"/>
            <a:ext cx="4723209"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6442490" y="6042158"/>
            <a:ext cx="513159"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C06FD32C-10E6-4306-A8A9-F7761EEB30E2}"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36225717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3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3850" y="6041498"/>
            <a:ext cx="683954"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2023/1/4</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508019" y="6041498"/>
            <a:ext cx="4723209"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6442999" y="6041498"/>
            <a:ext cx="512504"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57142474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4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2023/1/4</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65947162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6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28650" y="6356486"/>
            <a:ext cx="2057400" cy="365125"/>
          </a:xfrm>
          <a:prstGeom prst="rect">
            <a:avLst/>
          </a:prstGeom>
        </p:spPr>
        <p:txBody>
          <a:bodyPr/>
          <a:lstStyle/>
          <a:p>
            <a:fld id="{32BF82D2-7A68-459D-A996-9BDDA2518FA4}" type="datetimeFigureOut">
              <a:rPr lang="zh-CN" altLang="en-US">
                <a:solidFill>
                  <a:prstClr val="black">
                    <a:tint val="75000"/>
                  </a:prstClr>
                </a:solidFill>
                <a:cs typeface="Arial" panose="020B0604020202020204" pitchFamily="34" charset="0"/>
              </a:rPr>
              <a:pPr/>
              <a:t>2023/1/4</a:t>
            </a:fld>
            <a:endParaRPr lang="zh-CN" altLang="en-US">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3028950" y="6356486"/>
            <a:ext cx="3086100" cy="365125"/>
          </a:xfrm>
          <a:prstGeom prst="rect">
            <a:avLst/>
          </a:prstGeom>
        </p:spPr>
        <p:txBody>
          <a:bodyPr/>
          <a:lstStyle/>
          <a:p>
            <a:endParaRPr lang="zh-CN" altLang="en-US">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6457950" y="6356486"/>
            <a:ext cx="2057400" cy="365125"/>
          </a:xfrm>
          <a:prstGeom prst="rect">
            <a:avLst/>
          </a:prstGeom>
        </p:spPr>
        <p:txBody>
          <a:bodyPr/>
          <a:lstStyle/>
          <a:p>
            <a:fld id="{3E01EE5D-26FB-46D5-A381-ECFB35BF1D34}" type="slidenum">
              <a:rPr lang="zh-CN" altLang="en-US">
                <a:solidFill>
                  <a:prstClr val="black">
                    <a:tint val="75000"/>
                  </a:prstClr>
                </a:solidFill>
                <a:cs typeface="Arial" panose="020B0604020202020204" pitchFamily="34" charset="0"/>
              </a:rPr>
              <a:pPr/>
              <a:t>‹#›</a:t>
            </a:fld>
            <a:endParaRPr lang="zh-CN" alt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313995298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a:solidFill>
                  <a:prstClr val="black">
                    <a:tint val="75000"/>
                  </a:prstClr>
                </a:solidFill>
                <a:cs typeface="+mn-cs"/>
              </a:defRPr>
            </a:lvl1pPr>
          </a:lstStyle>
          <a:p>
            <a:pPr>
              <a:defRPr/>
            </a:pPr>
            <a:fld id="{0C6303A0-9065-42AF-906A-DE1E800FE257}" type="datetimeFigureOut">
              <a:rPr lang="zh-CN" altLang="en-US"/>
              <a:pPr>
                <a:defRPr/>
              </a:pPr>
              <a:t>2023/1/4</a:t>
            </a:fld>
            <a:endParaRPr lang="zh-CN" altLang="en-US"/>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cs typeface="+mn-cs"/>
              </a:defRPr>
            </a:lvl1pPr>
          </a:lstStyle>
          <a:p>
            <a:pPr>
              <a:defRPr/>
            </a:pPr>
            <a:fld id="{2AD3D7CA-7BD8-4738-B6AB-718737AA462A}" type="slidenum">
              <a:rPr lang="zh-CN" altLang="en-US"/>
              <a:pPr>
                <a:defRPr/>
              </a:pPr>
              <a:t>‹#›</a:t>
            </a:fld>
            <a:endParaRPr lang="zh-CN" altLang="en-US"/>
          </a:p>
        </p:txBody>
      </p:sp>
    </p:spTree>
    <p:extLst>
      <p:ext uri="{BB962C8B-B14F-4D97-AF65-F5344CB8AC3E}">
        <p14:creationId xmlns:p14="http://schemas.microsoft.com/office/powerpoint/2010/main" val="38742104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a:solidFill>
                  <a:prstClr val="black">
                    <a:tint val="75000"/>
                  </a:prstClr>
                </a:solidFill>
                <a:cs typeface="Arial" panose="020B0604020202020204" pitchFamily="34" charset="0"/>
              </a:defRPr>
            </a:lvl1pPr>
          </a:lstStyle>
          <a:p>
            <a:pPr>
              <a:defRPr/>
            </a:pPr>
            <a:fld id="{3ACFC516-0EBD-4852-9DFD-FFC809B16810}" type="datetimeFigureOut">
              <a:rPr lang="zh-CN" altLang="en-US"/>
              <a:pPr>
                <a:defRPr/>
              </a:pPr>
              <a:t>2023/1/4</a:t>
            </a:fld>
            <a:endParaRPr lang="zh-CN" altLang="en-US"/>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cs typeface="Arial" panose="020B0604020202020204" pitchFamily="34" charset="0"/>
              </a:defRPr>
            </a:lvl1pPr>
          </a:lstStyle>
          <a:p>
            <a:pPr>
              <a:defRPr/>
            </a:pPr>
            <a:fld id="{855DB59F-0B7A-4009-ADD8-CBB6E0E22669}" type="slidenum">
              <a:rPr lang="zh-CN" altLang="en-US"/>
              <a:pPr>
                <a:defRPr/>
              </a:pPr>
              <a:t>‹#›</a:t>
            </a:fld>
            <a:endParaRPr lang="zh-CN" altLang="en-US"/>
          </a:p>
        </p:txBody>
      </p:sp>
    </p:spTree>
    <p:extLst>
      <p:ext uri="{BB962C8B-B14F-4D97-AF65-F5344CB8AC3E}">
        <p14:creationId xmlns:p14="http://schemas.microsoft.com/office/powerpoint/2010/main" val="33748520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6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a:solidFill>
                  <a:prstClr val="black">
                    <a:tint val="75000"/>
                  </a:prstClr>
                </a:solidFill>
              </a:defRPr>
            </a:lvl1pPr>
          </a:lstStyle>
          <a:p>
            <a:pPr>
              <a:defRPr/>
            </a:pPr>
            <a:fld id="{233108B3-3C5F-434E-B7C6-124BB30C5988}" type="datetimeFigureOut">
              <a:rPr lang="zh-CN" altLang="en-US">
                <a:cs typeface="Arial" panose="020B0604020202020204" pitchFamily="34" charset="0"/>
              </a:rPr>
              <a:pPr>
                <a:defRPr/>
              </a:pPr>
              <a:t>2023/1/4</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defRPr>
            </a:lvl1pPr>
          </a:lstStyle>
          <a:p>
            <a:pPr>
              <a:defRPr/>
            </a:pPr>
            <a:fld id="{0FCC38CE-CFED-41E2-93E2-A213294AFB8B}"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65322737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41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5403850" y="6041498"/>
            <a:ext cx="683954"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2023/1/4</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508019" y="6041498"/>
            <a:ext cx="4723209" cy="365125"/>
          </a:xfrm>
          <a:prstGeom prst="rect">
            <a:avLst/>
          </a:prstGeom>
        </p:spPr>
        <p:txBody>
          <a:bodyPr/>
          <a:lstStyle>
            <a:lvl1pPr>
              <a:defRPr/>
            </a:lvl1pPr>
          </a:lstStyle>
          <a:p>
            <a:pPr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6442999" y="6041498"/>
            <a:ext cx="512504"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0239331"/>
      </p:ext>
    </p:extLst>
  </p:cSld>
  <p:clrMapOvr>
    <a:masterClrMapping/>
  </p:clrMapOvr>
  <p:transition spd="slow" advTm="3000">
    <p:random/>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6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3850" y="6041498"/>
            <a:ext cx="683954" cy="365125"/>
          </a:xfrm>
          <a:prstGeom prst="rect">
            <a:avLst/>
          </a:prstGeom>
        </p:spPr>
        <p:txBody>
          <a:bodyPr/>
          <a:lstStyle>
            <a:lvl1pPr>
              <a:defRPr smtClean="0">
                <a:solidFill>
                  <a:prstClr val="black">
                    <a:tint val="75000"/>
                  </a:prstClr>
                </a:solidFill>
              </a:defRPr>
            </a:lvl1pPr>
          </a:lstStyle>
          <a:p>
            <a:pPr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eaLnBrk="0" fontAlgn="base" hangingPunct="0">
                <a:spcBef>
                  <a:spcPct val="0"/>
                </a:spcBef>
                <a:spcAft>
                  <a:spcPct val="0"/>
                </a:spcAft>
                <a:defRPr/>
              </a:pPr>
              <a:t>2023/1/4</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508019" y="604149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6442999" y="6041498"/>
            <a:ext cx="512504"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586980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0989698"/>
      </p:ext>
    </p:extLst>
  </p:cSld>
  <p:clrMapOvr>
    <a:masterClrMapping/>
  </p:clrMapOvr>
  <p:transition spd="slow" advClick="0" advTm="4000">
    <p:comb/>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532"/>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3"/>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04/01/2023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66074820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1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68136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43_标题和内容">
    <p:spTree>
      <p:nvGrpSpPr>
        <p:cNvPr id="1" name=""/>
        <p:cNvGrpSpPr/>
        <p:nvPr/>
      </p:nvGrpSpPr>
      <p:grpSpPr>
        <a:xfrm>
          <a:off x="0" y="0"/>
          <a:ext cx="0" cy="0"/>
          <a:chOff x="0" y="0"/>
          <a:chExt cx="0" cy="0"/>
        </a:xfrm>
      </p:grpSpPr>
      <p:sp>
        <p:nvSpPr>
          <p:cNvPr id="7" name="菱形 6"/>
          <p:cNvSpPr/>
          <p:nvPr userDrawn="1"/>
        </p:nvSpPr>
        <p:spPr>
          <a:xfrm>
            <a:off x="95250" y="137027"/>
            <a:ext cx="405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菱形 2"/>
          <p:cNvSpPr/>
          <p:nvPr userDrawn="1"/>
        </p:nvSpPr>
        <p:spPr>
          <a:xfrm>
            <a:off x="142875" y="137027"/>
            <a:ext cx="405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90038258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370682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24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2023/1/4</a:t>
            </a:fld>
            <a:endParaRPr lang="zh-CN" altLang="en-US"/>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216495700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263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28650" y="6356486"/>
            <a:ext cx="2057400" cy="365125"/>
          </a:xfrm>
          <a:prstGeom prst="rect">
            <a:avLst/>
          </a:prstGeom>
        </p:spPr>
        <p:txBody>
          <a:bodyPr/>
          <a:lstStyle/>
          <a:p>
            <a:fld id="{32BF82D2-7A68-459D-A996-9BDDA2518FA4}" type="datetimeFigureOut">
              <a:rPr lang="zh-CN" altLang="en-US">
                <a:solidFill>
                  <a:prstClr val="black">
                    <a:tint val="75000"/>
                  </a:prstClr>
                </a:solidFill>
              </a:rPr>
              <a:pPr/>
              <a:t>2023/1/4</a:t>
            </a:fld>
            <a:endParaRPr lang="zh-CN" altLang="en-US">
              <a:solidFill>
                <a:prstClr val="black">
                  <a:tint val="75000"/>
                </a:prstClr>
              </a:solidFill>
            </a:endParaRPr>
          </a:p>
        </p:txBody>
      </p:sp>
      <p:sp>
        <p:nvSpPr>
          <p:cNvPr id="4" name="页脚占位符 3"/>
          <p:cNvSpPr>
            <a:spLocks noGrp="1"/>
          </p:cNvSpPr>
          <p:nvPr>
            <p:ph type="ftr" sz="quarter" idx="11"/>
          </p:nvPr>
        </p:nvSpPr>
        <p:spPr>
          <a:xfrm>
            <a:off x="3028950" y="6356486"/>
            <a:ext cx="3086100" cy="365125"/>
          </a:xfrm>
          <a:prstGeom prst="rect">
            <a:avLst/>
          </a:prstGeom>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a:xfrm>
            <a:off x="6457950" y="6356486"/>
            <a:ext cx="2057400" cy="365125"/>
          </a:xfrm>
          <a:prstGeom prst="rect">
            <a:avLst/>
          </a:prstGeom>
        </p:spPr>
        <p:txBody>
          <a:bodyPr/>
          <a:lstStyle/>
          <a:p>
            <a:fld id="{3E01EE5D-26FB-46D5-A381-ECFB35BF1D34}" type="slidenum">
              <a:rPr lang="zh-CN" altLang="en-US">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1578529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2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a:solidFill>
                  <a:prstClr val="black">
                    <a:tint val="75000"/>
                  </a:prstClr>
                </a:solidFill>
              </a:defRPr>
            </a:lvl1pPr>
          </a:lstStyle>
          <a:p>
            <a:pPr>
              <a:defRPr/>
            </a:pPr>
            <a:fld id="{233108B3-3C5F-434E-B7C6-124BB30C5988}" type="datetimeFigureOut">
              <a:rPr lang="zh-CN" altLang="en-US"/>
              <a:pPr>
                <a:defRPr/>
              </a:pPr>
              <a:t>2023/1/4</a:t>
            </a:fld>
            <a:endParaRPr lang="zh-CN" altLang="en-US"/>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defRPr>
            </a:lvl1pPr>
          </a:lstStyle>
          <a:p>
            <a:pPr>
              <a:defRPr/>
            </a:pPr>
            <a:fld id="{0FCC38CE-CFED-41E2-93E2-A213294AFB8B}" type="slidenum">
              <a:rPr lang="zh-CN" altLang="en-US"/>
              <a:pPr>
                <a:defRPr/>
              </a:pPr>
              <a:t>‹#›</a:t>
            </a:fld>
            <a:endParaRPr lang="zh-CN" altLang="en-US"/>
          </a:p>
        </p:txBody>
      </p:sp>
    </p:spTree>
    <p:extLst>
      <p:ext uri="{BB962C8B-B14F-4D97-AF65-F5344CB8AC3E}">
        <p14:creationId xmlns:p14="http://schemas.microsoft.com/office/powerpoint/2010/main" val="35640114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6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843"/>
            <a:ext cx="2518172"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152526" y="4005409"/>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50672825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70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24" y="2895603"/>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86647596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71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40"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5905349"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27611766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72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721" y="1882732"/>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4677942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532"/>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3"/>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04/01/2023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36104602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7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664"/>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4957866" y="1840664"/>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61298385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74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7"/>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03294088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2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1F66C1E-8BBB-45D9-B05F-5B47EA3C5016}" type="datetimeFigureOut">
              <a:rPr lang="zh-CN" altLang="en-US"/>
              <a:pPr>
                <a:defRPr/>
              </a:pPr>
              <a:t>2023/1/4</a:t>
            </a:fld>
            <a:endParaRPr lang="zh-CN" altLang="en-US"/>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DB09E1-0499-4349-A5DD-6FC4457040E5}" type="slidenum">
              <a:rPr lang="zh-CN" altLang="en-US"/>
              <a:pPr>
                <a:defRPr/>
              </a:pPr>
              <a:t>‹#›</a:t>
            </a:fld>
            <a:endParaRPr lang="zh-CN" altLang="en-US"/>
          </a:p>
        </p:txBody>
      </p:sp>
    </p:spTree>
    <p:extLst>
      <p:ext uri="{BB962C8B-B14F-4D97-AF65-F5344CB8AC3E}">
        <p14:creationId xmlns:p14="http://schemas.microsoft.com/office/powerpoint/2010/main" val="267363699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2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23436DF-DB2A-4038-BAF1-07AEEF958347}" type="datetimeFigureOut">
              <a:rPr lang="zh-CN" altLang="en-US"/>
              <a:pPr>
                <a:defRPr/>
              </a:pPr>
              <a:t>2023/1/4</a:t>
            </a:fld>
            <a:endParaRPr lang="zh-CN" altLang="en-US"/>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A850D65F-1DA4-4CEC-8718-30D142268E5E}" type="slidenum">
              <a:rPr lang="zh-CN" altLang="en-US"/>
              <a:pPr>
                <a:defRPr/>
              </a:pPr>
              <a:t>‹#›</a:t>
            </a:fld>
            <a:endParaRPr lang="zh-CN" altLang="en-US"/>
          </a:p>
        </p:txBody>
      </p:sp>
    </p:spTree>
    <p:extLst>
      <p:ext uri="{BB962C8B-B14F-4D97-AF65-F5344CB8AC3E}">
        <p14:creationId xmlns:p14="http://schemas.microsoft.com/office/powerpoint/2010/main" val="18146416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27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4D4B0954-0789-48CC-A8F5-C9137E3E9F72}" type="datetimeFigureOut">
              <a:rPr lang="zh-CN" altLang="en-US"/>
              <a:pPr>
                <a:defRPr/>
              </a:pPr>
              <a:t>2023/1/4</a:t>
            </a:fld>
            <a:endParaRPr lang="zh-CN" altLang="en-US"/>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95401FC-AD89-4F99-8D99-AF2DF0E49340}" type="slidenum">
              <a:rPr lang="zh-CN" altLang="en-US"/>
              <a:pPr>
                <a:defRPr/>
              </a:pPr>
              <a:t>‹#›</a:t>
            </a:fld>
            <a:endParaRPr lang="zh-CN" altLang="en-US"/>
          </a:p>
        </p:txBody>
      </p:sp>
    </p:spTree>
    <p:extLst>
      <p:ext uri="{BB962C8B-B14F-4D97-AF65-F5344CB8AC3E}">
        <p14:creationId xmlns:p14="http://schemas.microsoft.com/office/powerpoint/2010/main" val="373884459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27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8F4EFA5-8EC9-4DB3-BA74-4C5EF3B66203}" type="datetimeFigureOut">
              <a:rPr lang="zh-CN" altLang="en-US"/>
              <a:pPr>
                <a:defRPr/>
              </a:pPr>
              <a:t>2023/1/4</a:t>
            </a:fld>
            <a:endParaRPr lang="zh-CN" altLang="en-US"/>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C26F04-D23C-4AB1-9E4D-52FD3B524F6C}" type="slidenum">
              <a:rPr lang="zh-CN" altLang="en-US"/>
              <a:pPr>
                <a:defRPr/>
              </a:pPr>
              <a:t>‹#›</a:t>
            </a:fld>
            <a:endParaRPr lang="zh-CN" altLang="en-US"/>
          </a:p>
        </p:txBody>
      </p:sp>
    </p:spTree>
    <p:extLst>
      <p:ext uri="{BB962C8B-B14F-4D97-AF65-F5344CB8AC3E}">
        <p14:creationId xmlns:p14="http://schemas.microsoft.com/office/powerpoint/2010/main" val="360098464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27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AA93B39-59D5-422D-80B2-577FE3B49427}" type="datetimeFigureOut">
              <a:rPr lang="zh-CN" altLang="en-US"/>
              <a:pPr>
                <a:defRPr/>
              </a:pPr>
              <a:t>2023/1/4</a:t>
            </a:fld>
            <a:endParaRPr lang="zh-CN" altLang="en-US"/>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E3569EF3-805F-43FF-BCD0-19E904F0BA76}" type="slidenum">
              <a:rPr lang="zh-CN" altLang="en-US"/>
              <a:pPr>
                <a:defRPr/>
              </a:pPr>
              <a:t>‹#›</a:t>
            </a:fld>
            <a:endParaRPr lang="zh-CN" altLang="en-US"/>
          </a:p>
        </p:txBody>
      </p:sp>
    </p:spTree>
    <p:extLst>
      <p:ext uri="{BB962C8B-B14F-4D97-AF65-F5344CB8AC3E}">
        <p14:creationId xmlns:p14="http://schemas.microsoft.com/office/powerpoint/2010/main" val="172584585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2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D460D46-B0D5-4132-AD8F-813461EA5BD1}" type="datetimeFigureOut">
              <a:rPr lang="zh-CN" altLang="en-US"/>
              <a:pPr>
                <a:defRPr/>
              </a:pPr>
              <a:t>2023/1/4</a:t>
            </a:fld>
            <a:endParaRPr lang="zh-CN" altLang="en-US"/>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01E04C3-982C-4A01-A444-B2D0CD51FADC}" type="slidenum">
              <a:rPr lang="zh-CN" altLang="en-US"/>
              <a:pPr>
                <a:defRPr/>
              </a:pPr>
              <a:t>‹#›</a:t>
            </a:fld>
            <a:endParaRPr lang="zh-CN" altLang="en-US"/>
          </a:p>
        </p:txBody>
      </p:sp>
    </p:spTree>
    <p:extLst>
      <p:ext uri="{BB962C8B-B14F-4D97-AF65-F5344CB8AC3E}">
        <p14:creationId xmlns:p14="http://schemas.microsoft.com/office/powerpoint/2010/main" val="232824763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2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8612B-1752-4BC5-A899-04E84A0BBC3C}" type="datetimeFigureOut">
              <a:rPr lang="zh-CN" altLang="en-US"/>
              <a:pPr>
                <a:defRPr/>
              </a:pPr>
              <a:t>2023/1/4</a:t>
            </a:fld>
            <a:endParaRPr lang="zh-CN" altLang="en-US"/>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F8F55A5-3625-4D47-825D-3C297B1BD580}" type="slidenum">
              <a:rPr lang="zh-CN" altLang="en-US"/>
              <a:pPr>
                <a:defRPr/>
              </a:pPr>
              <a:t>‹#›</a:t>
            </a:fld>
            <a:endParaRPr lang="zh-CN" altLang="en-US"/>
          </a:p>
        </p:txBody>
      </p:sp>
    </p:spTree>
    <p:extLst>
      <p:ext uri="{BB962C8B-B14F-4D97-AF65-F5344CB8AC3E}">
        <p14:creationId xmlns:p14="http://schemas.microsoft.com/office/powerpoint/2010/main" val="116205358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2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774ED04-9A4D-4F58-89B4-8A0565C5482E}" type="datetimeFigureOut">
              <a:rPr lang="zh-CN" altLang="en-US"/>
              <a:pPr>
                <a:defRPr/>
              </a:pPr>
              <a:t>2023/1/4</a:t>
            </a:fld>
            <a:endParaRPr lang="zh-CN" altLang="en-US"/>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0D1C31C-F7F5-4C6A-AAAE-B87954A02004}" type="slidenum">
              <a:rPr lang="zh-CN" altLang="en-US"/>
              <a:pPr>
                <a:defRPr/>
              </a:pPr>
              <a:t>‹#›</a:t>
            </a:fld>
            <a:endParaRPr lang="zh-CN" altLang="en-US"/>
          </a:p>
        </p:txBody>
      </p:sp>
    </p:spTree>
    <p:extLst>
      <p:ext uri="{BB962C8B-B14F-4D97-AF65-F5344CB8AC3E}">
        <p14:creationId xmlns:p14="http://schemas.microsoft.com/office/powerpoint/2010/main" val="11091950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76.xml"/><Relationship Id="rId13" Type="http://schemas.openxmlformats.org/officeDocument/2006/relationships/theme" Target="../theme/theme10.xml"/><Relationship Id="rId3" Type="http://schemas.openxmlformats.org/officeDocument/2006/relationships/slideLayout" Target="../slideLayouts/slideLayout271.xml"/><Relationship Id="rId7" Type="http://schemas.openxmlformats.org/officeDocument/2006/relationships/slideLayout" Target="../slideLayouts/slideLayout275.xml"/><Relationship Id="rId12" Type="http://schemas.openxmlformats.org/officeDocument/2006/relationships/slideLayout" Target="../slideLayouts/slideLayout280.xml"/><Relationship Id="rId2" Type="http://schemas.openxmlformats.org/officeDocument/2006/relationships/slideLayout" Target="../slideLayouts/slideLayout270.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5" Type="http://schemas.openxmlformats.org/officeDocument/2006/relationships/slideLayout" Target="../slideLayouts/slideLayout273.xml"/><Relationship Id="rId10" Type="http://schemas.openxmlformats.org/officeDocument/2006/relationships/slideLayout" Target="../slideLayouts/slideLayout278.xml"/><Relationship Id="rId4" Type="http://schemas.openxmlformats.org/officeDocument/2006/relationships/slideLayout" Target="../slideLayouts/slideLayout272.xml"/><Relationship Id="rId9" Type="http://schemas.openxmlformats.org/officeDocument/2006/relationships/slideLayout" Target="../slideLayouts/slideLayout27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88.xml"/><Relationship Id="rId3" Type="http://schemas.openxmlformats.org/officeDocument/2006/relationships/slideLayout" Target="../slideLayouts/slideLayout283.xml"/><Relationship Id="rId7" Type="http://schemas.openxmlformats.org/officeDocument/2006/relationships/slideLayout" Target="../slideLayouts/slideLayout287.xml"/><Relationship Id="rId12" Type="http://schemas.openxmlformats.org/officeDocument/2006/relationships/theme" Target="../theme/theme11.xml"/><Relationship Id="rId2" Type="http://schemas.openxmlformats.org/officeDocument/2006/relationships/slideLayout" Target="../slideLayouts/slideLayout282.xml"/><Relationship Id="rId1" Type="http://schemas.openxmlformats.org/officeDocument/2006/relationships/slideLayout" Target="../slideLayouts/slideLayout281.xml"/><Relationship Id="rId6" Type="http://schemas.openxmlformats.org/officeDocument/2006/relationships/slideLayout" Target="../slideLayouts/slideLayout286.xml"/><Relationship Id="rId11" Type="http://schemas.openxmlformats.org/officeDocument/2006/relationships/slideLayout" Target="../slideLayouts/slideLayout291.xml"/><Relationship Id="rId5" Type="http://schemas.openxmlformats.org/officeDocument/2006/relationships/slideLayout" Target="../slideLayouts/slideLayout285.xml"/><Relationship Id="rId10" Type="http://schemas.openxmlformats.org/officeDocument/2006/relationships/slideLayout" Target="../slideLayouts/slideLayout290.xml"/><Relationship Id="rId4" Type="http://schemas.openxmlformats.org/officeDocument/2006/relationships/slideLayout" Target="../slideLayouts/slideLayout284.xml"/><Relationship Id="rId9" Type="http://schemas.openxmlformats.org/officeDocument/2006/relationships/slideLayout" Target="../slideLayouts/slideLayout28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49.xml"/><Relationship Id="rId21" Type="http://schemas.openxmlformats.org/officeDocument/2006/relationships/slideLayout" Target="../slideLayouts/slideLayout44.xml"/><Relationship Id="rId42" Type="http://schemas.openxmlformats.org/officeDocument/2006/relationships/slideLayout" Target="../slideLayouts/slideLayout65.xml"/><Relationship Id="rId47" Type="http://schemas.openxmlformats.org/officeDocument/2006/relationships/slideLayout" Target="../slideLayouts/slideLayout70.xml"/><Relationship Id="rId63" Type="http://schemas.openxmlformats.org/officeDocument/2006/relationships/slideLayout" Target="../slideLayouts/slideLayout86.xml"/><Relationship Id="rId68" Type="http://schemas.openxmlformats.org/officeDocument/2006/relationships/slideLayout" Target="../slideLayouts/slideLayout91.xml"/><Relationship Id="rId84" Type="http://schemas.openxmlformats.org/officeDocument/2006/relationships/slideLayout" Target="../slideLayouts/slideLayout107.xml"/><Relationship Id="rId89" Type="http://schemas.openxmlformats.org/officeDocument/2006/relationships/theme" Target="../theme/theme3.xml"/><Relationship Id="rId16" Type="http://schemas.openxmlformats.org/officeDocument/2006/relationships/slideLayout" Target="../slideLayouts/slideLayout39.xml"/><Relationship Id="rId11" Type="http://schemas.openxmlformats.org/officeDocument/2006/relationships/slideLayout" Target="../slideLayouts/slideLayout34.xml"/><Relationship Id="rId32" Type="http://schemas.openxmlformats.org/officeDocument/2006/relationships/slideLayout" Target="../slideLayouts/slideLayout55.xml"/><Relationship Id="rId37" Type="http://schemas.openxmlformats.org/officeDocument/2006/relationships/slideLayout" Target="../slideLayouts/slideLayout60.xml"/><Relationship Id="rId53" Type="http://schemas.openxmlformats.org/officeDocument/2006/relationships/slideLayout" Target="../slideLayouts/slideLayout76.xml"/><Relationship Id="rId58" Type="http://schemas.openxmlformats.org/officeDocument/2006/relationships/slideLayout" Target="../slideLayouts/slideLayout81.xml"/><Relationship Id="rId74" Type="http://schemas.openxmlformats.org/officeDocument/2006/relationships/slideLayout" Target="../slideLayouts/slideLayout97.xml"/><Relationship Id="rId79" Type="http://schemas.openxmlformats.org/officeDocument/2006/relationships/slideLayout" Target="../slideLayouts/slideLayout102.xml"/><Relationship Id="rId5" Type="http://schemas.openxmlformats.org/officeDocument/2006/relationships/slideLayout" Target="../slideLayouts/slideLayout28.xml"/><Relationship Id="rId90" Type="http://schemas.microsoft.com/office/2007/relationships/media" Target="../media/media1.mp3"/><Relationship Id="rId95" Type="http://schemas.openxmlformats.org/officeDocument/2006/relationships/image" Target="../media/image4.emf"/><Relationship Id="rId22" Type="http://schemas.openxmlformats.org/officeDocument/2006/relationships/slideLayout" Target="../slideLayouts/slideLayout45.xml"/><Relationship Id="rId27" Type="http://schemas.openxmlformats.org/officeDocument/2006/relationships/slideLayout" Target="../slideLayouts/slideLayout50.xml"/><Relationship Id="rId43" Type="http://schemas.openxmlformats.org/officeDocument/2006/relationships/slideLayout" Target="../slideLayouts/slideLayout66.xml"/><Relationship Id="rId48" Type="http://schemas.openxmlformats.org/officeDocument/2006/relationships/slideLayout" Target="../slideLayouts/slideLayout71.xml"/><Relationship Id="rId64" Type="http://schemas.openxmlformats.org/officeDocument/2006/relationships/slideLayout" Target="../slideLayouts/slideLayout87.xml"/><Relationship Id="rId69" Type="http://schemas.openxmlformats.org/officeDocument/2006/relationships/slideLayout" Target="../slideLayouts/slideLayout92.xml"/><Relationship Id="rId80" Type="http://schemas.openxmlformats.org/officeDocument/2006/relationships/slideLayout" Target="../slideLayouts/slideLayout103.xml"/><Relationship Id="rId85" Type="http://schemas.openxmlformats.org/officeDocument/2006/relationships/slideLayout" Target="../slideLayouts/slideLayout108.xml"/><Relationship Id="rId3" Type="http://schemas.openxmlformats.org/officeDocument/2006/relationships/slideLayout" Target="../slideLayouts/slideLayout26.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slideLayout" Target="../slideLayouts/slideLayout48.xml"/><Relationship Id="rId33" Type="http://schemas.openxmlformats.org/officeDocument/2006/relationships/slideLayout" Target="../slideLayouts/slideLayout56.xml"/><Relationship Id="rId38" Type="http://schemas.openxmlformats.org/officeDocument/2006/relationships/slideLayout" Target="../slideLayouts/slideLayout61.xml"/><Relationship Id="rId46" Type="http://schemas.openxmlformats.org/officeDocument/2006/relationships/slideLayout" Target="../slideLayouts/slideLayout69.xml"/><Relationship Id="rId59" Type="http://schemas.openxmlformats.org/officeDocument/2006/relationships/slideLayout" Target="../slideLayouts/slideLayout82.xml"/><Relationship Id="rId67" Type="http://schemas.openxmlformats.org/officeDocument/2006/relationships/slideLayout" Target="../slideLayouts/slideLayout90.xml"/><Relationship Id="rId20" Type="http://schemas.openxmlformats.org/officeDocument/2006/relationships/slideLayout" Target="../slideLayouts/slideLayout43.xml"/><Relationship Id="rId41" Type="http://schemas.openxmlformats.org/officeDocument/2006/relationships/slideLayout" Target="../slideLayouts/slideLayout64.xml"/><Relationship Id="rId54" Type="http://schemas.openxmlformats.org/officeDocument/2006/relationships/slideLayout" Target="../slideLayouts/slideLayout77.xml"/><Relationship Id="rId62" Type="http://schemas.openxmlformats.org/officeDocument/2006/relationships/slideLayout" Target="../slideLayouts/slideLayout85.xml"/><Relationship Id="rId70" Type="http://schemas.openxmlformats.org/officeDocument/2006/relationships/slideLayout" Target="../slideLayouts/slideLayout93.xml"/><Relationship Id="rId75" Type="http://schemas.openxmlformats.org/officeDocument/2006/relationships/slideLayout" Target="../slideLayouts/slideLayout98.xml"/><Relationship Id="rId83" Type="http://schemas.openxmlformats.org/officeDocument/2006/relationships/slideLayout" Target="../slideLayouts/slideLayout106.xml"/><Relationship Id="rId88" Type="http://schemas.openxmlformats.org/officeDocument/2006/relationships/slideLayout" Target="../slideLayouts/slideLayout111.xml"/><Relationship Id="rId91" Type="http://schemas.openxmlformats.org/officeDocument/2006/relationships/audio" Target="../media/media1.mp3"/><Relationship Id="rId96" Type="http://schemas.openxmlformats.org/officeDocument/2006/relationships/image" Target="../media/image5.emf"/><Relationship Id="rId1" Type="http://schemas.openxmlformats.org/officeDocument/2006/relationships/slideLayout" Target="../slideLayouts/slideLayout24.xml"/><Relationship Id="rId6" Type="http://schemas.openxmlformats.org/officeDocument/2006/relationships/slideLayout" Target="../slideLayouts/slideLayout29.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28" Type="http://schemas.openxmlformats.org/officeDocument/2006/relationships/slideLayout" Target="../slideLayouts/slideLayout51.xml"/><Relationship Id="rId36" Type="http://schemas.openxmlformats.org/officeDocument/2006/relationships/slideLayout" Target="../slideLayouts/slideLayout59.xml"/><Relationship Id="rId49" Type="http://schemas.openxmlformats.org/officeDocument/2006/relationships/slideLayout" Target="../slideLayouts/slideLayout72.xml"/><Relationship Id="rId57" Type="http://schemas.openxmlformats.org/officeDocument/2006/relationships/slideLayout" Target="../slideLayouts/slideLayout80.xml"/><Relationship Id="rId10" Type="http://schemas.openxmlformats.org/officeDocument/2006/relationships/slideLayout" Target="../slideLayouts/slideLayout33.xml"/><Relationship Id="rId31" Type="http://schemas.openxmlformats.org/officeDocument/2006/relationships/slideLayout" Target="../slideLayouts/slideLayout54.xml"/><Relationship Id="rId44" Type="http://schemas.openxmlformats.org/officeDocument/2006/relationships/slideLayout" Target="../slideLayouts/slideLayout67.xml"/><Relationship Id="rId52" Type="http://schemas.openxmlformats.org/officeDocument/2006/relationships/slideLayout" Target="../slideLayouts/slideLayout75.xml"/><Relationship Id="rId60" Type="http://schemas.openxmlformats.org/officeDocument/2006/relationships/slideLayout" Target="../slideLayouts/slideLayout83.xml"/><Relationship Id="rId65" Type="http://schemas.openxmlformats.org/officeDocument/2006/relationships/slideLayout" Target="../slideLayouts/slideLayout88.xml"/><Relationship Id="rId73" Type="http://schemas.openxmlformats.org/officeDocument/2006/relationships/slideLayout" Target="../slideLayouts/slideLayout96.xml"/><Relationship Id="rId78" Type="http://schemas.openxmlformats.org/officeDocument/2006/relationships/slideLayout" Target="../slideLayouts/slideLayout101.xml"/><Relationship Id="rId81" Type="http://schemas.openxmlformats.org/officeDocument/2006/relationships/slideLayout" Target="../slideLayouts/slideLayout104.xml"/><Relationship Id="rId86" Type="http://schemas.openxmlformats.org/officeDocument/2006/relationships/slideLayout" Target="../slideLayouts/slideLayout109.xml"/><Relationship Id="rId94" Type="http://schemas.openxmlformats.org/officeDocument/2006/relationships/image" Target="../media/image3.png"/><Relationship Id="rId4" Type="http://schemas.openxmlformats.org/officeDocument/2006/relationships/slideLayout" Target="../slideLayouts/slideLayout27.xml"/><Relationship Id="rId9" Type="http://schemas.openxmlformats.org/officeDocument/2006/relationships/slideLayout" Target="../slideLayouts/slideLayout32.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9" Type="http://schemas.openxmlformats.org/officeDocument/2006/relationships/slideLayout" Target="../slideLayouts/slideLayout62.xml"/><Relationship Id="rId34" Type="http://schemas.openxmlformats.org/officeDocument/2006/relationships/slideLayout" Target="../slideLayouts/slideLayout57.xml"/><Relationship Id="rId50" Type="http://schemas.openxmlformats.org/officeDocument/2006/relationships/slideLayout" Target="../slideLayouts/slideLayout73.xml"/><Relationship Id="rId55" Type="http://schemas.openxmlformats.org/officeDocument/2006/relationships/slideLayout" Target="../slideLayouts/slideLayout78.xml"/><Relationship Id="rId76" Type="http://schemas.openxmlformats.org/officeDocument/2006/relationships/slideLayout" Target="../slideLayouts/slideLayout99.xml"/><Relationship Id="rId97" Type="http://schemas.openxmlformats.org/officeDocument/2006/relationships/image" Target="../media/image6.emf"/><Relationship Id="rId7" Type="http://schemas.openxmlformats.org/officeDocument/2006/relationships/slideLayout" Target="../slideLayouts/slideLayout30.xml"/><Relationship Id="rId71" Type="http://schemas.openxmlformats.org/officeDocument/2006/relationships/slideLayout" Target="../slideLayouts/slideLayout94.xml"/><Relationship Id="rId92" Type="http://schemas.openxmlformats.org/officeDocument/2006/relationships/image" Target="../media/image1.emf"/><Relationship Id="rId2" Type="http://schemas.openxmlformats.org/officeDocument/2006/relationships/slideLayout" Target="../slideLayouts/slideLayout25.xml"/><Relationship Id="rId29" Type="http://schemas.openxmlformats.org/officeDocument/2006/relationships/slideLayout" Target="../slideLayouts/slideLayout52.xml"/><Relationship Id="rId24" Type="http://schemas.openxmlformats.org/officeDocument/2006/relationships/slideLayout" Target="../slideLayouts/slideLayout47.xml"/><Relationship Id="rId40" Type="http://schemas.openxmlformats.org/officeDocument/2006/relationships/slideLayout" Target="../slideLayouts/slideLayout63.xml"/><Relationship Id="rId45" Type="http://schemas.openxmlformats.org/officeDocument/2006/relationships/slideLayout" Target="../slideLayouts/slideLayout68.xml"/><Relationship Id="rId66" Type="http://schemas.openxmlformats.org/officeDocument/2006/relationships/slideLayout" Target="../slideLayouts/slideLayout89.xml"/><Relationship Id="rId87" Type="http://schemas.openxmlformats.org/officeDocument/2006/relationships/slideLayout" Target="../slideLayouts/slideLayout110.xml"/><Relationship Id="rId61" Type="http://schemas.openxmlformats.org/officeDocument/2006/relationships/slideLayout" Target="../slideLayouts/slideLayout84.xml"/><Relationship Id="rId82" Type="http://schemas.openxmlformats.org/officeDocument/2006/relationships/slideLayout" Target="../slideLayouts/slideLayout105.xml"/><Relationship Id="rId19" Type="http://schemas.openxmlformats.org/officeDocument/2006/relationships/slideLayout" Target="../slideLayouts/slideLayout42.xml"/><Relationship Id="rId14" Type="http://schemas.openxmlformats.org/officeDocument/2006/relationships/slideLayout" Target="../slideLayouts/slideLayout37.xml"/><Relationship Id="rId30" Type="http://schemas.openxmlformats.org/officeDocument/2006/relationships/slideLayout" Target="../slideLayouts/slideLayout53.xml"/><Relationship Id="rId35" Type="http://schemas.openxmlformats.org/officeDocument/2006/relationships/slideLayout" Target="../slideLayouts/slideLayout58.xml"/><Relationship Id="rId56" Type="http://schemas.openxmlformats.org/officeDocument/2006/relationships/slideLayout" Target="../slideLayouts/slideLayout79.xml"/><Relationship Id="rId77" Type="http://schemas.openxmlformats.org/officeDocument/2006/relationships/slideLayout" Target="../slideLayouts/slideLayout100.xml"/><Relationship Id="rId8" Type="http://schemas.openxmlformats.org/officeDocument/2006/relationships/slideLayout" Target="../slideLayouts/slideLayout31.xml"/><Relationship Id="rId51" Type="http://schemas.openxmlformats.org/officeDocument/2006/relationships/slideLayout" Target="../slideLayouts/slideLayout74.xml"/><Relationship Id="rId72" Type="http://schemas.openxmlformats.org/officeDocument/2006/relationships/slideLayout" Target="../slideLayouts/slideLayout95.xml"/><Relationship Id="rId93" Type="http://schemas.openxmlformats.org/officeDocument/2006/relationships/image" Target="../media/image2.emf"/><Relationship Id="rId98" Type="http://schemas.openxmlformats.org/officeDocument/2006/relationships/image" Target="../media/image7.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theme" Target="../theme/theme4.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5.xml.rels><?xml version="1.0" encoding="UTF-8" standalone="yes"?>
<Relationships xmlns="http://schemas.openxmlformats.org/package/2006/relationships"><Relationship Id="rId26" Type="http://schemas.openxmlformats.org/officeDocument/2006/relationships/slideLayout" Target="../slideLayouts/slideLayout149.xml"/><Relationship Id="rId21" Type="http://schemas.openxmlformats.org/officeDocument/2006/relationships/slideLayout" Target="../slideLayouts/slideLayout144.xml"/><Relationship Id="rId42" Type="http://schemas.openxmlformats.org/officeDocument/2006/relationships/slideLayout" Target="../slideLayouts/slideLayout165.xml"/><Relationship Id="rId47" Type="http://schemas.openxmlformats.org/officeDocument/2006/relationships/slideLayout" Target="../slideLayouts/slideLayout170.xml"/><Relationship Id="rId63" Type="http://schemas.openxmlformats.org/officeDocument/2006/relationships/slideLayout" Target="../slideLayouts/slideLayout186.xml"/><Relationship Id="rId68" Type="http://schemas.openxmlformats.org/officeDocument/2006/relationships/slideLayout" Target="../slideLayouts/slideLayout191.xml"/><Relationship Id="rId84" Type="http://schemas.openxmlformats.org/officeDocument/2006/relationships/slideLayout" Target="../slideLayouts/slideLayout207.xml"/><Relationship Id="rId89" Type="http://schemas.openxmlformats.org/officeDocument/2006/relationships/slideLayout" Target="../slideLayouts/slideLayout212.xml"/><Relationship Id="rId16" Type="http://schemas.openxmlformats.org/officeDocument/2006/relationships/slideLayout" Target="../slideLayouts/slideLayout139.xml"/><Relationship Id="rId11" Type="http://schemas.openxmlformats.org/officeDocument/2006/relationships/slideLayout" Target="../slideLayouts/slideLayout134.xml"/><Relationship Id="rId32" Type="http://schemas.openxmlformats.org/officeDocument/2006/relationships/slideLayout" Target="../slideLayouts/slideLayout155.xml"/><Relationship Id="rId37" Type="http://schemas.openxmlformats.org/officeDocument/2006/relationships/slideLayout" Target="../slideLayouts/slideLayout160.xml"/><Relationship Id="rId53" Type="http://schemas.openxmlformats.org/officeDocument/2006/relationships/slideLayout" Target="../slideLayouts/slideLayout176.xml"/><Relationship Id="rId58" Type="http://schemas.openxmlformats.org/officeDocument/2006/relationships/slideLayout" Target="../slideLayouts/slideLayout181.xml"/><Relationship Id="rId74" Type="http://schemas.openxmlformats.org/officeDocument/2006/relationships/slideLayout" Target="../slideLayouts/slideLayout197.xml"/><Relationship Id="rId79" Type="http://schemas.openxmlformats.org/officeDocument/2006/relationships/slideLayout" Target="../slideLayouts/slideLayout202.xml"/><Relationship Id="rId102" Type="http://schemas.openxmlformats.org/officeDocument/2006/relationships/image" Target="../media/image4.emf"/><Relationship Id="rId5" Type="http://schemas.openxmlformats.org/officeDocument/2006/relationships/slideLayout" Target="../slideLayouts/slideLayout128.xml"/><Relationship Id="rId90" Type="http://schemas.openxmlformats.org/officeDocument/2006/relationships/slideLayout" Target="../slideLayouts/slideLayout213.xml"/><Relationship Id="rId95" Type="http://schemas.openxmlformats.org/officeDocument/2006/relationships/slideLayout" Target="../slideLayouts/slideLayout218.xml"/><Relationship Id="rId22" Type="http://schemas.openxmlformats.org/officeDocument/2006/relationships/slideLayout" Target="../slideLayouts/slideLayout145.xml"/><Relationship Id="rId27" Type="http://schemas.openxmlformats.org/officeDocument/2006/relationships/slideLayout" Target="../slideLayouts/slideLayout150.xml"/><Relationship Id="rId43" Type="http://schemas.openxmlformats.org/officeDocument/2006/relationships/slideLayout" Target="../slideLayouts/slideLayout166.xml"/><Relationship Id="rId48" Type="http://schemas.openxmlformats.org/officeDocument/2006/relationships/slideLayout" Target="../slideLayouts/slideLayout171.xml"/><Relationship Id="rId64" Type="http://schemas.openxmlformats.org/officeDocument/2006/relationships/slideLayout" Target="../slideLayouts/slideLayout187.xml"/><Relationship Id="rId69" Type="http://schemas.openxmlformats.org/officeDocument/2006/relationships/slideLayout" Target="../slideLayouts/slideLayout192.xml"/><Relationship Id="rId80" Type="http://schemas.openxmlformats.org/officeDocument/2006/relationships/slideLayout" Target="../slideLayouts/slideLayout203.xml"/><Relationship Id="rId85" Type="http://schemas.openxmlformats.org/officeDocument/2006/relationships/slideLayout" Target="../slideLayouts/slideLayout208.xml"/><Relationship Id="rId12" Type="http://schemas.openxmlformats.org/officeDocument/2006/relationships/slideLayout" Target="../slideLayouts/slideLayout135.xml"/><Relationship Id="rId17" Type="http://schemas.openxmlformats.org/officeDocument/2006/relationships/slideLayout" Target="../slideLayouts/slideLayout140.xml"/><Relationship Id="rId33" Type="http://schemas.openxmlformats.org/officeDocument/2006/relationships/slideLayout" Target="../slideLayouts/slideLayout156.xml"/><Relationship Id="rId38" Type="http://schemas.openxmlformats.org/officeDocument/2006/relationships/slideLayout" Target="../slideLayouts/slideLayout161.xml"/><Relationship Id="rId59" Type="http://schemas.openxmlformats.org/officeDocument/2006/relationships/slideLayout" Target="../slideLayouts/slideLayout182.xml"/><Relationship Id="rId103" Type="http://schemas.openxmlformats.org/officeDocument/2006/relationships/image" Target="../media/image5.emf"/><Relationship Id="rId20" Type="http://schemas.openxmlformats.org/officeDocument/2006/relationships/slideLayout" Target="../slideLayouts/slideLayout143.xml"/><Relationship Id="rId41" Type="http://schemas.openxmlformats.org/officeDocument/2006/relationships/slideLayout" Target="../slideLayouts/slideLayout164.xml"/><Relationship Id="rId54" Type="http://schemas.openxmlformats.org/officeDocument/2006/relationships/slideLayout" Target="../slideLayouts/slideLayout177.xml"/><Relationship Id="rId62" Type="http://schemas.openxmlformats.org/officeDocument/2006/relationships/slideLayout" Target="../slideLayouts/slideLayout185.xml"/><Relationship Id="rId70" Type="http://schemas.openxmlformats.org/officeDocument/2006/relationships/slideLayout" Target="../slideLayouts/slideLayout193.xml"/><Relationship Id="rId75" Type="http://schemas.openxmlformats.org/officeDocument/2006/relationships/slideLayout" Target="../slideLayouts/slideLayout198.xml"/><Relationship Id="rId83" Type="http://schemas.openxmlformats.org/officeDocument/2006/relationships/slideLayout" Target="../slideLayouts/slideLayout206.xml"/><Relationship Id="rId88" Type="http://schemas.openxmlformats.org/officeDocument/2006/relationships/slideLayout" Target="../slideLayouts/slideLayout211.xml"/><Relationship Id="rId91" Type="http://schemas.openxmlformats.org/officeDocument/2006/relationships/slideLayout" Target="../slideLayouts/slideLayout214.xml"/><Relationship Id="rId96" Type="http://schemas.openxmlformats.org/officeDocument/2006/relationships/slideLayout" Target="../slideLayouts/slideLayout219.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5" Type="http://schemas.openxmlformats.org/officeDocument/2006/relationships/slideLayout" Target="../slideLayouts/slideLayout138.xml"/><Relationship Id="rId23" Type="http://schemas.openxmlformats.org/officeDocument/2006/relationships/slideLayout" Target="../slideLayouts/slideLayout146.xml"/><Relationship Id="rId28" Type="http://schemas.openxmlformats.org/officeDocument/2006/relationships/slideLayout" Target="../slideLayouts/slideLayout151.xml"/><Relationship Id="rId36" Type="http://schemas.openxmlformats.org/officeDocument/2006/relationships/slideLayout" Target="../slideLayouts/slideLayout159.xml"/><Relationship Id="rId49" Type="http://schemas.openxmlformats.org/officeDocument/2006/relationships/slideLayout" Target="../slideLayouts/slideLayout172.xml"/><Relationship Id="rId57" Type="http://schemas.openxmlformats.org/officeDocument/2006/relationships/slideLayout" Target="../slideLayouts/slideLayout180.xml"/><Relationship Id="rId10" Type="http://schemas.openxmlformats.org/officeDocument/2006/relationships/slideLayout" Target="../slideLayouts/slideLayout133.xml"/><Relationship Id="rId31" Type="http://schemas.openxmlformats.org/officeDocument/2006/relationships/slideLayout" Target="../slideLayouts/slideLayout154.xml"/><Relationship Id="rId44" Type="http://schemas.openxmlformats.org/officeDocument/2006/relationships/slideLayout" Target="../slideLayouts/slideLayout167.xml"/><Relationship Id="rId52" Type="http://schemas.openxmlformats.org/officeDocument/2006/relationships/slideLayout" Target="../slideLayouts/slideLayout175.xml"/><Relationship Id="rId60" Type="http://schemas.openxmlformats.org/officeDocument/2006/relationships/slideLayout" Target="../slideLayouts/slideLayout183.xml"/><Relationship Id="rId65" Type="http://schemas.openxmlformats.org/officeDocument/2006/relationships/slideLayout" Target="../slideLayouts/slideLayout188.xml"/><Relationship Id="rId73" Type="http://schemas.openxmlformats.org/officeDocument/2006/relationships/slideLayout" Target="../slideLayouts/slideLayout196.xml"/><Relationship Id="rId78" Type="http://schemas.openxmlformats.org/officeDocument/2006/relationships/slideLayout" Target="../slideLayouts/slideLayout201.xml"/><Relationship Id="rId81" Type="http://schemas.openxmlformats.org/officeDocument/2006/relationships/slideLayout" Target="../slideLayouts/slideLayout204.xml"/><Relationship Id="rId86" Type="http://schemas.openxmlformats.org/officeDocument/2006/relationships/slideLayout" Target="../slideLayouts/slideLayout209.xml"/><Relationship Id="rId94" Type="http://schemas.openxmlformats.org/officeDocument/2006/relationships/slideLayout" Target="../slideLayouts/slideLayout217.xml"/><Relationship Id="rId99" Type="http://schemas.openxmlformats.org/officeDocument/2006/relationships/image" Target="../media/image1.emf"/><Relationship Id="rId101" Type="http://schemas.openxmlformats.org/officeDocument/2006/relationships/image" Target="../media/image3.png"/><Relationship Id="rId4" Type="http://schemas.openxmlformats.org/officeDocument/2006/relationships/slideLayout" Target="../slideLayouts/slideLayout127.xml"/><Relationship Id="rId9" Type="http://schemas.openxmlformats.org/officeDocument/2006/relationships/slideLayout" Target="../slideLayouts/slideLayout132.xml"/><Relationship Id="rId13" Type="http://schemas.openxmlformats.org/officeDocument/2006/relationships/slideLayout" Target="../slideLayouts/slideLayout136.xml"/><Relationship Id="rId18" Type="http://schemas.openxmlformats.org/officeDocument/2006/relationships/slideLayout" Target="../slideLayouts/slideLayout141.xml"/><Relationship Id="rId39" Type="http://schemas.openxmlformats.org/officeDocument/2006/relationships/slideLayout" Target="../slideLayouts/slideLayout162.xml"/><Relationship Id="rId34" Type="http://schemas.openxmlformats.org/officeDocument/2006/relationships/slideLayout" Target="../slideLayouts/slideLayout157.xml"/><Relationship Id="rId50" Type="http://schemas.openxmlformats.org/officeDocument/2006/relationships/slideLayout" Target="../slideLayouts/slideLayout173.xml"/><Relationship Id="rId55" Type="http://schemas.openxmlformats.org/officeDocument/2006/relationships/slideLayout" Target="../slideLayouts/slideLayout178.xml"/><Relationship Id="rId76" Type="http://schemas.openxmlformats.org/officeDocument/2006/relationships/slideLayout" Target="../slideLayouts/slideLayout199.xml"/><Relationship Id="rId97" Type="http://schemas.openxmlformats.org/officeDocument/2006/relationships/slideLayout" Target="../slideLayouts/slideLayout220.xml"/><Relationship Id="rId104" Type="http://schemas.openxmlformats.org/officeDocument/2006/relationships/image" Target="../media/image6.emf"/><Relationship Id="rId7" Type="http://schemas.openxmlformats.org/officeDocument/2006/relationships/slideLayout" Target="../slideLayouts/slideLayout130.xml"/><Relationship Id="rId71" Type="http://schemas.openxmlformats.org/officeDocument/2006/relationships/slideLayout" Target="../slideLayouts/slideLayout194.xml"/><Relationship Id="rId92" Type="http://schemas.openxmlformats.org/officeDocument/2006/relationships/slideLayout" Target="../slideLayouts/slideLayout215.xml"/><Relationship Id="rId2" Type="http://schemas.openxmlformats.org/officeDocument/2006/relationships/slideLayout" Target="../slideLayouts/slideLayout125.xml"/><Relationship Id="rId29" Type="http://schemas.openxmlformats.org/officeDocument/2006/relationships/slideLayout" Target="../slideLayouts/slideLayout152.xml"/><Relationship Id="rId24" Type="http://schemas.openxmlformats.org/officeDocument/2006/relationships/slideLayout" Target="../slideLayouts/slideLayout147.xml"/><Relationship Id="rId40" Type="http://schemas.openxmlformats.org/officeDocument/2006/relationships/slideLayout" Target="../slideLayouts/slideLayout163.xml"/><Relationship Id="rId45" Type="http://schemas.openxmlformats.org/officeDocument/2006/relationships/slideLayout" Target="../slideLayouts/slideLayout168.xml"/><Relationship Id="rId66" Type="http://schemas.openxmlformats.org/officeDocument/2006/relationships/slideLayout" Target="../slideLayouts/slideLayout189.xml"/><Relationship Id="rId87" Type="http://schemas.openxmlformats.org/officeDocument/2006/relationships/slideLayout" Target="../slideLayouts/slideLayout210.xml"/><Relationship Id="rId61" Type="http://schemas.openxmlformats.org/officeDocument/2006/relationships/slideLayout" Target="../slideLayouts/slideLayout184.xml"/><Relationship Id="rId82" Type="http://schemas.openxmlformats.org/officeDocument/2006/relationships/slideLayout" Target="../slideLayouts/slideLayout205.xml"/><Relationship Id="rId19" Type="http://schemas.openxmlformats.org/officeDocument/2006/relationships/slideLayout" Target="../slideLayouts/slideLayout142.xml"/><Relationship Id="rId14" Type="http://schemas.openxmlformats.org/officeDocument/2006/relationships/slideLayout" Target="../slideLayouts/slideLayout137.xml"/><Relationship Id="rId30" Type="http://schemas.openxmlformats.org/officeDocument/2006/relationships/slideLayout" Target="../slideLayouts/slideLayout153.xml"/><Relationship Id="rId35" Type="http://schemas.openxmlformats.org/officeDocument/2006/relationships/slideLayout" Target="../slideLayouts/slideLayout158.xml"/><Relationship Id="rId56" Type="http://schemas.openxmlformats.org/officeDocument/2006/relationships/slideLayout" Target="../slideLayouts/slideLayout179.xml"/><Relationship Id="rId77" Type="http://schemas.openxmlformats.org/officeDocument/2006/relationships/slideLayout" Target="../slideLayouts/slideLayout200.xml"/><Relationship Id="rId100" Type="http://schemas.openxmlformats.org/officeDocument/2006/relationships/image" Target="../media/image2.emf"/><Relationship Id="rId105" Type="http://schemas.openxmlformats.org/officeDocument/2006/relationships/image" Target="../media/image7.emf"/><Relationship Id="rId8" Type="http://schemas.openxmlformats.org/officeDocument/2006/relationships/slideLayout" Target="../slideLayouts/slideLayout131.xml"/><Relationship Id="rId51" Type="http://schemas.openxmlformats.org/officeDocument/2006/relationships/slideLayout" Target="../slideLayouts/slideLayout174.xml"/><Relationship Id="rId72" Type="http://schemas.openxmlformats.org/officeDocument/2006/relationships/slideLayout" Target="../slideLayouts/slideLayout195.xml"/><Relationship Id="rId93" Type="http://schemas.openxmlformats.org/officeDocument/2006/relationships/slideLayout" Target="../slideLayouts/slideLayout216.xml"/><Relationship Id="rId98" Type="http://schemas.openxmlformats.org/officeDocument/2006/relationships/theme" Target="../theme/theme5.xml"/><Relationship Id="rId3" Type="http://schemas.openxmlformats.org/officeDocument/2006/relationships/slideLayout" Target="../slideLayouts/slideLayout126.xml"/><Relationship Id="rId25" Type="http://schemas.openxmlformats.org/officeDocument/2006/relationships/slideLayout" Target="../slideLayouts/slideLayout148.xml"/><Relationship Id="rId46" Type="http://schemas.openxmlformats.org/officeDocument/2006/relationships/slideLayout" Target="../slideLayouts/slideLayout169.xml"/><Relationship Id="rId67" Type="http://schemas.openxmlformats.org/officeDocument/2006/relationships/slideLayout" Target="../slideLayouts/slideLayout19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28.xml"/><Relationship Id="rId13" Type="http://schemas.openxmlformats.org/officeDocument/2006/relationships/theme" Target="../theme/theme6.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slideLayout" Target="../slideLayouts/slideLayout232.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40.xml"/><Relationship Id="rId13" Type="http://schemas.openxmlformats.org/officeDocument/2006/relationships/theme" Target="../theme/theme7.xml"/><Relationship Id="rId3" Type="http://schemas.openxmlformats.org/officeDocument/2006/relationships/slideLayout" Target="../slideLayouts/slideLayout235.xml"/><Relationship Id="rId7" Type="http://schemas.openxmlformats.org/officeDocument/2006/relationships/slideLayout" Target="../slideLayouts/slideLayout239.xml"/><Relationship Id="rId12" Type="http://schemas.openxmlformats.org/officeDocument/2006/relationships/slideLayout" Target="../slideLayouts/slideLayout244.xml"/><Relationship Id="rId2" Type="http://schemas.openxmlformats.org/officeDocument/2006/relationships/slideLayout" Target="../slideLayouts/slideLayout234.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5" Type="http://schemas.openxmlformats.org/officeDocument/2006/relationships/slideLayout" Target="../slideLayouts/slideLayout237.xml"/><Relationship Id="rId10" Type="http://schemas.openxmlformats.org/officeDocument/2006/relationships/slideLayout" Target="../slideLayouts/slideLayout242.xml"/><Relationship Id="rId4" Type="http://schemas.openxmlformats.org/officeDocument/2006/relationships/slideLayout" Target="../slideLayouts/slideLayout236.xml"/><Relationship Id="rId9" Type="http://schemas.openxmlformats.org/officeDocument/2006/relationships/slideLayout" Target="../slideLayouts/slideLayout24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52.xml"/><Relationship Id="rId13" Type="http://schemas.openxmlformats.org/officeDocument/2006/relationships/theme" Target="../theme/theme8.xml"/><Relationship Id="rId3" Type="http://schemas.openxmlformats.org/officeDocument/2006/relationships/slideLayout" Target="../slideLayouts/slideLayout247.xml"/><Relationship Id="rId7" Type="http://schemas.openxmlformats.org/officeDocument/2006/relationships/slideLayout" Target="../slideLayouts/slideLayout251.xml"/><Relationship Id="rId12" Type="http://schemas.openxmlformats.org/officeDocument/2006/relationships/slideLayout" Target="../slideLayouts/slideLayout256.xml"/><Relationship Id="rId2" Type="http://schemas.openxmlformats.org/officeDocument/2006/relationships/slideLayout" Target="../slideLayouts/slideLayout246.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1" Type="http://schemas.openxmlformats.org/officeDocument/2006/relationships/slideLayout" Target="../slideLayouts/slideLayout255.xml"/><Relationship Id="rId5" Type="http://schemas.openxmlformats.org/officeDocument/2006/relationships/slideLayout" Target="../slideLayouts/slideLayout249.xml"/><Relationship Id="rId10" Type="http://schemas.openxmlformats.org/officeDocument/2006/relationships/slideLayout" Target="../slideLayouts/slideLayout254.xml"/><Relationship Id="rId4" Type="http://schemas.openxmlformats.org/officeDocument/2006/relationships/slideLayout" Target="../slideLayouts/slideLayout248.xml"/><Relationship Id="rId9" Type="http://schemas.openxmlformats.org/officeDocument/2006/relationships/slideLayout" Target="../slideLayouts/slideLayout25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64.xml"/><Relationship Id="rId13" Type="http://schemas.openxmlformats.org/officeDocument/2006/relationships/theme" Target="../theme/theme9.xml"/><Relationship Id="rId3" Type="http://schemas.openxmlformats.org/officeDocument/2006/relationships/slideLayout" Target="../slideLayouts/slideLayout259.xml"/><Relationship Id="rId7" Type="http://schemas.openxmlformats.org/officeDocument/2006/relationships/slideLayout" Target="../slideLayouts/slideLayout263.xml"/><Relationship Id="rId12" Type="http://schemas.openxmlformats.org/officeDocument/2006/relationships/slideLayout" Target="../slideLayouts/slideLayout268.xml"/><Relationship Id="rId2" Type="http://schemas.openxmlformats.org/officeDocument/2006/relationships/slideLayout" Target="../slideLayouts/slideLayout258.xml"/><Relationship Id="rId1" Type="http://schemas.openxmlformats.org/officeDocument/2006/relationships/slideLayout" Target="../slideLayouts/slideLayout257.xml"/><Relationship Id="rId6" Type="http://schemas.openxmlformats.org/officeDocument/2006/relationships/slideLayout" Target="../slideLayouts/slideLayout262.xml"/><Relationship Id="rId11" Type="http://schemas.openxmlformats.org/officeDocument/2006/relationships/slideLayout" Target="../slideLayouts/slideLayout267.xml"/><Relationship Id="rId5" Type="http://schemas.openxmlformats.org/officeDocument/2006/relationships/slideLayout" Target="../slideLayouts/slideLayout261.xml"/><Relationship Id="rId10" Type="http://schemas.openxmlformats.org/officeDocument/2006/relationships/slideLayout" Target="../slideLayouts/slideLayout266.xml"/><Relationship Id="rId4" Type="http://schemas.openxmlformats.org/officeDocument/2006/relationships/slideLayout" Target="../slideLayouts/slideLayout260.xml"/><Relationship Id="rId9" Type="http://schemas.openxmlformats.org/officeDocument/2006/relationships/slideLayout" Target="../slideLayouts/slideLayout2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446"/>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0D838988-15A6-4647-86D7-062E8698D868}" type="datetimeFigureOut">
              <a:rPr lang="en-US" smtClean="0">
                <a:solidFill>
                  <a:prstClr val="black">
                    <a:tint val="75000"/>
                  </a:prstClr>
                </a:solidFill>
              </a:rPr>
              <a:pPr>
                <a:defRPr/>
              </a:pPr>
              <a:t>1/4/2023</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446"/>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446"/>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CF1BDB4-6E33-4EB0-BC1A-E3E46395113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568048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D0DF8AB3-2DD9-4CA7-95AE-3F60014DC590}"/>
              </a:ext>
            </a:extLst>
          </p:cNvPr>
          <p:cNvSpPr>
            <a:spLocks noGrp="1"/>
          </p:cNvSpPr>
          <p:nvPr>
            <p:ph type="title"/>
          </p:nvPr>
        </p:nvSpPr>
        <p:spPr bwMode="auto">
          <a:xfrm>
            <a:off x="457200" y="274639"/>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98963DDA-5A02-4C5C-90AA-3C2D89B8516E}"/>
              </a:ext>
            </a:extLst>
          </p:cNvPr>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F369038F-D7BC-45C5-9FE6-46922B6759A6}"/>
              </a:ext>
            </a:extLst>
          </p:cNvPr>
          <p:cNvSpPr>
            <a:spLocks noGrp="1"/>
          </p:cNvSpPr>
          <p:nvPr>
            <p:ph type="dt" sz="half" idx="2"/>
          </p:nvPr>
        </p:nvSpPr>
        <p:spPr>
          <a:xfrm>
            <a:off x="457200" y="635639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a:defRPr/>
            </a:pPr>
            <a:endParaRPr lang="en-US"/>
          </a:p>
        </p:txBody>
      </p:sp>
      <p:sp>
        <p:nvSpPr>
          <p:cNvPr id="5" name="Footer Placeholder 4">
            <a:extLst>
              <a:ext uri="{FF2B5EF4-FFF2-40B4-BE49-F238E27FC236}">
                <a16:creationId xmlns:a16="http://schemas.microsoft.com/office/drawing/2014/main" id="{1E362686-067F-490A-A0DC-A667DAEA8400}"/>
              </a:ext>
            </a:extLst>
          </p:cNvPr>
          <p:cNvSpPr>
            <a:spLocks noGrp="1"/>
          </p:cNvSpPr>
          <p:nvPr>
            <p:ph type="ftr" sz="quarter" idx="3"/>
          </p:nvPr>
        </p:nvSpPr>
        <p:spPr>
          <a:xfrm>
            <a:off x="3124200" y="635639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defRPr>
            </a:lvl1pPr>
          </a:lstStyle>
          <a:p>
            <a:pPr>
              <a:defRPr/>
            </a:pPr>
            <a:endParaRPr lang="en-US"/>
          </a:p>
        </p:txBody>
      </p:sp>
      <p:sp>
        <p:nvSpPr>
          <p:cNvPr id="6" name="Slide Number Placeholder 5">
            <a:extLst>
              <a:ext uri="{FF2B5EF4-FFF2-40B4-BE49-F238E27FC236}">
                <a16:creationId xmlns:a16="http://schemas.microsoft.com/office/drawing/2014/main" id="{BC67A6AE-F192-41A1-8EDA-461BBC8C8650}"/>
              </a:ext>
            </a:extLst>
          </p:cNvPr>
          <p:cNvSpPr>
            <a:spLocks noGrp="1"/>
          </p:cNvSpPr>
          <p:nvPr>
            <p:ph type="sldNum" sz="quarter" idx="4"/>
          </p:nvPr>
        </p:nvSpPr>
        <p:spPr>
          <a:xfrm>
            <a:off x="6553200" y="635639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77815119-63A2-4A23-8B93-327EAA4324DF}" type="slidenum">
              <a:rPr lang="en-US" altLang="en-US"/>
              <a:pPr/>
              <a:t>‹#›</a:t>
            </a:fld>
            <a:endParaRPr lang="en-US" altLang="en-US"/>
          </a:p>
        </p:txBody>
      </p:sp>
    </p:spTree>
    <p:extLst>
      <p:ext uri="{BB962C8B-B14F-4D97-AF65-F5344CB8AC3E}">
        <p14:creationId xmlns:p14="http://schemas.microsoft.com/office/powerpoint/2010/main" val="1680736267"/>
      </p:ext>
    </p:extLst>
  </p:cSld>
  <p:clrMap bg1="lt1" tx1="dk1" bg2="lt2" tx2="dk2" accent1="accent1" accent2="accent2" accent3="accent3" accent4="accent4" accent5="accent5" accent6="accent6" hlink="hlink" folHlink="folHlink"/>
  <p:sldLayoutIdLst>
    <p:sldLayoutId id="2147484842" r:id="rId1"/>
    <p:sldLayoutId id="2147484843" r:id="rId2"/>
    <p:sldLayoutId id="2147484844" r:id="rId3"/>
    <p:sldLayoutId id="2147484845" r:id="rId4"/>
    <p:sldLayoutId id="2147484846" r:id="rId5"/>
    <p:sldLayoutId id="2147484847" r:id="rId6"/>
    <p:sldLayoutId id="2147484848" r:id="rId7"/>
    <p:sldLayoutId id="2147484849" r:id="rId8"/>
    <p:sldLayoutId id="2147484850" r:id="rId9"/>
    <p:sldLayoutId id="2147484851" r:id="rId10"/>
    <p:sldLayoutId id="2147484852" r:id="rId11"/>
    <p:sldLayoutId id="2147484853"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7F965-6FBF-4E4A-99CF-0D8736C95F34}"/>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1528-4D68-4198-AA39-08CEF828A993}"/>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95987-3F38-4722-83D8-2292FDC38203}"/>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8C012C-B1B7-47F6-B168-A941E97A73A9}" type="datetimeFigureOut">
              <a:rPr lang="en-US" smtClean="0">
                <a:solidFill>
                  <a:prstClr val="black">
                    <a:tint val="75000"/>
                  </a:prstClr>
                </a:solidFill>
              </a:rPr>
              <a:pPr/>
              <a:t>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8B2F808-3920-4A01-9D82-C1D249E0363E}"/>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76A23AC-28FD-47E2-A9E1-1773F854380D}"/>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1635360"/>
      </p:ext>
    </p:extLst>
  </p:cSld>
  <p:clrMap bg1="lt1" tx1="dk1" bg2="lt2" tx2="dk2" accent1="accent1" accent2="accent2" accent3="accent3" accent4="accent4" accent5="accent5" accent6="accent6" hlink="hlink" folHlink="folHlink"/>
  <p:sldLayoutIdLst>
    <p:sldLayoutId id="2147484855" r:id="rId1"/>
    <p:sldLayoutId id="2147484856" r:id="rId2"/>
    <p:sldLayoutId id="2147484857" r:id="rId3"/>
    <p:sldLayoutId id="2147484858" r:id="rId4"/>
    <p:sldLayoutId id="2147484859" r:id="rId5"/>
    <p:sldLayoutId id="2147484860" r:id="rId6"/>
    <p:sldLayoutId id="2147484861" r:id="rId7"/>
    <p:sldLayoutId id="2147484862" r:id="rId8"/>
    <p:sldLayoutId id="2147484863" r:id="rId9"/>
    <p:sldLayoutId id="2147484864" r:id="rId10"/>
    <p:sldLayoutId id="214748486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B88E0A-A312-48B2-AD45-C33801621B0A}"/>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9F5AB2-FA1E-4D1E-B88D-468CFA9A0E39}"/>
              </a:ext>
            </a:extLst>
          </p:cNvPr>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C58F2F-0EC0-4A27-89F0-4F10D21EF880}"/>
              </a:ext>
            </a:extLst>
          </p:cNvPr>
          <p:cNvSpPr>
            <a:spLocks noGrp="1"/>
          </p:cNvSpPr>
          <p:nvPr>
            <p:ph type="dt" sz="half" idx="2"/>
          </p:nvPr>
        </p:nvSpPr>
        <p:spPr>
          <a:xfrm>
            <a:off x="628650" y="6356438"/>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14D2AB-DD58-4746-B875-8D90D23E26D2}" type="datetimeFigureOut">
              <a:rPr lang="en-US" smtClean="0">
                <a:solidFill>
                  <a:prstClr val="black">
                    <a:tint val="75000"/>
                  </a:prstClr>
                </a:solidFill>
              </a:rPr>
              <a:pPr/>
              <a:t>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73429DF-F118-4ED8-A695-98CA0DBD16E5}"/>
              </a:ext>
            </a:extLst>
          </p:cNvPr>
          <p:cNvSpPr>
            <a:spLocks noGrp="1"/>
          </p:cNvSpPr>
          <p:nvPr>
            <p:ph type="ftr" sz="quarter" idx="3"/>
          </p:nvPr>
        </p:nvSpPr>
        <p:spPr>
          <a:xfrm>
            <a:off x="3028950" y="6356438"/>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0923011-8E1E-4F13-86FE-11FCBA42B38F}"/>
              </a:ext>
            </a:extLst>
          </p:cNvPr>
          <p:cNvSpPr>
            <a:spLocks noGrp="1"/>
          </p:cNvSpPr>
          <p:nvPr>
            <p:ph type="sldNum" sz="quarter" idx="4"/>
          </p:nvPr>
        </p:nvSpPr>
        <p:spPr>
          <a:xfrm>
            <a:off x="6457950" y="6356438"/>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C8CFE3-553D-4D67-B17E-45793350FDE1}"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99856827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92"/>
          <a:srcRect l="1069" t="2602" r="448" b="5138"/>
          <a:stretch/>
        </p:blipFill>
        <p:spPr>
          <a:xfrm>
            <a:off x="-1" y="0"/>
            <a:ext cx="9144001" cy="6858000"/>
          </a:xfrm>
          <a:prstGeom prst="rect">
            <a:avLst/>
          </a:prstGeom>
        </p:spPr>
      </p:pic>
      <p:pic>
        <p:nvPicPr>
          <p:cNvPr id="3" name="图片 2"/>
          <p:cNvPicPr>
            <a:picLocks noChangeAspect="1"/>
          </p:cNvPicPr>
          <p:nvPr/>
        </p:nvPicPr>
        <p:blipFill>
          <a:blip r:embed="rId93"/>
          <a:stretch>
            <a:fillRect/>
          </a:stretch>
        </p:blipFill>
        <p:spPr>
          <a:xfrm>
            <a:off x="6656639" y="469219"/>
            <a:ext cx="2643937" cy="1484315"/>
          </a:xfrm>
          <a:prstGeom prst="rect">
            <a:avLst/>
          </a:prstGeom>
        </p:spPr>
      </p:pic>
      <p:pic>
        <p:nvPicPr>
          <p:cNvPr id="4" name="郑柏林 - 小跳豆">
            <a:hlinkClick r:id="" action="ppaction://media"/>
          </p:cNvPr>
          <p:cNvPicPr>
            <a:picLocks noChangeAspect="1"/>
          </p:cNvPicPr>
          <p:nvPr>
            <a:audioFile r:link="rId91"/>
            <p:extLst>
              <p:ext uri="{DAA4B4D4-6D71-4841-9C94-3DE7FCFB9230}">
                <p14:media xmlns:p14="http://schemas.microsoft.com/office/powerpoint/2010/main" r:embed="rId90"/>
              </p:ext>
            </p:extLst>
          </p:nvPr>
        </p:nvPicPr>
        <p:blipFill>
          <a:blip r:embed="rId94" cstate="print"/>
          <a:stretch>
            <a:fillRect/>
          </a:stretch>
        </p:blipFill>
        <p:spPr>
          <a:xfrm>
            <a:off x="260433" y="5437905"/>
            <a:ext cx="467676" cy="623568"/>
          </a:xfrm>
          <a:prstGeom prst="rect">
            <a:avLst/>
          </a:prstGeom>
        </p:spPr>
      </p:pic>
      <p:pic>
        <p:nvPicPr>
          <p:cNvPr id="5" name="图片 4"/>
          <p:cNvPicPr>
            <a:picLocks noChangeAspect="1"/>
          </p:cNvPicPr>
          <p:nvPr/>
        </p:nvPicPr>
        <p:blipFill>
          <a:blip r:embed="rId95"/>
          <a:stretch>
            <a:fillRect/>
          </a:stretch>
        </p:blipFill>
        <p:spPr>
          <a:xfrm>
            <a:off x="-624115" y="4228215"/>
            <a:ext cx="9959973" cy="1990844"/>
          </a:xfrm>
          <a:prstGeom prst="rect">
            <a:avLst/>
          </a:prstGeom>
        </p:spPr>
      </p:pic>
      <p:pic>
        <p:nvPicPr>
          <p:cNvPr id="6" name="图片 5"/>
          <p:cNvPicPr>
            <a:picLocks noChangeAspect="1"/>
          </p:cNvPicPr>
          <p:nvPr/>
        </p:nvPicPr>
        <p:blipFill>
          <a:blip r:embed="rId96"/>
          <a:stretch>
            <a:fillRect/>
          </a:stretch>
        </p:blipFill>
        <p:spPr>
          <a:xfrm>
            <a:off x="-436181" y="5124563"/>
            <a:ext cx="9830511" cy="1852751"/>
          </a:xfrm>
          <a:prstGeom prst="rect">
            <a:avLst/>
          </a:prstGeom>
        </p:spPr>
      </p:pic>
      <p:pic>
        <p:nvPicPr>
          <p:cNvPr id="23" name="图片 22"/>
          <p:cNvPicPr>
            <a:picLocks noChangeAspect="1"/>
          </p:cNvPicPr>
          <p:nvPr/>
        </p:nvPicPr>
        <p:blipFill rotWithShape="1">
          <a:blip r:embed="rId97"/>
          <a:srcRect b="57274"/>
          <a:stretch/>
        </p:blipFill>
        <p:spPr>
          <a:xfrm>
            <a:off x="-89004" y="6061472"/>
            <a:ext cx="9424862" cy="796528"/>
          </a:xfrm>
          <a:prstGeom prst="rect">
            <a:avLst/>
          </a:prstGeom>
        </p:spPr>
      </p:pic>
      <p:pic>
        <p:nvPicPr>
          <p:cNvPr id="24" name="图片 23"/>
          <p:cNvPicPr>
            <a:picLocks noChangeAspect="1"/>
          </p:cNvPicPr>
          <p:nvPr/>
        </p:nvPicPr>
        <p:blipFill>
          <a:blip r:embed="rId98"/>
          <a:stretch>
            <a:fillRect/>
          </a:stretch>
        </p:blipFill>
        <p:spPr>
          <a:xfrm rot="16200000">
            <a:off x="1057763" y="-1317782"/>
            <a:ext cx="7145863" cy="9527430"/>
          </a:xfrm>
          <a:prstGeom prst="rect">
            <a:avLst/>
          </a:prstGeom>
        </p:spPr>
      </p:pic>
    </p:spTree>
    <p:extLst>
      <p:ext uri="{BB962C8B-B14F-4D97-AF65-F5344CB8AC3E}">
        <p14:creationId xmlns:p14="http://schemas.microsoft.com/office/powerpoint/2010/main" val="314345714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6" r:id="rId7"/>
    <p:sldLayoutId id="2147483707" r:id="rId8"/>
    <p:sldLayoutId id="2147483708" r:id="rId9"/>
    <p:sldLayoutId id="2147483709" r:id="rId10"/>
    <p:sldLayoutId id="2147483710" r:id="rId11"/>
    <p:sldLayoutId id="2147483719" r:id="rId12"/>
    <p:sldLayoutId id="2147483720" r:id="rId13"/>
    <p:sldLayoutId id="2147483721" r:id="rId14"/>
    <p:sldLayoutId id="2147483722" r:id="rId15"/>
    <p:sldLayoutId id="2147483723" r:id="rId16"/>
    <p:sldLayoutId id="2147483724" r:id="rId17"/>
    <p:sldLayoutId id="2147483725" r:id="rId18"/>
    <p:sldLayoutId id="2147483726" r:id="rId19"/>
    <p:sldLayoutId id="2147483727" r:id="rId20"/>
    <p:sldLayoutId id="2147483754" r:id="rId21"/>
    <p:sldLayoutId id="2147483755" r:id="rId22"/>
    <p:sldLayoutId id="2147483756" r:id="rId23"/>
    <p:sldLayoutId id="2147483757" r:id="rId24"/>
    <p:sldLayoutId id="2147483758" r:id="rId25"/>
    <p:sldLayoutId id="2147483759" r:id="rId26"/>
    <p:sldLayoutId id="2147483761" r:id="rId27"/>
    <p:sldLayoutId id="2147483762" r:id="rId28"/>
    <p:sldLayoutId id="2147483763" r:id="rId29"/>
    <p:sldLayoutId id="2147483770" r:id="rId30"/>
    <p:sldLayoutId id="2147483771" r:id="rId31"/>
    <p:sldLayoutId id="2147483772" r:id="rId32"/>
    <p:sldLayoutId id="2147483773" r:id="rId33"/>
    <p:sldLayoutId id="2147483774" r:id="rId34"/>
    <p:sldLayoutId id="2147483838" r:id="rId35"/>
    <p:sldLayoutId id="2147483848" r:id="rId36"/>
    <p:sldLayoutId id="2147483852" r:id="rId37"/>
    <p:sldLayoutId id="2147483856" r:id="rId38"/>
    <p:sldLayoutId id="2147483857" r:id="rId39"/>
    <p:sldLayoutId id="2147483866" r:id="rId40"/>
    <p:sldLayoutId id="2147483905" r:id="rId41"/>
    <p:sldLayoutId id="2147483906" r:id="rId42"/>
    <p:sldLayoutId id="2147483943" r:id="rId43"/>
    <p:sldLayoutId id="2147483970" r:id="rId44"/>
    <p:sldLayoutId id="2147483978" r:id="rId45"/>
    <p:sldLayoutId id="2147483985" r:id="rId46"/>
    <p:sldLayoutId id="2147483986" r:id="rId47"/>
    <p:sldLayoutId id="2147484053" r:id="rId48"/>
    <p:sldLayoutId id="2147484070" r:id="rId49"/>
    <p:sldLayoutId id="2147484097" r:id="rId50"/>
    <p:sldLayoutId id="2147484098" r:id="rId51"/>
    <p:sldLayoutId id="2147484102" r:id="rId52"/>
    <p:sldLayoutId id="2147484105" r:id="rId53"/>
    <p:sldLayoutId id="2147484107" r:id="rId54"/>
    <p:sldLayoutId id="2147484125" r:id="rId55"/>
    <p:sldLayoutId id="2147484126" r:id="rId56"/>
    <p:sldLayoutId id="2147484127" r:id="rId57"/>
    <p:sldLayoutId id="2147484128" r:id="rId58"/>
    <p:sldLayoutId id="2147484129" r:id="rId59"/>
    <p:sldLayoutId id="2147484354" r:id="rId60"/>
    <p:sldLayoutId id="2147484381" r:id="rId61"/>
    <p:sldLayoutId id="2147484389" r:id="rId62"/>
    <p:sldLayoutId id="2147484391" r:id="rId63"/>
    <p:sldLayoutId id="2147484392" r:id="rId64"/>
    <p:sldLayoutId id="2147484393" r:id="rId65"/>
    <p:sldLayoutId id="2147484394" r:id="rId66"/>
    <p:sldLayoutId id="2147484395" r:id="rId67"/>
    <p:sldLayoutId id="2147484396" r:id="rId68"/>
    <p:sldLayoutId id="2147484397" r:id="rId69"/>
    <p:sldLayoutId id="2147484399" r:id="rId70"/>
    <p:sldLayoutId id="2147484401" r:id="rId71"/>
    <p:sldLayoutId id="2147484403" r:id="rId72"/>
    <p:sldLayoutId id="2147484405" r:id="rId73"/>
    <p:sldLayoutId id="2147484414" r:id="rId74"/>
    <p:sldLayoutId id="2147484416" r:id="rId75"/>
    <p:sldLayoutId id="2147484418" r:id="rId76"/>
    <p:sldLayoutId id="2147484420" r:id="rId77"/>
    <p:sldLayoutId id="2147484422" r:id="rId78"/>
    <p:sldLayoutId id="2147484424" r:id="rId79"/>
    <p:sldLayoutId id="2147484425" r:id="rId80"/>
    <p:sldLayoutId id="2147484429" r:id="rId81"/>
    <p:sldLayoutId id="2147484430" r:id="rId82"/>
    <p:sldLayoutId id="2147484431" r:id="rId83"/>
    <p:sldLayoutId id="2147484432" r:id="rId84"/>
    <p:sldLayoutId id="2147484440" r:id="rId85"/>
    <p:sldLayoutId id="2147484467" r:id="rId86"/>
    <p:sldLayoutId id="2147484468" r:id="rId87"/>
    <p:sldLayoutId id="2147484472" r:id="rId88"/>
  </p:sldLayoutIdLst>
  <p:timing>
    <p:tnLst>
      <p:par>
        <p:cTn id="1" dur="indefinite" restart="never" nodeType="tmRoot">
          <p:childTnLst>
            <p:audio>
              <p:cMediaNode numSld="999" showWhenStopped="0">
                <p:cTn id="2" repeatCount="indefinite" fill="hold" display="0">
                  <p:stCondLst>
                    <p:cond delay="indefinite"/>
                  </p:stCondLst>
                </p:cTn>
                <p:tgtEl>
                  <p:spTgt spid="4"/>
                </p:tgtEl>
              </p:cMediaNode>
            </p:audio>
          </p:childTnLst>
        </p:cTn>
      </p:par>
    </p:tnLst>
  </p:timing>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43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0D838988-15A6-4647-86D7-062E8698D868}" type="datetimeFigureOut">
              <a:rPr lang="en-US" smtClean="0">
                <a:solidFill>
                  <a:prstClr val="black">
                    <a:tint val="75000"/>
                  </a:prstClr>
                </a:solidFill>
              </a:rPr>
              <a:pPr>
                <a:defRPr/>
              </a:pPr>
              <a:t>1/4/2023</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43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43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CF1BDB4-6E33-4EB0-BC1A-E3E46395113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99511909"/>
      </p:ext>
    </p:extLst>
  </p:cSld>
  <p:clrMap bg1="lt1" tx1="dk1" bg2="lt2" tx2="dk2" accent1="accent1" accent2="accent2" accent3="accent3" accent4="accent4" accent5="accent5" accent6="accent6" hlink="hlink" folHlink="folHlink"/>
  <p:sldLayoutIdLst>
    <p:sldLayoutId id="2147484476" r:id="rId1"/>
    <p:sldLayoutId id="2147484477" r:id="rId2"/>
    <p:sldLayoutId id="2147484478" r:id="rId3"/>
    <p:sldLayoutId id="2147484479" r:id="rId4"/>
    <p:sldLayoutId id="2147484480" r:id="rId5"/>
    <p:sldLayoutId id="2147484481" r:id="rId6"/>
    <p:sldLayoutId id="2147484482" r:id="rId7"/>
    <p:sldLayoutId id="2147484483" r:id="rId8"/>
    <p:sldLayoutId id="2147484484" r:id="rId9"/>
    <p:sldLayoutId id="2147484485" r:id="rId10"/>
    <p:sldLayoutId id="2147484486" r:id="rId11"/>
    <p:sldLayoutId id="214748448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图片 1"/>
          <p:cNvPicPr>
            <a:picLocks noChangeAspect="1"/>
          </p:cNvPicPr>
          <p:nvPr userDrawn="1"/>
        </p:nvPicPr>
        <p:blipFill>
          <a:blip r:embed="rId99">
            <a:extLst>
              <a:ext uri="{28A0092B-C50C-407E-A947-70E740481C1C}">
                <a14:useLocalDpi xmlns:a14="http://schemas.microsoft.com/office/drawing/2010/main" val="0"/>
              </a:ext>
            </a:extLst>
          </a:blip>
          <a:srcRect l="1070" t="2602" r="449" b="5138"/>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图片 2"/>
          <p:cNvPicPr>
            <a:picLocks noChangeAspect="1"/>
          </p:cNvPicPr>
          <p:nvPr userDrawn="1"/>
        </p:nvPicPr>
        <p:blipFill>
          <a:blip r:embed="rId100">
            <a:extLst>
              <a:ext uri="{28A0092B-C50C-407E-A947-70E740481C1C}">
                <a14:useLocalDpi xmlns:a14="http://schemas.microsoft.com/office/drawing/2010/main" val="0"/>
              </a:ext>
            </a:extLst>
          </a:blip>
          <a:srcRect/>
          <a:stretch>
            <a:fillRect/>
          </a:stretch>
        </p:blipFill>
        <p:spPr bwMode="auto">
          <a:xfrm>
            <a:off x="6656785" y="468313"/>
            <a:ext cx="2643188"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郑柏林 - 小跳豆">
            <a:hlinkClick r:id="" action="ppaction://media"/>
          </p:cNvPr>
          <p:cNvPicPr>
            <a:picLocks noChangeAspect="1"/>
          </p:cNvPicPr>
          <p:nvPr userDrawn="1"/>
        </p:nvPicPr>
        <p:blipFill>
          <a:blip r:embed="rId101">
            <a:extLst>
              <a:ext uri="{28A0092B-C50C-407E-A947-70E740481C1C}">
                <a14:useLocalDpi xmlns:a14="http://schemas.microsoft.com/office/drawing/2010/main" val="0"/>
              </a:ext>
            </a:extLst>
          </a:blip>
          <a:srcRect/>
          <a:stretch>
            <a:fillRect/>
          </a:stretch>
        </p:blipFill>
        <p:spPr bwMode="auto">
          <a:xfrm>
            <a:off x="260800" y="5437269"/>
            <a:ext cx="467915"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图片 4"/>
          <p:cNvPicPr>
            <a:picLocks noChangeAspect="1"/>
          </p:cNvPicPr>
          <p:nvPr userDrawn="1"/>
        </p:nvPicPr>
        <p:blipFill>
          <a:blip r:embed="rId102">
            <a:extLst>
              <a:ext uri="{28A0092B-C50C-407E-A947-70E740481C1C}">
                <a14:useLocalDpi xmlns:a14="http://schemas.microsoft.com/office/drawing/2010/main" val="0"/>
              </a:ext>
            </a:extLst>
          </a:blip>
          <a:srcRect/>
          <a:stretch>
            <a:fillRect/>
          </a:stretch>
        </p:blipFill>
        <p:spPr bwMode="auto">
          <a:xfrm>
            <a:off x="-623886" y="4227513"/>
            <a:ext cx="9959579" cy="199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图片 5"/>
          <p:cNvPicPr>
            <a:picLocks noChangeAspect="1"/>
          </p:cNvPicPr>
          <p:nvPr userDrawn="1"/>
        </p:nvPicPr>
        <p:blipFill>
          <a:blip r:embed="rId103">
            <a:extLst>
              <a:ext uri="{28A0092B-C50C-407E-A947-70E740481C1C}">
                <a14:useLocalDpi xmlns:a14="http://schemas.microsoft.com/office/drawing/2010/main" val="0"/>
              </a:ext>
            </a:extLst>
          </a:blip>
          <a:srcRect/>
          <a:stretch>
            <a:fillRect/>
          </a:stretch>
        </p:blipFill>
        <p:spPr bwMode="auto">
          <a:xfrm>
            <a:off x="-435769" y="5124522"/>
            <a:ext cx="9829800"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图片 22"/>
          <p:cNvPicPr>
            <a:picLocks noChangeAspect="1"/>
          </p:cNvPicPr>
          <p:nvPr userDrawn="1"/>
        </p:nvPicPr>
        <p:blipFill>
          <a:blip r:embed="rId104">
            <a:extLst>
              <a:ext uri="{28A0092B-C50C-407E-A947-70E740481C1C}">
                <a14:useLocalDpi xmlns:a14="http://schemas.microsoft.com/office/drawing/2010/main" val="0"/>
              </a:ext>
            </a:extLst>
          </a:blip>
          <a:srcRect b="57274"/>
          <a:stretch>
            <a:fillRect/>
          </a:stretch>
        </p:blipFill>
        <p:spPr bwMode="auto">
          <a:xfrm>
            <a:off x="-89297" y="6061146"/>
            <a:ext cx="9424988"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图片 23"/>
          <p:cNvPicPr>
            <a:picLocks noChangeAspect="1"/>
          </p:cNvPicPr>
          <p:nvPr userDrawn="1"/>
        </p:nvPicPr>
        <p:blipFill>
          <a:blip r:embed="rId105">
            <a:extLst>
              <a:ext uri="{28A0092B-C50C-407E-A947-70E740481C1C}">
                <a14:useLocalDpi xmlns:a14="http://schemas.microsoft.com/office/drawing/2010/main" val="0"/>
              </a:ext>
            </a:extLst>
          </a:blip>
          <a:srcRect/>
          <a:stretch>
            <a:fillRect/>
          </a:stretch>
        </p:blipFill>
        <p:spPr bwMode="auto">
          <a:xfrm rot="-5400000">
            <a:off x="1057671" y="-1318019"/>
            <a:ext cx="7145339" cy="9527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7046833"/>
      </p:ext>
    </p:extLst>
  </p:cSld>
  <p:clrMap bg1="lt1" tx1="dk1" bg2="lt2" tx2="dk2" accent1="accent1" accent2="accent2" accent3="accent3" accent4="accent4" accent5="accent5" accent6="accent6" hlink="hlink" folHlink="folHlink"/>
  <p:sldLayoutIdLst>
    <p:sldLayoutId id="2147484489" r:id="rId1"/>
    <p:sldLayoutId id="2147484490" r:id="rId2"/>
    <p:sldLayoutId id="2147484491" r:id="rId3"/>
    <p:sldLayoutId id="2147484492" r:id="rId4"/>
    <p:sldLayoutId id="2147484493" r:id="rId5"/>
    <p:sldLayoutId id="2147484494" r:id="rId6"/>
    <p:sldLayoutId id="2147484497" r:id="rId7"/>
    <p:sldLayoutId id="2147484498" r:id="rId8"/>
    <p:sldLayoutId id="2147484499" r:id="rId9"/>
    <p:sldLayoutId id="2147484500" r:id="rId10"/>
    <p:sldLayoutId id="2147484501" r:id="rId11"/>
    <p:sldLayoutId id="2147484510" r:id="rId12"/>
    <p:sldLayoutId id="2147484511" r:id="rId13"/>
    <p:sldLayoutId id="2147484512" r:id="rId14"/>
    <p:sldLayoutId id="2147484513" r:id="rId15"/>
    <p:sldLayoutId id="2147484514" r:id="rId16"/>
    <p:sldLayoutId id="2147484515" r:id="rId17"/>
    <p:sldLayoutId id="2147484516" r:id="rId18"/>
    <p:sldLayoutId id="2147484517" r:id="rId19"/>
    <p:sldLayoutId id="2147484518" r:id="rId20"/>
    <p:sldLayoutId id="2147484520" r:id="rId21"/>
    <p:sldLayoutId id="2147484522" r:id="rId22"/>
    <p:sldLayoutId id="2147484524" r:id="rId23"/>
    <p:sldLayoutId id="2147484526" r:id="rId24"/>
    <p:sldLayoutId id="2147484535" r:id="rId25"/>
    <p:sldLayoutId id="2147484537" r:id="rId26"/>
    <p:sldLayoutId id="2147484539" r:id="rId27"/>
    <p:sldLayoutId id="2147484541" r:id="rId28"/>
    <p:sldLayoutId id="2147484543" r:id="rId29"/>
    <p:sldLayoutId id="2147484545" r:id="rId30"/>
    <p:sldLayoutId id="2147484546" r:id="rId31"/>
    <p:sldLayoutId id="2147484547" r:id="rId32"/>
    <p:sldLayoutId id="2147484548" r:id="rId33"/>
    <p:sldLayoutId id="2147484549" r:id="rId34"/>
    <p:sldLayoutId id="2147484550" r:id="rId35"/>
    <p:sldLayoutId id="2147484551" r:id="rId36"/>
    <p:sldLayoutId id="2147484552" r:id="rId37"/>
    <p:sldLayoutId id="2147484553" r:id="rId38"/>
    <p:sldLayoutId id="2147484554" r:id="rId39"/>
    <p:sldLayoutId id="2147484561" r:id="rId40"/>
    <p:sldLayoutId id="2147484562" r:id="rId41"/>
    <p:sldLayoutId id="2147484563" r:id="rId42"/>
    <p:sldLayoutId id="2147484564" r:id="rId43"/>
    <p:sldLayoutId id="2147484565" r:id="rId44"/>
    <p:sldLayoutId id="2147484593" r:id="rId45"/>
    <p:sldLayoutId id="2147484595" r:id="rId46"/>
    <p:sldLayoutId id="2147484597" r:id="rId47"/>
    <p:sldLayoutId id="2147484599" r:id="rId48"/>
    <p:sldLayoutId id="2147484601" r:id="rId49"/>
    <p:sldLayoutId id="2147484610" r:id="rId50"/>
    <p:sldLayoutId id="2147484612" r:id="rId51"/>
    <p:sldLayoutId id="2147484614" r:id="rId52"/>
    <p:sldLayoutId id="2147484616" r:id="rId53"/>
    <p:sldLayoutId id="2147484618" r:id="rId54"/>
    <p:sldLayoutId id="2147484620" r:id="rId55"/>
    <p:sldLayoutId id="2147484621" r:id="rId56"/>
    <p:sldLayoutId id="2147484625" r:id="rId57"/>
    <p:sldLayoutId id="2147484626" r:id="rId58"/>
    <p:sldLayoutId id="2147484628" r:id="rId59"/>
    <p:sldLayoutId id="2147484629" r:id="rId60"/>
    <p:sldLayoutId id="2147484631" r:id="rId61"/>
    <p:sldLayoutId id="2147484633" r:id="rId62"/>
    <p:sldLayoutId id="2147484635" r:id="rId63"/>
    <p:sldLayoutId id="2147484637" r:id="rId64"/>
    <p:sldLayoutId id="2147484646" r:id="rId65"/>
    <p:sldLayoutId id="2147484648" r:id="rId66"/>
    <p:sldLayoutId id="2147484650" r:id="rId67"/>
    <p:sldLayoutId id="2147484652" r:id="rId68"/>
    <p:sldLayoutId id="2147484654" r:id="rId69"/>
    <p:sldLayoutId id="2147484663" r:id="rId70"/>
    <p:sldLayoutId id="2147484665" r:id="rId71"/>
    <p:sldLayoutId id="2147484667" r:id="rId72"/>
    <p:sldLayoutId id="2147484669" r:id="rId73"/>
    <p:sldLayoutId id="2147484671" r:id="rId74"/>
    <p:sldLayoutId id="2147484673" r:id="rId75"/>
    <p:sldLayoutId id="2147484674" r:id="rId76"/>
    <p:sldLayoutId id="2147484678" r:id="rId77"/>
    <p:sldLayoutId id="2147484679" r:id="rId78"/>
    <p:sldLayoutId id="2147484681" r:id="rId79"/>
    <p:sldLayoutId id="2147484682" r:id="rId80"/>
    <p:sldLayoutId id="2147484684" r:id="rId81"/>
    <p:sldLayoutId id="2147484693" r:id="rId82"/>
    <p:sldLayoutId id="2147484702" r:id="rId83"/>
    <p:sldLayoutId id="2147484703" r:id="rId84"/>
    <p:sldLayoutId id="2147484704" r:id="rId85"/>
    <p:sldLayoutId id="2147484705" r:id="rId86"/>
    <p:sldLayoutId id="2147484706" r:id="rId87"/>
    <p:sldLayoutId id="2147484708" r:id="rId88"/>
    <p:sldLayoutId id="2147484717" r:id="rId89"/>
    <p:sldLayoutId id="2147484726" r:id="rId90"/>
    <p:sldLayoutId id="2147484731" r:id="rId91"/>
    <p:sldLayoutId id="2147484740" r:id="rId92"/>
    <p:sldLayoutId id="2147484749" r:id="rId93"/>
    <p:sldLayoutId id="2147484754" r:id="rId94"/>
    <p:sldLayoutId id="2147484763" r:id="rId95"/>
    <p:sldLayoutId id="2147484772" r:id="rId96"/>
    <p:sldLayoutId id="2147484776" r:id="rId97"/>
  </p:sldLayoutIdLst>
  <p:hf hdr="0" ftr="0" dt="0"/>
  <p:txStyles>
    <p:titleStyle>
      <a:lvl1pPr algn="l" defTabSz="912813" rtl="0" fontAlgn="base">
        <a:lnSpc>
          <a:spcPct val="90000"/>
        </a:lnSpc>
        <a:spcBef>
          <a:spcPct val="0"/>
        </a:spcBef>
        <a:spcAft>
          <a:spcPct val="0"/>
        </a:spcAft>
        <a:defRPr sz="4400" kern="1200">
          <a:solidFill>
            <a:schemeClr val="tx1"/>
          </a:solidFill>
          <a:latin typeface="+mj-lt"/>
          <a:ea typeface="+mj-ea"/>
          <a:cs typeface="+mj-cs"/>
        </a:defRPr>
      </a:lvl1pPr>
      <a:lvl2pPr algn="l" defTabSz="912813" rtl="0" fontAlgn="base">
        <a:lnSpc>
          <a:spcPct val="90000"/>
        </a:lnSpc>
        <a:spcBef>
          <a:spcPct val="0"/>
        </a:spcBef>
        <a:spcAft>
          <a:spcPct val="0"/>
        </a:spcAft>
        <a:defRPr sz="4400">
          <a:solidFill>
            <a:schemeClr val="tx1"/>
          </a:solidFill>
          <a:latin typeface="Lato Regular" pitchFamily="34" charset="0"/>
        </a:defRPr>
      </a:lvl2pPr>
      <a:lvl3pPr algn="l" defTabSz="912813" rtl="0" fontAlgn="base">
        <a:lnSpc>
          <a:spcPct val="90000"/>
        </a:lnSpc>
        <a:spcBef>
          <a:spcPct val="0"/>
        </a:spcBef>
        <a:spcAft>
          <a:spcPct val="0"/>
        </a:spcAft>
        <a:defRPr sz="4400">
          <a:solidFill>
            <a:schemeClr val="tx1"/>
          </a:solidFill>
          <a:latin typeface="Lato Regular" pitchFamily="34" charset="0"/>
        </a:defRPr>
      </a:lvl3pPr>
      <a:lvl4pPr algn="l" defTabSz="912813" rtl="0" fontAlgn="base">
        <a:lnSpc>
          <a:spcPct val="90000"/>
        </a:lnSpc>
        <a:spcBef>
          <a:spcPct val="0"/>
        </a:spcBef>
        <a:spcAft>
          <a:spcPct val="0"/>
        </a:spcAft>
        <a:defRPr sz="4400">
          <a:solidFill>
            <a:schemeClr val="tx1"/>
          </a:solidFill>
          <a:latin typeface="Lato Regular" pitchFamily="34" charset="0"/>
        </a:defRPr>
      </a:lvl4pPr>
      <a:lvl5pPr algn="l" defTabSz="912813" rtl="0" fontAlgn="base">
        <a:lnSpc>
          <a:spcPct val="90000"/>
        </a:lnSpc>
        <a:spcBef>
          <a:spcPct val="0"/>
        </a:spcBef>
        <a:spcAft>
          <a:spcPct val="0"/>
        </a:spcAft>
        <a:defRPr sz="4400">
          <a:solidFill>
            <a:schemeClr val="tx1"/>
          </a:solidFill>
          <a:latin typeface="Lato Regular" pitchFamily="34" charset="0"/>
        </a:defRPr>
      </a:lvl5pPr>
      <a:lvl6pPr marL="457200" algn="l" defTabSz="912813" rtl="0" fontAlgn="base">
        <a:lnSpc>
          <a:spcPct val="90000"/>
        </a:lnSpc>
        <a:spcBef>
          <a:spcPct val="0"/>
        </a:spcBef>
        <a:spcAft>
          <a:spcPct val="0"/>
        </a:spcAft>
        <a:defRPr sz="4400">
          <a:solidFill>
            <a:schemeClr val="tx1"/>
          </a:solidFill>
          <a:latin typeface="Lato Regular" pitchFamily="34" charset="0"/>
        </a:defRPr>
      </a:lvl6pPr>
      <a:lvl7pPr marL="914400" algn="l" defTabSz="912813" rtl="0" fontAlgn="base">
        <a:lnSpc>
          <a:spcPct val="90000"/>
        </a:lnSpc>
        <a:spcBef>
          <a:spcPct val="0"/>
        </a:spcBef>
        <a:spcAft>
          <a:spcPct val="0"/>
        </a:spcAft>
        <a:defRPr sz="4400">
          <a:solidFill>
            <a:schemeClr val="tx1"/>
          </a:solidFill>
          <a:latin typeface="Lato Regular" pitchFamily="34" charset="0"/>
        </a:defRPr>
      </a:lvl7pPr>
      <a:lvl8pPr marL="1371600" algn="l" defTabSz="912813" rtl="0" fontAlgn="base">
        <a:lnSpc>
          <a:spcPct val="90000"/>
        </a:lnSpc>
        <a:spcBef>
          <a:spcPct val="0"/>
        </a:spcBef>
        <a:spcAft>
          <a:spcPct val="0"/>
        </a:spcAft>
        <a:defRPr sz="4400">
          <a:solidFill>
            <a:schemeClr val="tx1"/>
          </a:solidFill>
          <a:latin typeface="Lato Regular" pitchFamily="34" charset="0"/>
        </a:defRPr>
      </a:lvl8pPr>
      <a:lvl9pPr marL="1828800" algn="l" defTabSz="912813" rtl="0" fontAlgn="base">
        <a:lnSpc>
          <a:spcPct val="90000"/>
        </a:lnSpc>
        <a:spcBef>
          <a:spcPct val="0"/>
        </a:spcBef>
        <a:spcAft>
          <a:spcPct val="0"/>
        </a:spcAft>
        <a:defRPr sz="4400">
          <a:solidFill>
            <a:schemeClr val="tx1"/>
          </a:solidFill>
          <a:latin typeface="Lato Regular" pitchFamily="34" charset="0"/>
        </a:defRPr>
      </a:lvl9pPr>
    </p:titleStyle>
    <p:bodyStyle>
      <a:lvl1pPr marL="227013" indent="-227013" algn="l" defTabSz="912813"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4213" indent="-227013" algn="l" defTabSz="912813"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1413" indent="-227013" algn="l" defTabSz="912813"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598613" indent="-227013" algn="l" defTabSz="912813"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5813" indent="-227013" algn="l" defTabSz="912813"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D0DF8AB3-2DD9-4CA7-95AE-3F60014DC590}"/>
              </a:ext>
            </a:extLst>
          </p:cNvPr>
          <p:cNvSpPr>
            <a:spLocks noGrp="1"/>
          </p:cNvSpPr>
          <p:nvPr>
            <p:ph type="title"/>
          </p:nvPr>
        </p:nvSpPr>
        <p:spPr bwMode="auto">
          <a:xfrm>
            <a:off x="457200" y="274639"/>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98963DDA-5A02-4C5C-90AA-3C2D89B8516E}"/>
              </a:ext>
            </a:extLst>
          </p:cNvPr>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F369038F-D7BC-45C5-9FE6-46922B6759A6}"/>
              </a:ext>
            </a:extLst>
          </p:cNvPr>
          <p:cNvSpPr>
            <a:spLocks noGrp="1"/>
          </p:cNvSpPr>
          <p:nvPr>
            <p:ph type="dt" sz="half" idx="2"/>
          </p:nvPr>
        </p:nvSpPr>
        <p:spPr>
          <a:xfrm>
            <a:off x="457200" y="6356422"/>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a:defRPr/>
            </a:pPr>
            <a:endParaRPr lang="en-US"/>
          </a:p>
        </p:txBody>
      </p:sp>
      <p:sp>
        <p:nvSpPr>
          <p:cNvPr id="5" name="Footer Placeholder 4">
            <a:extLst>
              <a:ext uri="{FF2B5EF4-FFF2-40B4-BE49-F238E27FC236}">
                <a16:creationId xmlns:a16="http://schemas.microsoft.com/office/drawing/2014/main" id="{1E362686-067F-490A-A0DC-A667DAEA8400}"/>
              </a:ext>
            </a:extLst>
          </p:cNvPr>
          <p:cNvSpPr>
            <a:spLocks noGrp="1"/>
          </p:cNvSpPr>
          <p:nvPr>
            <p:ph type="ftr" sz="quarter" idx="3"/>
          </p:nvPr>
        </p:nvSpPr>
        <p:spPr>
          <a:xfrm>
            <a:off x="3124200" y="6356422"/>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defRPr>
            </a:lvl1pPr>
          </a:lstStyle>
          <a:p>
            <a:pPr>
              <a:defRPr/>
            </a:pPr>
            <a:endParaRPr lang="en-US"/>
          </a:p>
        </p:txBody>
      </p:sp>
      <p:sp>
        <p:nvSpPr>
          <p:cNvPr id="6" name="Slide Number Placeholder 5">
            <a:extLst>
              <a:ext uri="{FF2B5EF4-FFF2-40B4-BE49-F238E27FC236}">
                <a16:creationId xmlns:a16="http://schemas.microsoft.com/office/drawing/2014/main" id="{BC67A6AE-F192-41A1-8EDA-461BBC8C8650}"/>
              </a:ext>
            </a:extLst>
          </p:cNvPr>
          <p:cNvSpPr>
            <a:spLocks noGrp="1"/>
          </p:cNvSpPr>
          <p:nvPr>
            <p:ph type="sldNum" sz="quarter" idx="4"/>
          </p:nvPr>
        </p:nvSpPr>
        <p:spPr>
          <a:xfrm>
            <a:off x="6553200" y="6356422"/>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77815119-63A2-4A23-8B93-327EAA4324DF}" type="slidenum">
              <a:rPr lang="en-US" altLang="en-US"/>
              <a:pPr/>
              <a:t>‹#›</a:t>
            </a:fld>
            <a:endParaRPr lang="en-US" altLang="en-US"/>
          </a:p>
        </p:txBody>
      </p:sp>
    </p:spTree>
    <p:extLst>
      <p:ext uri="{BB962C8B-B14F-4D97-AF65-F5344CB8AC3E}">
        <p14:creationId xmlns:p14="http://schemas.microsoft.com/office/powerpoint/2010/main" val="1316958139"/>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 id="2147484789"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41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0D838988-15A6-4647-86D7-062E8698D868}" type="datetimeFigureOut">
              <a:rPr lang="en-US" smtClean="0">
                <a:solidFill>
                  <a:prstClr val="black">
                    <a:tint val="75000"/>
                  </a:prstClr>
                </a:solidFill>
              </a:rPr>
              <a:pPr>
                <a:defRPr/>
              </a:pPr>
              <a:t>1/4/2023</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41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41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CF1BDB4-6E33-4EB0-BC1A-E3E46395113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20623975"/>
      </p:ext>
    </p:extLst>
  </p:cSld>
  <p:clrMap bg1="lt1" tx1="dk1" bg2="lt2" tx2="dk2" accent1="accent1" accent2="accent2" accent3="accent3" accent4="accent4" accent5="accent5" accent6="accent6" hlink="hlink" folHlink="folHlink"/>
  <p:sldLayoutIdLst>
    <p:sldLayoutId id="2147484791" r:id="rId1"/>
    <p:sldLayoutId id="2147484792" r:id="rId2"/>
    <p:sldLayoutId id="2147484793" r:id="rId3"/>
    <p:sldLayoutId id="2147484794" r:id="rId4"/>
    <p:sldLayoutId id="2147484795" r:id="rId5"/>
    <p:sldLayoutId id="2147484796" r:id="rId6"/>
    <p:sldLayoutId id="2147484797" r:id="rId7"/>
    <p:sldLayoutId id="2147484798" r:id="rId8"/>
    <p:sldLayoutId id="2147484799" r:id="rId9"/>
    <p:sldLayoutId id="2147484800" r:id="rId10"/>
    <p:sldLayoutId id="2147484801" r:id="rId11"/>
    <p:sldLayoutId id="214748480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9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0D838988-15A6-4647-86D7-062E8698D868}" type="datetimeFigureOut">
              <a:rPr lang="en-US" smtClean="0">
                <a:solidFill>
                  <a:prstClr val="black">
                    <a:tint val="75000"/>
                  </a:prstClr>
                </a:solidFill>
              </a:rPr>
              <a:pPr>
                <a:defRPr/>
              </a:pPr>
              <a:t>1/4/2023</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9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9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CF1BDB4-6E33-4EB0-BC1A-E3E46395113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24684651"/>
      </p:ext>
    </p:extLst>
  </p:cSld>
  <p:clrMap bg1="lt1" tx1="dk1" bg2="lt2" tx2="dk2" accent1="accent1" accent2="accent2" accent3="accent3" accent4="accent4" accent5="accent5" accent6="accent6" hlink="hlink" folHlink="folHlink"/>
  <p:sldLayoutIdLst>
    <p:sldLayoutId id="2147484816" r:id="rId1"/>
    <p:sldLayoutId id="2147484817" r:id="rId2"/>
    <p:sldLayoutId id="2147484818" r:id="rId3"/>
    <p:sldLayoutId id="2147484819" r:id="rId4"/>
    <p:sldLayoutId id="2147484820" r:id="rId5"/>
    <p:sldLayoutId id="2147484821" r:id="rId6"/>
    <p:sldLayoutId id="2147484822" r:id="rId7"/>
    <p:sldLayoutId id="2147484823" r:id="rId8"/>
    <p:sldLayoutId id="2147484824" r:id="rId9"/>
    <p:sldLayoutId id="2147484825" r:id="rId10"/>
    <p:sldLayoutId id="2147484826" r:id="rId11"/>
    <p:sldLayoutId id="214748482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5EA7F4F-5431-4BAE-AFDB-2E2EA54A90C4}"/>
              </a:ext>
            </a:extLst>
          </p:cNvPr>
          <p:cNvSpPr>
            <a:spLocks noGrp="1" noChangeArrowheads="1"/>
          </p:cNvSpPr>
          <p:nvPr>
            <p:ph type="title"/>
          </p:nvPr>
        </p:nvSpPr>
        <p:spPr bwMode="auto">
          <a:xfrm>
            <a:off x="457200" y="274639"/>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AABAC0F5-EBCF-4124-A1FF-C23390B09782}"/>
              </a:ext>
            </a:extLst>
          </p:cNvPr>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AC9923D-EDCB-48E4-BDA3-6435CDDDED05}"/>
              </a:ext>
            </a:extLst>
          </p:cNvPr>
          <p:cNvSpPr>
            <a:spLocks noGrp="1" noChangeArrowheads="1"/>
          </p:cNvSpPr>
          <p:nvPr>
            <p:ph type="dt" sz="half" idx="2"/>
          </p:nvPr>
        </p:nvSpPr>
        <p:spPr bwMode="auto">
          <a:xfrm>
            <a:off x="457200" y="6245243"/>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Arial" charset="0"/>
              </a:defRPr>
            </a:lvl1pPr>
          </a:lstStyle>
          <a:p>
            <a:pPr>
              <a:defRPr/>
            </a:pPr>
            <a:endParaRPr lang="en-US">
              <a:solidFill>
                <a:srgbClr val="000000"/>
              </a:solidFill>
            </a:endParaRPr>
          </a:p>
        </p:txBody>
      </p:sp>
      <p:sp>
        <p:nvSpPr>
          <p:cNvPr id="1029" name="Rectangle 5">
            <a:extLst>
              <a:ext uri="{FF2B5EF4-FFF2-40B4-BE49-F238E27FC236}">
                <a16:creationId xmlns:a16="http://schemas.microsoft.com/office/drawing/2014/main" id="{EA1B207A-BEE9-4D68-9C4A-059EA8E248B8}"/>
              </a:ext>
            </a:extLst>
          </p:cNvPr>
          <p:cNvSpPr>
            <a:spLocks noGrp="1" noChangeArrowheads="1"/>
          </p:cNvSpPr>
          <p:nvPr>
            <p:ph type="ftr" sz="quarter" idx="3"/>
          </p:nvPr>
        </p:nvSpPr>
        <p:spPr bwMode="auto">
          <a:xfrm>
            <a:off x="3124200" y="6245243"/>
            <a:ext cx="2895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Arial" charset="0"/>
              </a:defRPr>
            </a:lvl1pPr>
          </a:lstStyle>
          <a:p>
            <a:pPr>
              <a:defRPr/>
            </a:pPr>
            <a:endParaRPr lang="en-US">
              <a:solidFill>
                <a:srgbClr val="000000"/>
              </a:solidFill>
            </a:endParaRPr>
          </a:p>
        </p:txBody>
      </p:sp>
      <p:sp>
        <p:nvSpPr>
          <p:cNvPr id="1030" name="Rectangle 6">
            <a:extLst>
              <a:ext uri="{FF2B5EF4-FFF2-40B4-BE49-F238E27FC236}">
                <a16:creationId xmlns:a16="http://schemas.microsoft.com/office/drawing/2014/main" id="{9073B236-F336-474C-8D91-918B4ED4431A}"/>
              </a:ext>
            </a:extLst>
          </p:cNvPr>
          <p:cNvSpPr>
            <a:spLocks noGrp="1" noChangeArrowheads="1"/>
          </p:cNvSpPr>
          <p:nvPr>
            <p:ph type="sldNum" sz="quarter" idx="4"/>
          </p:nvPr>
        </p:nvSpPr>
        <p:spPr bwMode="auto">
          <a:xfrm>
            <a:off x="6553200" y="6245243"/>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216DA600-6AAB-445B-A075-A7DE036BC5A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79212752"/>
      </p:ext>
    </p:extLst>
  </p:cSld>
  <p:clrMap bg1="lt1" tx1="dk1" bg2="lt2" tx2="dk2" accent1="accent1" accent2="accent2" accent3="accent3" accent4="accent4" accent5="accent5" accent6="accent6" hlink="hlink" folHlink="folHlink"/>
  <p:sldLayoutIdLst>
    <p:sldLayoutId id="2147484829" r:id="rId1"/>
    <p:sldLayoutId id="2147484830" r:id="rId2"/>
    <p:sldLayoutId id="2147484831" r:id="rId3"/>
    <p:sldLayoutId id="2147484832" r:id="rId4"/>
    <p:sldLayoutId id="2147484833" r:id="rId5"/>
    <p:sldLayoutId id="2147484834" r:id="rId6"/>
    <p:sldLayoutId id="2147484835" r:id="rId7"/>
    <p:sldLayoutId id="2147484836" r:id="rId8"/>
    <p:sldLayoutId id="2147484837" r:id="rId9"/>
    <p:sldLayoutId id="2147484838" r:id="rId10"/>
    <p:sldLayoutId id="2147484839" r:id="rId11"/>
    <p:sldLayoutId id="214748484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3.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03.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3.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03.xml"/></Relationships>
</file>

<file path=ppt/slides/_rels/slide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113.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232.xml"/><Relationship Id="rId1" Type="http://schemas.openxmlformats.org/officeDocument/2006/relationships/video" Target="file:///D:\136.avi" TargetMode="Externa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03.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0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32.xml"/><Relationship Id="rId5" Type="http://schemas.openxmlformats.org/officeDocument/2006/relationships/image" Target="../media/image35.jpe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4.xml"/></Relationships>
</file>

<file path=ppt/slides/_rels/slide2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6.png"/><Relationship Id="rId1" Type="http://schemas.openxmlformats.org/officeDocument/2006/relationships/slideLayout" Target="../slideLayouts/slideLayout246.xml"/><Relationship Id="rId4" Type="http://schemas.openxmlformats.org/officeDocument/2006/relationships/image" Target="../media/image37.jpeg"/></Relationships>
</file>

<file path=ppt/slides/_rels/slide2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6.png"/><Relationship Id="rId1" Type="http://schemas.openxmlformats.org/officeDocument/2006/relationships/slideLayout" Target="../slideLayouts/slideLayout246.xml"/><Relationship Id="rId4" Type="http://schemas.openxmlformats.org/officeDocument/2006/relationships/image" Target="../media/image37.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56.xml"/></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6.png"/><Relationship Id="rId1" Type="http://schemas.openxmlformats.org/officeDocument/2006/relationships/slideLayout" Target="../slideLayouts/slideLayout246.xml"/><Relationship Id="rId4" Type="http://schemas.openxmlformats.org/officeDocument/2006/relationships/image" Target="../media/image37.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56.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03.xml"/></Relationships>
</file>

<file path=ppt/slides/_rels/slide33.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38.jpeg"/><Relationship Id="rId1" Type="http://schemas.openxmlformats.org/officeDocument/2006/relationships/slideLayout" Target="../slideLayouts/slideLayout28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70.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46.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xml"/><Relationship Id="rId1" Type="http://schemas.openxmlformats.org/officeDocument/2006/relationships/slideLayout" Target="../slideLayouts/slideLayout258.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7.xml"/><Relationship Id="rId1" Type="http://schemas.openxmlformats.org/officeDocument/2006/relationships/slideLayout" Target="../slideLayouts/slideLayout258.xml"/><Relationship Id="rId4" Type="http://schemas.openxmlformats.org/officeDocument/2006/relationships/image" Target="../media/image44.jpeg"/></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58.xml"/><Relationship Id="rId5" Type="http://schemas.openxmlformats.org/officeDocument/2006/relationships/image" Target="../media/image48.png"/><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4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56.xml"/></Relationships>
</file>

<file path=ppt/slides/_rels/slide4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51.png"/><Relationship Id="rId5" Type="http://schemas.microsoft.com/office/2007/relationships/media" Target="../media/media4.mp3"/><Relationship Id="rId10" Type="http://schemas.openxmlformats.org/officeDocument/2006/relationships/image" Target="../media/image50.png"/><Relationship Id="rId4" Type="http://schemas.openxmlformats.org/officeDocument/2006/relationships/audio" Target="../media/media3.mp3"/><Relationship Id="rId9" Type="http://schemas.openxmlformats.org/officeDocument/2006/relationships/slideLayout" Target="../slideLayouts/slideLayout281.xml"/></Relationships>
</file>

<file path=ppt/slides/_rels/slide43.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51.png"/><Relationship Id="rId5" Type="http://schemas.microsoft.com/office/2007/relationships/media" Target="../media/media4.mp3"/><Relationship Id="rId10" Type="http://schemas.openxmlformats.org/officeDocument/2006/relationships/image" Target="../media/image50.png"/><Relationship Id="rId4" Type="http://schemas.openxmlformats.org/officeDocument/2006/relationships/audio" Target="../media/media3.mp3"/><Relationship Id="rId9" Type="http://schemas.openxmlformats.org/officeDocument/2006/relationships/slideLayout" Target="../slideLayouts/slideLayout281.xml"/></Relationships>
</file>

<file path=ppt/slides/_rels/slide44.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51.png"/><Relationship Id="rId5" Type="http://schemas.microsoft.com/office/2007/relationships/media" Target="../media/media4.mp3"/><Relationship Id="rId10" Type="http://schemas.openxmlformats.org/officeDocument/2006/relationships/image" Target="../media/image50.png"/><Relationship Id="rId4" Type="http://schemas.openxmlformats.org/officeDocument/2006/relationships/audio" Target="../media/media3.mp3"/><Relationship Id="rId9" Type="http://schemas.openxmlformats.org/officeDocument/2006/relationships/slideLayout" Target="../slideLayouts/slideLayout281.xml"/></Relationships>
</file>

<file path=ppt/slides/_rels/slide45.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51.png"/><Relationship Id="rId5" Type="http://schemas.microsoft.com/office/2007/relationships/media" Target="../media/media4.mp3"/><Relationship Id="rId10" Type="http://schemas.openxmlformats.org/officeDocument/2006/relationships/image" Target="../media/image50.png"/><Relationship Id="rId4" Type="http://schemas.openxmlformats.org/officeDocument/2006/relationships/audio" Target="../media/media3.mp3"/><Relationship Id="rId9" Type="http://schemas.openxmlformats.org/officeDocument/2006/relationships/slideLayout" Target="../slideLayouts/slideLayout281.xml"/></Relationships>
</file>

<file path=ppt/slides/_rels/slide46.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51.png"/><Relationship Id="rId5" Type="http://schemas.microsoft.com/office/2007/relationships/media" Target="../media/media4.mp3"/><Relationship Id="rId10" Type="http://schemas.openxmlformats.org/officeDocument/2006/relationships/image" Target="../media/image50.png"/><Relationship Id="rId4" Type="http://schemas.openxmlformats.org/officeDocument/2006/relationships/audio" Target="../media/media3.mp3"/><Relationship Id="rId9" Type="http://schemas.openxmlformats.org/officeDocument/2006/relationships/slideLayout" Target="../slideLayouts/slideLayout281.xml"/></Relationships>
</file>

<file path=ppt/slides/_rels/slide4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42874" y="99"/>
            <a:ext cx="9286875" cy="9286875"/>
          </a:xfrm>
          <a:prstGeom prst="rect">
            <a:avLst/>
          </a:prstGeom>
        </p:spPr>
      </p:pic>
      <p:sp>
        <p:nvSpPr>
          <p:cNvPr id="8" name="TextBox 7"/>
          <p:cNvSpPr txBox="1"/>
          <p:nvPr/>
        </p:nvSpPr>
        <p:spPr>
          <a:xfrm>
            <a:off x="39" y="1273628"/>
            <a:ext cx="9143999" cy="2000548"/>
          </a:xfrm>
          <a:prstGeom prst="rect">
            <a:avLst/>
          </a:prstGeom>
          <a:noFill/>
        </p:spPr>
        <p:txBody>
          <a:bodyPr wrap="square" rtlCol="0">
            <a:spAutoFit/>
          </a:bodyPr>
          <a:lstStyle/>
          <a:p>
            <a:pPr>
              <a:defRPr/>
            </a:pPr>
            <a:r>
              <a:rPr lang="vi-VN" sz="4400" b="1" dirty="0">
                <a:solidFill>
                  <a:srgbClr val="FF0000"/>
                </a:solidFill>
                <a:latin typeface="Times New Roman"/>
                <a:cs typeface="Times New Roman" panose="02020603050405020304" pitchFamily="18" charset="0"/>
              </a:rPr>
              <a:t>B</a:t>
            </a:r>
            <a:r>
              <a:rPr lang="en-US" sz="4400" b="1">
                <a:solidFill>
                  <a:srgbClr val="FF0000"/>
                </a:solidFill>
                <a:latin typeface="Calibri Light"/>
                <a:cs typeface="Times New Roman" panose="02020603050405020304" pitchFamily="18" charset="0"/>
              </a:rPr>
              <a:t>ÀI</a:t>
            </a:r>
            <a:r>
              <a:rPr lang="vi-VN" sz="4400" b="1">
                <a:solidFill>
                  <a:srgbClr val="FF0000"/>
                </a:solidFill>
                <a:latin typeface="Times New Roman"/>
                <a:cs typeface="Times New Roman" panose="02020603050405020304" pitchFamily="18" charset="0"/>
              </a:rPr>
              <a:t> </a:t>
            </a:r>
            <a:r>
              <a:rPr lang="en-US" sz="4400" b="1">
                <a:solidFill>
                  <a:srgbClr val="FF0000"/>
                </a:solidFill>
                <a:latin typeface="Calibri Light"/>
              </a:rPr>
              <a:t>9</a:t>
            </a:r>
            <a:r>
              <a:rPr lang="vi-VN" sz="4400" b="1">
                <a:solidFill>
                  <a:srgbClr val="FF0000"/>
                </a:solidFill>
                <a:latin typeface="Times New Roman"/>
              </a:rPr>
              <a:t>. CẤU TẠO CỦA TRÁI ĐẤT.</a:t>
            </a:r>
            <a:endParaRPr lang="en-US" sz="4400" b="1">
              <a:solidFill>
                <a:srgbClr val="FF0000"/>
              </a:solidFill>
              <a:latin typeface="Calibri Light"/>
              <a:cs typeface="Times New Roman" panose="02020603050405020304" pitchFamily="18" charset="0"/>
            </a:endParaRPr>
          </a:p>
          <a:p>
            <a:pPr algn="ctr">
              <a:defRPr/>
            </a:pPr>
            <a:r>
              <a:rPr lang="en-US" sz="4400" b="1">
                <a:solidFill>
                  <a:srgbClr val="FF0000"/>
                </a:solidFill>
                <a:latin typeface="Calibri Light"/>
                <a:ea typeface="Times New Roman" panose="02020603050405020304" pitchFamily="18" charset="0"/>
                <a:cs typeface="Times New Roman" panose="02020603050405020304" pitchFamily="18" charset="0"/>
              </a:rPr>
              <a:t>NÚI </a:t>
            </a:r>
            <a:r>
              <a:rPr lang="en-US" sz="4400" b="1" dirty="0">
                <a:solidFill>
                  <a:srgbClr val="FF0000"/>
                </a:solidFill>
                <a:latin typeface="Calibri Light"/>
                <a:ea typeface="Times New Roman" panose="02020603050405020304" pitchFamily="18" charset="0"/>
                <a:cs typeface="Times New Roman" panose="02020603050405020304" pitchFamily="18" charset="0"/>
              </a:rPr>
              <a:t>LỬA VÀ ĐỘNG ĐẤT</a:t>
            </a:r>
            <a:endParaRPr lang="en-US" sz="4400" dirty="0">
              <a:solidFill>
                <a:srgbClr val="FF0000"/>
              </a:solidFill>
              <a:latin typeface="Calibri Light"/>
              <a:ea typeface="Calibri" panose="020F0502020204030204" pitchFamily="34" charset="0"/>
              <a:cs typeface="Times New Roman" panose="02020603050405020304" pitchFamily="18" charset="0"/>
            </a:endParaRPr>
          </a:p>
          <a:p>
            <a:pPr algn="ctr">
              <a:defRPr/>
            </a:pPr>
            <a:endParaRPr lang="vi-VN" sz="3600" b="1" dirty="0">
              <a:solidFill>
                <a:srgbClr val="FF006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5228837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p:cNvSpPr/>
          <p:nvPr/>
        </p:nvSpPr>
        <p:spPr>
          <a:xfrm>
            <a:off x="1331640" y="908720"/>
            <a:ext cx="5760640" cy="439248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4800">
                <a:latin typeface="Times New Roman"/>
                <a:ea typeface="Calibri"/>
              </a:rPr>
              <a:t>Cho biết cấu tạo của vỏ Trái Đất </a:t>
            </a:r>
            <a:endParaRPr lang="en-US" sz="4800"/>
          </a:p>
        </p:txBody>
      </p:sp>
      <p:sp>
        <p:nvSpPr>
          <p:cNvPr id="5" name="Rectangle 4"/>
          <p:cNvSpPr/>
          <p:nvPr/>
        </p:nvSpPr>
        <p:spPr>
          <a:xfrm>
            <a:off x="231040" y="116632"/>
            <a:ext cx="7725395" cy="504056"/>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chemeClr val="tx1"/>
                </a:solidFill>
                <a:latin typeface="Times New Roman" pitchFamily="18" charset="0"/>
                <a:cs typeface="Times New Roman" pitchFamily="18" charset="0"/>
              </a:rPr>
              <a:t>1. Cấu tạo bên trong của Trái Đất</a:t>
            </a:r>
          </a:p>
        </p:txBody>
      </p:sp>
    </p:spTree>
    <p:extLst>
      <p:ext uri="{BB962C8B-B14F-4D97-AF65-F5344CB8AC3E}">
        <p14:creationId xmlns:p14="http://schemas.microsoft.com/office/powerpoint/2010/main" val="20861650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124571785"/>
              </p:ext>
            </p:extLst>
          </p:nvPr>
        </p:nvGraphicFramePr>
        <p:xfrm>
          <a:off x="107504" y="980729"/>
          <a:ext cx="8928992" cy="5697346"/>
        </p:xfrm>
        <a:graphic>
          <a:graphicData uri="http://schemas.openxmlformats.org/drawingml/2006/table">
            <a:tbl>
              <a:tblPr firstRow="1" firstCol="1" bandRow="1"/>
              <a:tblGrid>
                <a:gridCol w="2165079">
                  <a:extLst>
                    <a:ext uri="{9D8B030D-6E8A-4147-A177-3AD203B41FA5}">
                      <a16:colId xmlns:a16="http://schemas.microsoft.com/office/drawing/2014/main" val="20000"/>
                    </a:ext>
                  </a:extLst>
                </a:gridCol>
                <a:gridCol w="2165079">
                  <a:extLst>
                    <a:ext uri="{9D8B030D-6E8A-4147-A177-3AD203B41FA5}">
                      <a16:colId xmlns:a16="http://schemas.microsoft.com/office/drawing/2014/main" val="20001"/>
                    </a:ext>
                  </a:extLst>
                </a:gridCol>
                <a:gridCol w="2432008">
                  <a:extLst>
                    <a:ext uri="{9D8B030D-6E8A-4147-A177-3AD203B41FA5}">
                      <a16:colId xmlns:a16="http://schemas.microsoft.com/office/drawing/2014/main" val="20002"/>
                    </a:ext>
                  </a:extLst>
                </a:gridCol>
                <a:gridCol w="2166826">
                  <a:extLst>
                    <a:ext uri="{9D8B030D-6E8A-4147-A177-3AD203B41FA5}">
                      <a16:colId xmlns:a16="http://schemas.microsoft.com/office/drawing/2014/main" val="20003"/>
                    </a:ext>
                  </a:extLst>
                </a:gridCol>
              </a:tblGrid>
              <a:tr h="917659">
                <a:tc>
                  <a:txBody>
                    <a:bodyPr/>
                    <a:lstStyle/>
                    <a:p>
                      <a:pPr algn="just">
                        <a:lnSpc>
                          <a:spcPct val="115000"/>
                        </a:lnSpc>
                        <a:spcAft>
                          <a:spcPts val="0"/>
                        </a:spcAft>
                      </a:pPr>
                      <a:r>
                        <a:rPr lang="nl-NL" sz="2800" b="1" dirty="0">
                          <a:effectLst/>
                          <a:latin typeface="Times New Roman" pitchFamily="18" charset="0"/>
                          <a:ea typeface="Calibri"/>
                          <a:cs typeface="Times New Roman" pitchFamily="18" charset="0"/>
                        </a:rPr>
                        <a:t>Đặc điểm</a:t>
                      </a:r>
                      <a:endParaRPr lang="en-US" sz="2800" b="1" dirty="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just">
                        <a:lnSpc>
                          <a:spcPct val="115000"/>
                        </a:lnSpc>
                        <a:spcAft>
                          <a:spcPts val="0"/>
                        </a:spcAft>
                      </a:pPr>
                      <a:r>
                        <a:rPr lang="nl-NL" sz="2800" b="1">
                          <a:effectLst/>
                          <a:latin typeface="Times New Roman" pitchFamily="18" charset="0"/>
                          <a:ea typeface="Calibri"/>
                          <a:cs typeface="Times New Roman" pitchFamily="18" charset="0"/>
                        </a:rPr>
                        <a:t>Lớp vỏ</a:t>
                      </a:r>
                      <a:endParaRPr lang="en-US" sz="2800" b="1">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just">
                        <a:lnSpc>
                          <a:spcPct val="115000"/>
                        </a:lnSpc>
                        <a:spcAft>
                          <a:spcPts val="0"/>
                        </a:spcAft>
                      </a:pPr>
                      <a:r>
                        <a:rPr lang="nl-NL" sz="2800" b="1">
                          <a:effectLst/>
                          <a:latin typeface="Times New Roman" pitchFamily="18" charset="0"/>
                          <a:ea typeface="Calibri"/>
                          <a:cs typeface="Times New Roman" pitchFamily="18" charset="0"/>
                        </a:rPr>
                        <a:t>Lớp manti</a:t>
                      </a:r>
                      <a:endParaRPr lang="en-US" sz="2800" b="1">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just">
                        <a:lnSpc>
                          <a:spcPct val="115000"/>
                        </a:lnSpc>
                        <a:spcAft>
                          <a:spcPts val="0"/>
                        </a:spcAft>
                      </a:pPr>
                      <a:r>
                        <a:rPr lang="nl-NL" sz="2800" b="1">
                          <a:effectLst/>
                          <a:latin typeface="Times New Roman" pitchFamily="18" charset="0"/>
                          <a:ea typeface="Calibri"/>
                          <a:cs typeface="Times New Roman" pitchFamily="18" charset="0"/>
                        </a:rPr>
                        <a:t>Lớp nhân</a:t>
                      </a:r>
                      <a:endParaRPr lang="en-US" sz="2800" b="1">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r h="981456">
                <a:tc>
                  <a:txBody>
                    <a:bodyPr/>
                    <a:lstStyle/>
                    <a:p>
                      <a:pPr algn="just">
                        <a:lnSpc>
                          <a:spcPct val="115000"/>
                        </a:lnSpc>
                        <a:spcAft>
                          <a:spcPts val="0"/>
                        </a:spcAft>
                      </a:pPr>
                      <a:r>
                        <a:rPr lang="nl-NL" sz="2800" b="1">
                          <a:effectLst/>
                          <a:latin typeface="Times New Roman" pitchFamily="18" charset="0"/>
                          <a:ea typeface="Calibri"/>
                          <a:cs typeface="Times New Roman" pitchFamily="18" charset="0"/>
                        </a:rPr>
                        <a:t>Độ dày</a:t>
                      </a:r>
                      <a:endParaRPr lang="en-US" sz="2800" b="1">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just">
                        <a:lnSpc>
                          <a:spcPct val="115000"/>
                        </a:lnSpc>
                        <a:spcAft>
                          <a:spcPts val="0"/>
                        </a:spcAft>
                      </a:pPr>
                      <a:r>
                        <a:rPr lang="en-US" sz="2800" b="1" dirty="0">
                          <a:effectLst/>
                          <a:latin typeface="Times New Roman" pitchFamily="18" charset="0"/>
                          <a:ea typeface="Times New Roman"/>
                          <a:cs typeface="Times New Roman" pitchFamily="18" charset="0"/>
                        </a:rPr>
                        <a:t>D</a:t>
                      </a:r>
                      <a:r>
                        <a:rPr lang="vi-VN" sz="2800" b="1" dirty="0">
                          <a:effectLst/>
                          <a:latin typeface="Times New Roman" pitchFamily="18" charset="0"/>
                          <a:ea typeface="Times New Roman"/>
                          <a:cs typeface="Times New Roman" pitchFamily="18" charset="0"/>
                        </a:rPr>
                        <a:t>ày từ 5-70km</a:t>
                      </a:r>
                      <a:endParaRPr lang="en-US" sz="2800" b="1" dirty="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just">
                        <a:lnSpc>
                          <a:spcPct val="115000"/>
                        </a:lnSpc>
                        <a:spcAft>
                          <a:spcPts val="0"/>
                        </a:spcAft>
                      </a:pPr>
                      <a:r>
                        <a:rPr lang="en-US" sz="2800" b="1">
                          <a:effectLst/>
                          <a:latin typeface="Times New Roman" pitchFamily="18" charset="0"/>
                          <a:ea typeface="Times New Roman"/>
                          <a:cs typeface="Times New Roman" pitchFamily="18" charset="0"/>
                        </a:rPr>
                        <a:t>Gần 3000km</a:t>
                      </a:r>
                      <a:endParaRPr lang="en-US" sz="2800" b="1">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just">
                        <a:lnSpc>
                          <a:spcPct val="115000"/>
                        </a:lnSpc>
                        <a:spcAft>
                          <a:spcPts val="0"/>
                        </a:spcAft>
                      </a:pPr>
                      <a:r>
                        <a:rPr lang="en-US" sz="2800" b="1">
                          <a:effectLst/>
                          <a:latin typeface="Times New Roman" pitchFamily="18" charset="0"/>
                          <a:ea typeface="Times New Roman"/>
                          <a:cs typeface="Times New Roman" pitchFamily="18" charset="0"/>
                        </a:rPr>
                        <a:t>Trên 3000km</a:t>
                      </a:r>
                      <a:endParaRPr lang="en-US" sz="2800" b="1">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1"/>
                  </a:ext>
                </a:extLst>
              </a:tr>
              <a:tr h="1835319">
                <a:tc>
                  <a:txBody>
                    <a:bodyPr/>
                    <a:lstStyle/>
                    <a:p>
                      <a:pPr algn="just">
                        <a:lnSpc>
                          <a:spcPct val="115000"/>
                        </a:lnSpc>
                        <a:spcAft>
                          <a:spcPts val="0"/>
                        </a:spcAft>
                      </a:pPr>
                      <a:r>
                        <a:rPr lang="nl-NL" sz="2800" b="1">
                          <a:effectLst/>
                          <a:latin typeface="Times New Roman" pitchFamily="18" charset="0"/>
                          <a:ea typeface="Calibri"/>
                          <a:cs typeface="Times New Roman" pitchFamily="18" charset="0"/>
                        </a:rPr>
                        <a:t>Trạng thái</a:t>
                      </a:r>
                      <a:endParaRPr lang="en-US" sz="2800" b="1">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just">
                        <a:lnSpc>
                          <a:spcPct val="115000"/>
                        </a:lnSpc>
                        <a:spcAft>
                          <a:spcPts val="0"/>
                        </a:spcAft>
                      </a:pPr>
                      <a:r>
                        <a:rPr lang="en-US" sz="2800" b="1" dirty="0">
                          <a:effectLst/>
                          <a:latin typeface="Times New Roman" pitchFamily="18" charset="0"/>
                          <a:ea typeface="Times New Roman"/>
                          <a:cs typeface="Times New Roman" pitchFamily="18" charset="0"/>
                        </a:rPr>
                        <a:t>T</a:t>
                      </a:r>
                      <a:r>
                        <a:rPr lang="vi-VN" sz="2800" b="1" dirty="0">
                          <a:effectLst/>
                          <a:latin typeface="Times New Roman" pitchFamily="18" charset="0"/>
                          <a:ea typeface="Times New Roman"/>
                          <a:cs typeface="Times New Roman" pitchFamily="18" charset="0"/>
                        </a:rPr>
                        <a:t>rạng thái rắn chắc</a:t>
                      </a:r>
                      <a:endParaRPr lang="en-US" sz="2800" b="1" dirty="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just">
                        <a:lnSpc>
                          <a:spcPct val="115000"/>
                        </a:lnSpc>
                        <a:spcAft>
                          <a:spcPts val="0"/>
                        </a:spcAft>
                      </a:pPr>
                      <a:r>
                        <a:rPr lang="en-US" sz="2800" b="1" dirty="0">
                          <a:effectLst/>
                          <a:latin typeface="Times New Roman" pitchFamily="18" charset="0"/>
                          <a:ea typeface="Times New Roman"/>
                          <a:cs typeface="Times New Roman" pitchFamily="18" charset="0"/>
                        </a:rPr>
                        <a:t>T</a:t>
                      </a:r>
                      <a:r>
                        <a:rPr lang="vi-VN" sz="2800" b="1" dirty="0">
                          <a:effectLst/>
                          <a:latin typeface="Times New Roman" pitchFamily="18" charset="0"/>
                          <a:ea typeface="Times New Roman"/>
                          <a:cs typeface="Times New Roman" pitchFamily="18" charset="0"/>
                        </a:rPr>
                        <a:t>rạng thái từ quánh dẻo đến rắn</a:t>
                      </a:r>
                      <a:endParaRPr lang="en-US" sz="2800" b="1" dirty="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just">
                        <a:lnSpc>
                          <a:spcPct val="115000"/>
                        </a:lnSpc>
                        <a:spcAft>
                          <a:spcPts val="0"/>
                        </a:spcAft>
                      </a:pPr>
                      <a:r>
                        <a:rPr lang="en-US" sz="2800" b="1" dirty="0">
                          <a:effectLst/>
                          <a:latin typeface="Times New Roman" pitchFamily="18" charset="0"/>
                          <a:ea typeface="Times New Roman"/>
                          <a:cs typeface="Times New Roman" pitchFamily="18" charset="0"/>
                        </a:rPr>
                        <a:t>T</a:t>
                      </a:r>
                      <a:r>
                        <a:rPr lang="vi-VN" sz="2800" b="1" dirty="0">
                          <a:effectLst/>
                          <a:latin typeface="Times New Roman" pitchFamily="18" charset="0"/>
                          <a:ea typeface="Times New Roman"/>
                          <a:cs typeface="Times New Roman" pitchFamily="18" charset="0"/>
                        </a:rPr>
                        <a:t>rạng thái lỏng đến rắn</a:t>
                      </a:r>
                      <a:endParaRPr lang="en-US" sz="2800" b="1" dirty="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2"/>
                  </a:ext>
                </a:extLst>
              </a:tr>
              <a:tr h="1962912">
                <a:tc>
                  <a:txBody>
                    <a:bodyPr/>
                    <a:lstStyle/>
                    <a:p>
                      <a:pPr algn="just">
                        <a:lnSpc>
                          <a:spcPct val="115000"/>
                        </a:lnSpc>
                        <a:spcAft>
                          <a:spcPts val="0"/>
                        </a:spcAft>
                      </a:pPr>
                      <a:r>
                        <a:rPr lang="nl-NL" sz="2800" b="1">
                          <a:effectLst/>
                          <a:latin typeface="Times New Roman" pitchFamily="18" charset="0"/>
                          <a:ea typeface="Calibri"/>
                          <a:cs typeface="Times New Roman" pitchFamily="18" charset="0"/>
                        </a:rPr>
                        <a:t>Nhiệt độ.</a:t>
                      </a:r>
                      <a:endParaRPr lang="en-US" sz="2800" b="1">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just">
                        <a:lnSpc>
                          <a:spcPct val="115000"/>
                        </a:lnSpc>
                        <a:spcBef>
                          <a:spcPts val="600"/>
                        </a:spcBef>
                        <a:spcAft>
                          <a:spcPts val="0"/>
                        </a:spcAft>
                      </a:pPr>
                      <a:r>
                        <a:rPr lang="en-US" sz="2800" b="1">
                          <a:effectLst/>
                          <a:latin typeface="Times New Roman" pitchFamily="18" charset="0"/>
                          <a:ea typeface="Times New Roman"/>
                          <a:cs typeface="Times New Roman" pitchFamily="18" charset="0"/>
                        </a:rPr>
                        <a:t>N</a:t>
                      </a:r>
                      <a:r>
                        <a:rPr lang="vi-VN" sz="2800" b="1">
                          <a:effectLst/>
                          <a:latin typeface="Times New Roman" pitchFamily="18" charset="0"/>
                          <a:ea typeface="Times New Roman"/>
                          <a:cs typeface="Times New Roman" pitchFamily="18" charset="0"/>
                        </a:rPr>
                        <a:t>hiệt độ tối đa 1000</a:t>
                      </a:r>
                      <a:r>
                        <a:rPr lang="vi-VN" sz="2800" b="1" baseline="30000">
                          <a:effectLst/>
                          <a:latin typeface="Times New Roman" pitchFamily="18" charset="0"/>
                          <a:ea typeface="Times New Roman"/>
                          <a:cs typeface="Times New Roman" pitchFamily="18" charset="0"/>
                        </a:rPr>
                        <a:t>0</a:t>
                      </a:r>
                      <a:r>
                        <a:rPr lang="vi-VN" sz="2800" b="1">
                          <a:effectLst/>
                          <a:latin typeface="Times New Roman" pitchFamily="18" charset="0"/>
                          <a:ea typeface="Times New Roman"/>
                          <a:cs typeface="Times New Roman" pitchFamily="18" charset="0"/>
                        </a:rPr>
                        <a:t>C.</a:t>
                      </a:r>
                      <a:endParaRPr lang="en-US" sz="2800" b="1">
                        <a:effectLst/>
                        <a:latin typeface="Times New Roman" pitchFamily="18" charset="0"/>
                        <a:cs typeface="Times New Roman" pitchFamily="18" charset="0"/>
                      </a:endParaRPr>
                    </a:p>
                    <a:p>
                      <a:pPr algn="just">
                        <a:lnSpc>
                          <a:spcPct val="115000"/>
                        </a:lnSpc>
                        <a:spcAft>
                          <a:spcPts val="0"/>
                        </a:spcAft>
                      </a:pPr>
                      <a:r>
                        <a:rPr lang="nl-NL" sz="2800" b="1">
                          <a:effectLst/>
                          <a:latin typeface="Times New Roman" pitchFamily="18" charset="0"/>
                          <a:ea typeface="Calibri"/>
                          <a:cs typeface="Times New Roman" pitchFamily="18" charset="0"/>
                        </a:rPr>
                        <a:t> </a:t>
                      </a:r>
                      <a:endParaRPr lang="en-US" sz="2800" b="1">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just">
                        <a:lnSpc>
                          <a:spcPct val="115000"/>
                        </a:lnSpc>
                        <a:spcBef>
                          <a:spcPts val="600"/>
                        </a:spcBef>
                        <a:spcAft>
                          <a:spcPts val="0"/>
                        </a:spcAft>
                      </a:pPr>
                      <a:r>
                        <a:rPr lang="en-US" sz="2800" b="1" dirty="0">
                          <a:effectLst/>
                          <a:latin typeface="Times New Roman" pitchFamily="18" charset="0"/>
                          <a:ea typeface="Times New Roman"/>
                          <a:cs typeface="Times New Roman" pitchFamily="18" charset="0"/>
                        </a:rPr>
                        <a:t>K</a:t>
                      </a:r>
                      <a:r>
                        <a:rPr lang="vi-VN" sz="2800" b="1" dirty="0">
                          <a:effectLst/>
                          <a:latin typeface="Times New Roman" pitchFamily="18" charset="0"/>
                          <a:ea typeface="Times New Roman"/>
                          <a:cs typeface="Times New Roman" pitchFamily="18" charset="0"/>
                        </a:rPr>
                        <a:t>hoảng 1500-3700</a:t>
                      </a:r>
                      <a:r>
                        <a:rPr lang="vi-VN" sz="2800" b="1" baseline="30000" dirty="0">
                          <a:effectLst/>
                          <a:latin typeface="Times New Roman" pitchFamily="18" charset="0"/>
                          <a:ea typeface="Times New Roman"/>
                          <a:cs typeface="Times New Roman" pitchFamily="18" charset="0"/>
                        </a:rPr>
                        <a:t>0</a:t>
                      </a:r>
                      <a:r>
                        <a:rPr lang="vi-VN" sz="2800" b="1" dirty="0">
                          <a:effectLst/>
                          <a:latin typeface="Times New Roman" pitchFamily="18" charset="0"/>
                          <a:ea typeface="Times New Roman"/>
                          <a:cs typeface="Times New Roman" pitchFamily="18" charset="0"/>
                        </a:rPr>
                        <a:t>C.</a:t>
                      </a:r>
                      <a:endParaRPr lang="en-US" sz="2800" b="1" dirty="0">
                        <a:effectLst/>
                        <a:latin typeface="Times New Roman" pitchFamily="18" charset="0"/>
                        <a:cs typeface="Times New Roman" pitchFamily="18" charset="0"/>
                      </a:endParaRPr>
                    </a:p>
                    <a:p>
                      <a:pPr algn="just">
                        <a:lnSpc>
                          <a:spcPct val="115000"/>
                        </a:lnSpc>
                        <a:spcAft>
                          <a:spcPts val="0"/>
                        </a:spcAft>
                      </a:pPr>
                      <a:r>
                        <a:rPr lang="nl-NL" sz="2800" b="1" dirty="0">
                          <a:effectLst/>
                          <a:latin typeface="Times New Roman" pitchFamily="18" charset="0"/>
                          <a:ea typeface="Calibri"/>
                          <a:cs typeface="Times New Roman" pitchFamily="18" charset="0"/>
                        </a:rPr>
                        <a:t> </a:t>
                      </a:r>
                      <a:endParaRPr lang="en-US" sz="2800" b="1" dirty="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just">
                        <a:lnSpc>
                          <a:spcPct val="115000"/>
                        </a:lnSpc>
                        <a:spcBef>
                          <a:spcPts val="600"/>
                        </a:spcBef>
                        <a:spcAft>
                          <a:spcPts val="0"/>
                        </a:spcAft>
                      </a:pPr>
                      <a:r>
                        <a:rPr lang="en-US" sz="2800" b="1" dirty="0">
                          <a:effectLst/>
                          <a:latin typeface="Times New Roman" pitchFamily="18" charset="0"/>
                          <a:ea typeface="Times New Roman"/>
                          <a:cs typeface="Times New Roman" pitchFamily="18" charset="0"/>
                        </a:rPr>
                        <a:t>K</a:t>
                      </a:r>
                      <a:r>
                        <a:rPr lang="vi-VN" sz="2800" b="1" dirty="0">
                          <a:effectLst/>
                          <a:latin typeface="Times New Roman" pitchFamily="18" charset="0"/>
                          <a:ea typeface="Times New Roman"/>
                          <a:cs typeface="Times New Roman" pitchFamily="18" charset="0"/>
                        </a:rPr>
                        <a:t>hoảng </a:t>
                      </a:r>
                      <a:r>
                        <a:rPr lang="en-US" sz="2800" b="1" dirty="0">
                          <a:effectLst/>
                          <a:latin typeface="Times New Roman" pitchFamily="18" charset="0"/>
                          <a:ea typeface="Times New Roman"/>
                          <a:cs typeface="Times New Roman" pitchFamily="18" charset="0"/>
                        </a:rPr>
                        <a:t> 4700 - </a:t>
                      </a:r>
                      <a:r>
                        <a:rPr lang="vi-VN" sz="2800" b="1" dirty="0">
                          <a:effectLst/>
                          <a:latin typeface="Times New Roman" pitchFamily="18" charset="0"/>
                          <a:ea typeface="Times New Roman"/>
                          <a:cs typeface="Times New Roman" pitchFamily="18" charset="0"/>
                        </a:rPr>
                        <a:t>5000</a:t>
                      </a:r>
                      <a:r>
                        <a:rPr lang="vi-VN" sz="2800" b="1" baseline="30000" dirty="0">
                          <a:effectLst/>
                          <a:latin typeface="Times New Roman" pitchFamily="18" charset="0"/>
                          <a:ea typeface="Times New Roman"/>
                          <a:cs typeface="Times New Roman" pitchFamily="18" charset="0"/>
                        </a:rPr>
                        <a:t>0</a:t>
                      </a:r>
                      <a:r>
                        <a:rPr lang="vi-VN" sz="2800" b="1" dirty="0">
                          <a:effectLst/>
                          <a:latin typeface="Times New Roman" pitchFamily="18" charset="0"/>
                          <a:ea typeface="Times New Roman"/>
                          <a:cs typeface="Times New Roman" pitchFamily="18" charset="0"/>
                        </a:rPr>
                        <a:t>C.</a:t>
                      </a:r>
                      <a:endParaRPr lang="en-US" sz="2800" b="1" dirty="0">
                        <a:effectLst/>
                        <a:latin typeface="Times New Roman" pitchFamily="18" charset="0"/>
                        <a:cs typeface="Times New Roman" pitchFamily="18" charset="0"/>
                      </a:endParaRPr>
                    </a:p>
                    <a:p>
                      <a:pPr algn="just">
                        <a:lnSpc>
                          <a:spcPct val="115000"/>
                        </a:lnSpc>
                        <a:spcAft>
                          <a:spcPts val="0"/>
                        </a:spcAft>
                      </a:pPr>
                      <a:r>
                        <a:rPr lang="nl-NL" sz="2800" b="1" dirty="0">
                          <a:effectLst/>
                          <a:latin typeface="Times New Roman" pitchFamily="18" charset="0"/>
                          <a:ea typeface="Calibri"/>
                          <a:cs typeface="Times New Roman" pitchFamily="18" charset="0"/>
                        </a:rPr>
                        <a:t> </a:t>
                      </a:r>
                      <a:endParaRPr lang="en-US" sz="2800" b="1" dirty="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3"/>
                  </a:ext>
                </a:extLst>
              </a:tr>
            </a:tbl>
          </a:graphicData>
        </a:graphic>
      </p:graphicFrame>
      <p:sp>
        <p:nvSpPr>
          <p:cNvPr id="2" name="Rectangle 1"/>
          <p:cNvSpPr/>
          <p:nvPr/>
        </p:nvSpPr>
        <p:spPr>
          <a:xfrm>
            <a:off x="1043610" y="260648"/>
            <a:ext cx="7056784"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itchFamily="18" charset="0"/>
                <a:cs typeface="Times New Roman" pitchFamily="18" charset="0"/>
              </a:rPr>
              <a:t>NỘI DUNG  HỌC TẬP </a:t>
            </a:r>
          </a:p>
        </p:txBody>
      </p:sp>
    </p:spTree>
    <p:extLst>
      <p:ext uri="{BB962C8B-B14F-4D97-AF65-F5344CB8AC3E}">
        <p14:creationId xmlns:p14="http://schemas.microsoft.com/office/powerpoint/2010/main" val="7709068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7544" y="188640"/>
            <a:ext cx="7992888" cy="720080"/>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chemeClr val="tx1"/>
                </a:solidFill>
                <a:latin typeface="Times New Roman" pitchFamily="18" charset="0"/>
                <a:cs typeface="Times New Roman" pitchFamily="18" charset="0"/>
              </a:rPr>
              <a:t>2. Các mảng kiến tạo</a:t>
            </a:r>
          </a:p>
        </p:txBody>
      </p:sp>
      <p:sp>
        <p:nvSpPr>
          <p:cNvPr id="6" name="TextBox 5"/>
          <p:cNvSpPr txBox="1"/>
          <p:nvPr/>
        </p:nvSpPr>
        <p:spPr>
          <a:xfrm>
            <a:off x="494856" y="1052753"/>
            <a:ext cx="8455804" cy="1661993"/>
          </a:xfrm>
          <a:prstGeom prst="rect">
            <a:avLst/>
          </a:prstGeom>
          <a:noFill/>
        </p:spPr>
        <p:txBody>
          <a:bodyPr wrap="square" rtlCol="0">
            <a:spAutoFit/>
          </a:bodyPr>
          <a:lstStyle/>
          <a:p>
            <a:r>
              <a:rPr lang="vi-VN" sz="2800">
                <a:latin typeface="Times New Roman" pitchFamily="18" charset="0"/>
                <a:cs typeface="Times New Roman" pitchFamily="18" charset="0"/>
              </a:rPr>
              <a:t>Cho biết lớp vỏ Trái Đất có các mảng kiến tạo lớn nào?</a:t>
            </a:r>
            <a:r>
              <a:rPr lang="en-US" sz="2800">
                <a:latin typeface="Times New Roman" pitchFamily="18" charset="0"/>
                <a:cs typeface="Times New Roman" pitchFamily="18" charset="0"/>
              </a:rPr>
              <a:t> Việt Nam nằm trong mảng nào</a:t>
            </a:r>
          </a:p>
          <a:p>
            <a:endParaRPr lang="en-US" sz="2800">
              <a:latin typeface="Times New Roman" pitchFamily="18" charset="0"/>
              <a:cs typeface="Times New Roman" pitchFamily="18" charset="0"/>
            </a:endParaRPr>
          </a:p>
          <a:p>
            <a:endParaRPr lang="en-US"/>
          </a:p>
        </p:txBody>
      </p:sp>
      <p:pic>
        <p:nvPicPr>
          <p:cNvPr id="7" name="Picture 6"/>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42809" y="2348880"/>
            <a:ext cx="7992888" cy="4392488"/>
          </a:xfrm>
          <a:prstGeom prst="rect">
            <a:avLst/>
          </a:prstGeom>
          <a:noFill/>
          <a:ln>
            <a:noFill/>
          </a:ln>
        </p:spPr>
      </p:pic>
    </p:spTree>
    <p:extLst>
      <p:ext uri="{BB962C8B-B14F-4D97-AF65-F5344CB8AC3E}">
        <p14:creationId xmlns:p14="http://schemas.microsoft.com/office/powerpoint/2010/main" val="145661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34291" y="1484789"/>
            <a:ext cx="4752528" cy="4439771"/>
          </a:xfrm>
          <a:prstGeom prst="rect">
            <a:avLst/>
          </a:prstGeom>
          <a:noFill/>
          <a:ln>
            <a:noFill/>
          </a:ln>
        </p:spPr>
      </p:pic>
      <p:sp>
        <p:nvSpPr>
          <p:cNvPr id="5" name="Rectangle 4"/>
          <p:cNvSpPr/>
          <p:nvPr/>
        </p:nvSpPr>
        <p:spPr>
          <a:xfrm>
            <a:off x="5508106" y="1484784"/>
            <a:ext cx="2880320" cy="4435060"/>
          </a:xfrm>
          <a:prstGeom prst="rect">
            <a:avLst/>
          </a:prstGeom>
        </p:spPr>
        <p:txBody>
          <a:bodyPr wrap="square">
            <a:spAutoFit/>
          </a:bodyPr>
          <a:lstStyle/>
          <a:p>
            <a:pPr algn="just">
              <a:lnSpc>
                <a:spcPct val="110000"/>
              </a:lnSpc>
              <a:spcBef>
                <a:spcPts val="600"/>
              </a:spcBef>
            </a:pPr>
            <a:r>
              <a:rPr lang="en-US" sz="2800">
                <a:solidFill>
                  <a:srgbClr val="5F5F5F"/>
                </a:solidFill>
                <a:latin typeface="Times New Roman"/>
                <a:ea typeface="Times New Roman"/>
              </a:rPr>
              <a:t>Có 7 địa mảng chính lên lược đồ: Bắc Mỹ, Nam Mỹ, Phi, Âu-Á, Ấn Độ-Ô-xtrây-li-a, Nam Cực, Thái Bình Dương. </a:t>
            </a:r>
            <a:endParaRPr lang="en-US" sz="2800">
              <a:solidFill>
                <a:srgbClr val="5F5F5F"/>
              </a:solidFill>
            </a:endParaRPr>
          </a:p>
          <a:p>
            <a:pPr algn="just">
              <a:lnSpc>
                <a:spcPct val="110000"/>
              </a:lnSpc>
              <a:spcBef>
                <a:spcPts val="600"/>
              </a:spcBef>
            </a:pPr>
            <a:r>
              <a:rPr lang="en-US" sz="2800">
                <a:solidFill>
                  <a:srgbClr val="5F5F5F"/>
                </a:solidFill>
                <a:latin typeface="Times New Roman"/>
                <a:ea typeface="Times New Roman"/>
              </a:rPr>
              <a:t>+ Việt Nam nằm ở mảng Âu-Á.</a:t>
            </a:r>
            <a:endParaRPr lang="en-US" sz="2800">
              <a:solidFill>
                <a:srgbClr val="5F5F5F"/>
              </a:solidFill>
            </a:endParaRPr>
          </a:p>
        </p:txBody>
      </p:sp>
      <p:sp>
        <p:nvSpPr>
          <p:cNvPr id="6" name="Rectangle 5"/>
          <p:cNvSpPr/>
          <p:nvPr/>
        </p:nvSpPr>
        <p:spPr>
          <a:xfrm>
            <a:off x="467544" y="188640"/>
            <a:ext cx="7992888" cy="720080"/>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chemeClr val="tx1"/>
                </a:solidFill>
                <a:latin typeface="Times New Roman" pitchFamily="18" charset="0"/>
                <a:cs typeface="Times New Roman" pitchFamily="18" charset="0"/>
              </a:rPr>
              <a:t>2. Các mảng kiến tạo</a:t>
            </a:r>
          </a:p>
        </p:txBody>
      </p:sp>
    </p:spTree>
    <p:extLst>
      <p:ext uri="{BB962C8B-B14F-4D97-AF65-F5344CB8AC3E}">
        <p14:creationId xmlns:p14="http://schemas.microsoft.com/office/powerpoint/2010/main" val="29889214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491880" y="1340768"/>
            <a:ext cx="4968552" cy="4824536"/>
          </a:xfrm>
          <a:prstGeom prst="rect">
            <a:avLst/>
          </a:prstGeom>
          <a:noFill/>
          <a:ln>
            <a:noFill/>
          </a:ln>
        </p:spPr>
      </p:pic>
      <p:sp>
        <p:nvSpPr>
          <p:cNvPr id="3" name="Rectangle 2"/>
          <p:cNvSpPr/>
          <p:nvPr/>
        </p:nvSpPr>
        <p:spPr>
          <a:xfrm>
            <a:off x="467602" y="1390203"/>
            <a:ext cx="2722891" cy="4358116"/>
          </a:xfrm>
          <a:prstGeom prst="rect">
            <a:avLst/>
          </a:prstGeom>
        </p:spPr>
        <p:txBody>
          <a:bodyPr wrap="square">
            <a:spAutoFit/>
          </a:bodyPr>
          <a:lstStyle/>
          <a:p>
            <a:pPr algn="just">
              <a:lnSpc>
                <a:spcPct val="110000"/>
              </a:lnSpc>
              <a:spcBef>
                <a:spcPts val="600"/>
              </a:spcBef>
            </a:pPr>
            <a:r>
              <a:rPr lang="vi-VN" sz="2800">
                <a:solidFill>
                  <a:srgbClr val="5F5F5F"/>
                </a:solidFill>
                <a:latin typeface="Times New Roman" pitchFamily="18" charset="0"/>
                <a:cs typeface="Times New Roman" pitchFamily="18" charset="0"/>
              </a:rPr>
              <a:t>Xác định nơi tiếp giáp giữa các mảng kiến tạo đang xô vào nhau và giữa các mảng đang tách xa nhau.đới tiếp giáp của các địa mảng:</a:t>
            </a:r>
            <a:endParaRPr lang="en-US" sz="2800">
              <a:solidFill>
                <a:srgbClr val="FF0000"/>
              </a:solidFill>
              <a:latin typeface="Times New Roman" pitchFamily="18" charset="0"/>
              <a:cs typeface="Times New Roman" pitchFamily="18" charset="0"/>
            </a:endParaRPr>
          </a:p>
        </p:txBody>
      </p:sp>
      <p:sp>
        <p:nvSpPr>
          <p:cNvPr id="6" name="Rectangle 5"/>
          <p:cNvSpPr/>
          <p:nvPr/>
        </p:nvSpPr>
        <p:spPr>
          <a:xfrm>
            <a:off x="467544" y="188640"/>
            <a:ext cx="7992888" cy="720080"/>
          </a:xfrm>
          <a:prstGeom prst="rect">
            <a:avLst/>
          </a:prstGeom>
          <a:solidFill>
            <a:srgbClr val="FFFF00"/>
          </a:solidFill>
          <a:ln w="12700" cap="flat" cmpd="sng" algn="ctr">
            <a:solidFill>
              <a:srgbClr val="FF0000"/>
            </a:solidFill>
            <a:prstDash val="solid"/>
            <a:miter lim="800000"/>
          </a:ln>
          <a:effectLst/>
        </p:spPr>
        <p:txBody>
          <a:bodyPr rtlCol="0" anchor="ctr"/>
          <a:lstStyle/>
          <a:p>
            <a:r>
              <a:rPr lang="en-US" sz="3200" kern="0">
                <a:solidFill>
                  <a:sysClr val="windowText" lastClr="000000"/>
                </a:solidFill>
                <a:latin typeface="Times New Roman" pitchFamily="18" charset="0"/>
                <a:cs typeface="Times New Roman" pitchFamily="18" charset="0"/>
              </a:rPr>
              <a:t>2. Các mảng kiến tạo</a:t>
            </a:r>
          </a:p>
        </p:txBody>
      </p:sp>
    </p:spTree>
    <p:extLst>
      <p:ext uri="{BB962C8B-B14F-4D97-AF65-F5344CB8AC3E}">
        <p14:creationId xmlns:p14="http://schemas.microsoft.com/office/powerpoint/2010/main" val="23471821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72945" y="1484784"/>
            <a:ext cx="4248472" cy="5184576"/>
          </a:xfrm>
          <a:prstGeom prst="rect">
            <a:avLst/>
          </a:prstGeom>
          <a:noFill/>
          <a:ln>
            <a:noFill/>
          </a:ln>
        </p:spPr>
      </p:pic>
      <p:sp>
        <p:nvSpPr>
          <p:cNvPr id="5" name="Rectangle 4"/>
          <p:cNvSpPr/>
          <p:nvPr/>
        </p:nvSpPr>
        <p:spPr>
          <a:xfrm>
            <a:off x="4546394" y="1902937"/>
            <a:ext cx="3986046" cy="4628960"/>
          </a:xfrm>
          <a:prstGeom prst="rect">
            <a:avLst/>
          </a:prstGeom>
        </p:spPr>
        <p:txBody>
          <a:bodyPr wrap="square">
            <a:spAutoFit/>
          </a:bodyPr>
          <a:lstStyle/>
          <a:p>
            <a:pPr algn="just">
              <a:lnSpc>
                <a:spcPct val="115000"/>
              </a:lnSpc>
              <a:spcBef>
                <a:spcPts val="600"/>
              </a:spcBef>
            </a:pPr>
            <a:r>
              <a:rPr lang="en-US" sz="2800">
                <a:solidFill>
                  <a:srgbClr val="5F5F5F"/>
                </a:solidFill>
                <a:latin typeface="Times New Roman"/>
                <a:ea typeface="Times New Roman"/>
              </a:rPr>
              <a:t>+ Các mảng xô vào nhau:  Bắc Mỹ với Thái Bình Dương, Âu-Á với Phi, Âu-Á với Thái Bình Dương…</a:t>
            </a:r>
            <a:endParaRPr lang="en-US" sz="2800">
              <a:solidFill>
                <a:srgbClr val="5F5F5F"/>
              </a:solidFill>
            </a:endParaRPr>
          </a:p>
          <a:p>
            <a:pPr algn="just">
              <a:lnSpc>
                <a:spcPct val="115000"/>
              </a:lnSpc>
              <a:spcBef>
                <a:spcPts val="600"/>
              </a:spcBef>
            </a:pPr>
            <a:r>
              <a:rPr lang="en-US" sz="2800">
                <a:solidFill>
                  <a:srgbClr val="5F5F5F"/>
                </a:solidFill>
                <a:latin typeface="Times New Roman"/>
                <a:ea typeface="Times New Roman"/>
              </a:rPr>
              <a:t>+ Các mảng tách xa nhau: Phi với Nam Mỹ, Âu-Á với Bắc Mỹ, Phi với Nam Cực…</a:t>
            </a:r>
            <a:endParaRPr lang="en-US" sz="2800">
              <a:solidFill>
                <a:srgbClr val="5F5F5F"/>
              </a:solidFill>
            </a:endParaRPr>
          </a:p>
        </p:txBody>
      </p:sp>
      <p:sp>
        <p:nvSpPr>
          <p:cNvPr id="6" name="Rectangle 5"/>
          <p:cNvSpPr/>
          <p:nvPr/>
        </p:nvSpPr>
        <p:spPr>
          <a:xfrm>
            <a:off x="467544" y="188640"/>
            <a:ext cx="7992888" cy="720080"/>
          </a:xfrm>
          <a:prstGeom prst="rect">
            <a:avLst/>
          </a:prstGeom>
          <a:solidFill>
            <a:srgbClr val="FFFF00"/>
          </a:solidFill>
          <a:ln w="12700" cap="flat" cmpd="sng" algn="ctr">
            <a:solidFill>
              <a:srgbClr val="FF0000"/>
            </a:solidFill>
            <a:prstDash val="solid"/>
            <a:miter lim="800000"/>
          </a:ln>
          <a:effectLst/>
        </p:spPr>
        <p:txBody>
          <a:bodyPr rtlCol="0" anchor="ctr"/>
          <a:lstStyle/>
          <a:p>
            <a:r>
              <a:rPr lang="en-US" sz="3200" kern="0">
                <a:solidFill>
                  <a:sysClr val="windowText" lastClr="000000"/>
                </a:solidFill>
                <a:latin typeface="Times New Roman" pitchFamily="18" charset="0"/>
                <a:cs typeface="Times New Roman" pitchFamily="18" charset="0"/>
              </a:rPr>
              <a:t>2. Các mảng kiến tạo</a:t>
            </a:r>
          </a:p>
        </p:txBody>
      </p:sp>
    </p:spTree>
    <p:extLst>
      <p:ext uri="{BB962C8B-B14F-4D97-AF65-F5344CB8AC3E}">
        <p14:creationId xmlns:p14="http://schemas.microsoft.com/office/powerpoint/2010/main" val="26063664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5A235E2-1C6B-45B8-A71A-DB71019545AC}"/>
              </a:ext>
            </a:extLst>
          </p:cNvPr>
          <p:cNvSpPr txBox="1"/>
          <p:nvPr/>
        </p:nvSpPr>
        <p:spPr>
          <a:xfrm>
            <a:off x="1083366" y="775060"/>
            <a:ext cx="6450496" cy="861774"/>
          </a:xfrm>
          <a:prstGeom prst="rect">
            <a:avLst/>
          </a:prstGeom>
          <a:noFill/>
        </p:spPr>
        <p:txBody>
          <a:bodyPr wrap="square" rtlCol="0">
            <a:spAutoFit/>
          </a:bodyPr>
          <a:lstStyle/>
          <a:p>
            <a:r>
              <a:rPr lang="en-US" sz="3200" dirty="0" err="1">
                <a:solidFill>
                  <a:srgbClr val="FF0000"/>
                </a:solidFill>
                <a:latin typeface="Times New Roman" panose="02020603050405020304" pitchFamily="18" charset="0"/>
                <a:ea typeface="Times New Roman" panose="02020603050405020304" pitchFamily="18" charset="0"/>
              </a:rPr>
              <a:t>Động</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đất</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là</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gì</a:t>
            </a:r>
            <a:r>
              <a:rPr lang="en-US" sz="3200" dirty="0">
                <a:solidFill>
                  <a:srgbClr val="FF0000"/>
                </a:solidFill>
                <a:latin typeface="Times New Roman" panose="02020603050405020304" pitchFamily="18" charset="0"/>
                <a:ea typeface="Times New Roman" panose="02020603050405020304" pitchFamily="18" charset="0"/>
              </a:rPr>
              <a:t>?</a:t>
            </a:r>
          </a:p>
          <a:p>
            <a:endParaRPr lang="en-US" dirty="0">
              <a:solidFill>
                <a:prstClr val="black"/>
              </a:solidFill>
            </a:endParaRPr>
          </a:p>
        </p:txBody>
      </p:sp>
      <p:pic>
        <p:nvPicPr>
          <p:cNvPr id="6" name="Picture 5">
            <a:extLst>
              <a:ext uri="{FF2B5EF4-FFF2-40B4-BE49-F238E27FC236}">
                <a16:creationId xmlns:a16="http://schemas.microsoft.com/office/drawing/2014/main" id="{5F82B0F3-1D86-4706-8E60-6116573E9A8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441176" y="1668572"/>
            <a:ext cx="5824330" cy="4081669"/>
          </a:xfrm>
          <a:prstGeom prst="rect">
            <a:avLst/>
          </a:prstGeom>
          <a:noFill/>
          <a:ln>
            <a:noFill/>
          </a:ln>
        </p:spPr>
      </p:pic>
      <p:sp>
        <p:nvSpPr>
          <p:cNvPr id="8" name="Rectangle 7"/>
          <p:cNvSpPr/>
          <p:nvPr/>
        </p:nvSpPr>
        <p:spPr>
          <a:xfrm>
            <a:off x="611560" y="188640"/>
            <a:ext cx="7992888" cy="576064"/>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chemeClr val="tx1"/>
                </a:solidFill>
                <a:latin typeface="Times New Roman" pitchFamily="18" charset="0"/>
                <a:cs typeface="Times New Roman" pitchFamily="18" charset="0"/>
              </a:rPr>
              <a:t>3. Động đất</a:t>
            </a:r>
          </a:p>
        </p:txBody>
      </p:sp>
    </p:spTree>
    <p:extLst>
      <p:ext uri="{BB962C8B-B14F-4D97-AF65-F5344CB8AC3E}">
        <p14:creationId xmlns:p14="http://schemas.microsoft.com/office/powerpoint/2010/main" val="21564921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ed Rectangle 30"/>
          <p:cNvSpPr/>
          <p:nvPr/>
        </p:nvSpPr>
        <p:spPr>
          <a:xfrm>
            <a:off x="3160005" y="1628800"/>
            <a:ext cx="1867463" cy="1027200"/>
          </a:xfrm>
          <a:prstGeom prst="roundRect">
            <a:avLst/>
          </a:prstGeom>
          <a:solidFill>
            <a:srgbClr val="F5DF3B"/>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fontAlgn="base">
              <a:spcBef>
                <a:spcPct val="0"/>
              </a:spcBef>
              <a:spcAft>
                <a:spcPct val="0"/>
              </a:spcAft>
            </a:pPr>
            <a:r>
              <a:rPr lang="en-US" sz="2800" b="1">
                <a:solidFill>
                  <a:srgbClr val="000000"/>
                </a:solidFill>
                <a:latin typeface="Times New Roman" pitchFamily="18" charset="0"/>
                <a:cs typeface="Times New Roman" pitchFamily="18" charset="0"/>
              </a:rPr>
              <a:t>Khái niệm</a:t>
            </a:r>
          </a:p>
        </p:txBody>
      </p:sp>
      <p:sp>
        <p:nvSpPr>
          <p:cNvPr id="21" name="Rounded Rectangle 20"/>
          <p:cNvSpPr/>
          <p:nvPr/>
        </p:nvSpPr>
        <p:spPr>
          <a:xfrm>
            <a:off x="2695654" y="3133677"/>
            <a:ext cx="3188970" cy="3175661"/>
          </a:xfrm>
          <a:prstGeom prst="roundRect">
            <a:avLst/>
          </a:prstGeom>
          <a:solidFill>
            <a:srgbClr val="FFC000"/>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lvl="0" algn="ctr" fontAlgn="base">
              <a:lnSpc>
                <a:spcPct val="120000"/>
              </a:lnSpc>
              <a:spcBef>
                <a:spcPct val="50000"/>
              </a:spcBef>
              <a:spcAft>
                <a:spcPct val="0"/>
              </a:spcAft>
            </a:pPr>
            <a:r>
              <a:rPr lang="en-US" sz="2800" b="1" dirty="0" err="1">
                <a:solidFill>
                  <a:prstClr val="black"/>
                </a:solidFill>
                <a:latin typeface="Times New Roman"/>
              </a:rPr>
              <a:t>Lớp</a:t>
            </a:r>
            <a:r>
              <a:rPr lang="en-US" sz="2800" b="1" dirty="0">
                <a:solidFill>
                  <a:prstClr val="black"/>
                </a:solidFill>
                <a:latin typeface="Times New Roman"/>
              </a:rPr>
              <a:t> </a:t>
            </a:r>
            <a:r>
              <a:rPr lang="en-US" sz="2800" b="1" dirty="0" err="1">
                <a:solidFill>
                  <a:prstClr val="black"/>
                </a:solidFill>
                <a:latin typeface="Times New Roman"/>
              </a:rPr>
              <a:t>vỏ</a:t>
            </a:r>
            <a:r>
              <a:rPr lang="en-US" sz="2800" b="1" dirty="0">
                <a:solidFill>
                  <a:prstClr val="black"/>
                </a:solidFill>
                <a:latin typeface="Times New Roman"/>
              </a:rPr>
              <a:t> </a:t>
            </a:r>
            <a:r>
              <a:rPr lang="en-US" sz="2800" b="1" dirty="0" err="1">
                <a:solidFill>
                  <a:prstClr val="black"/>
                </a:solidFill>
                <a:latin typeface="Times New Roman"/>
              </a:rPr>
              <a:t>Trái</a:t>
            </a:r>
            <a:r>
              <a:rPr lang="en-US" sz="2800" b="1" dirty="0">
                <a:solidFill>
                  <a:prstClr val="black"/>
                </a:solidFill>
                <a:latin typeface="Times New Roman"/>
              </a:rPr>
              <a:t> </a:t>
            </a:r>
            <a:r>
              <a:rPr lang="en-US" sz="2800" b="1" dirty="0" err="1">
                <a:solidFill>
                  <a:prstClr val="black"/>
                </a:solidFill>
                <a:latin typeface="Times New Roman"/>
              </a:rPr>
              <a:t>Đất</a:t>
            </a:r>
            <a:r>
              <a:rPr lang="en-US" sz="2800" b="1" dirty="0">
                <a:solidFill>
                  <a:prstClr val="black"/>
                </a:solidFill>
                <a:latin typeface="Times New Roman"/>
              </a:rPr>
              <a:t> </a:t>
            </a:r>
            <a:r>
              <a:rPr lang="en-US" sz="2800" b="1" dirty="0" err="1">
                <a:solidFill>
                  <a:prstClr val="black"/>
                </a:solidFill>
                <a:latin typeface="Times New Roman"/>
              </a:rPr>
              <a:t>bị</a:t>
            </a:r>
            <a:r>
              <a:rPr lang="en-US" sz="2800" b="1" dirty="0">
                <a:solidFill>
                  <a:prstClr val="black"/>
                </a:solidFill>
                <a:latin typeface="Times New Roman"/>
              </a:rPr>
              <a:t> rung </a:t>
            </a:r>
            <a:r>
              <a:rPr lang="en-US" sz="2800" b="1" dirty="0" err="1">
                <a:solidFill>
                  <a:prstClr val="black"/>
                </a:solidFill>
                <a:latin typeface="Times New Roman"/>
              </a:rPr>
              <a:t>chuyển</a:t>
            </a:r>
            <a:r>
              <a:rPr lang="en-US" sz="2800" b="1" dirty="0">
                <a:solidFill>
                  <a:prstClr val="black"/>
                </a:solidFill>
                <a:latin typeface="Times New Roman"/>
              </a:rPr>
              <a:t> </a:t>
            </a:r>
            <a:r>
              <a:rPr lang="en-US" sz="2800" b="1" dirty="0" err="1">
                <a:solidFill>
                  <a:prstClr val="black"/>
                </a:solidFill>
                <a:latin typeface="Times New Roman"/>
              </a:rPr>
              <a:t>với</a:t>
            </a:r>
            <a:r>
              <a:rPr lang="en-US" sz="2800" b="1" dirty="0">
                <a:solidFill>
                  <a:prstClr val="black"/>
                </a:solidFill>
                <a:latin typeface="Times New Roman"/>
              </a:rPr>
              <a:t> </a:t>
            </a:r>
            <a:r>
              <a:rPr lang="en-US" sz="2800" b="1" dirty="0" err="1">
                <a:solidFill>
                  <a:prstClr val="black"/>
                </a:solidFill>
                <a:latin typeface="Times New Roman"/>
              </a:rPr>
              <a:t>nhiều</a:t>
            </a:r>
            <a:r>
              <a:rPr lang="en-US" sz="2800" b="1" dirty="0">
                <a:solidFill>
                  <a:prstClr val="black"/>
                </a:solidFill>
                <a:latin typeface="Times New Roman"/>
              </a:rPr>
              <a:t> </a:t>
            </a:r>
            <a:r>
              <a:rPr lang="en-US" sz="2800" b="1" dirty="0" err="1">
                <a:solidFill>
                  <a:prstClr val="black"/>
                </a:solidFill>
                <a:latin typeface="Times New Roman"/>
              </a:rPr>
              <a:t>cường</a:t>
            </a:r>
            <a:r>
              <a:rPr lang="en-US" sz="2800" b="1" dirty="0">
                <a:solidFill>
                  <a:prstClr val="black"/>
                </a:solidFill>
                <a:latin typeface="Times New Roman"/>
              </a:rPr>
              <a:t> </a:t>
            </a:r>
            <a:r>
              <a:rPr lang="en-US" sz="2800" b="1" dirty="0" err="1">
                <a:solidFill>
                  <a:prstClr val="black"/>
                </a:solidFill>
                <a:latin typeface="Times New Roman"/>
              </a:rPr>
              <a:t>độ</a:t>
            </a:r>
            <a:r>
              <a:rPr lang="en-US" sz="2800" b="1" dirty="0">
                <a:solidFill>
                  <a:prstClr val="black"/>
                </a:solidFill>
                <a:latin typeface="Times New Roman"/>
              </a:rPr>
              <a:t> </a:t>
            </a:r>
            <a:r>
              <a:rPr lang="en-US" sz="2800" b="1" dirty="0" err="1">
                <a:solidFill>
                  <a:prstClr val="black"/>
                </a:solidFill>
                <a:latin typeface="Times New Roman"/>
              </a:rPr>
              <a:t>khác</a:t>
            </a:r>
            <a:r>
              <a:rPr lang="en-US" sz="2800" b="1" dirty="0">
                <a:solidFill>
                  <a:prstClr val="black"/>
                </a:solidFill>
                <a:latin typeface="Times New Roman"/>
              </a:rPr>
              <a:t> </a:t>
            </a:r>
            <a:r>
              <a:rPr lang="en-US" sz="2800" b="1" dirty="0" err="1">
                <a:solidFill>
                  <a:prstClr val="black"/>
                </a:solidFill>
                <a:latin typeface="Times New Roman"/>
              </a:rPr>
              <a:t>nhau</a:t>
            </a:r>
            <a:r>
              <a:rPr lang="en-US" sz="2800" b="1" dirty="0">
                <a:solidFill>
                  <a:prstClr val="black"/>
                </a:solidFill>
                <a:latin typeface="Times New Roman"/>
              </a:rPr>
              <a:t> </a:t>
            </a:r>
            <a:r>
              <a:rPr lang="en-US" sz="2800" b="1" dirty="0" err="1">
                <a:solidFill>
                  <a:prstClr val="black"/>
                </a:solidFill>
                <a:latin typeface="Times New Roman"/>
              </a:rPr>
              <a:t>và</a:t>
            </a:r>
            <a:r>
              <a:rPr lang="en-US" sz="2800" b="1" dirty="0">
                <a:solidFill>
                  <a:prstClr val="black"/>
                </a:solidFill>
                <a:latin typeface="Times New Roman"/>
              </a:rPr>
              <a:t> </a:t>
            </a:r>
            <a:r>
              <a:rPr lang="en-US" sz="2800" b="1" dirty="0" err="1">
                <a:solidFill>
                  <a:prstClr val="black"/>
                </a:solidFill>
                <a:latin typeface="Times New Roman"/>
              </a:rPr>
              <a:t>diễn</a:t>
            </a:r>
            <a:r>
              <a:rPr lang="en-US" sz="2800" b="1" dirty="0">
                <a:solidFill>
                  <a:prstClr val="black"/>
                </a:solidFill>
                <a:latin typeface="Times New Roman"/>
              </a:rPr>
              <a:t> </a:t>
            </a:r>
            <a:r>
              <a:rPr lang="en-US" sz="2800" b="1" dirty="0" err="1">
                <a:solidFill>
                  <a:prstClr val="black"/>
                </a:solidFill>
                <a:latin typeface="Times New Roman"/>
              </a:rPr>
              <a:t>ra</a:t>
            </a:r>
            <a:r>
              <a:rPr lang="en-US" sz="2800" b="1" dirty="0">
                <a:solidFill>
                  <a:prstClr val="black"/>
                </a:solidFill>
                <a:latin typeface="Times New Roman"/>
              </a:rPr>
              <a:t> </a:t>
            </a:r>
            <a:r>
              <a:rPr lang="en-US" sz="2800" b="1" dirty="0" err="1">
                <a:solidFill>
                  <a:prstClr val="black"/>
                </a:solidFill>
                <a:latin typeface="Times New Roman"/>
              </a:rPr>
              <a:t>trong</a:t>
            </a:r>
            <a:r>
              <a:rPr lang="en-US" sz="2800" b="1" dirty="0">
                <a:solidFill>
                  <a:prstClr val="black"/>
                </a:solidFill>
                <a:latin typeface="Times New Roman"/>
              </a:rPr>
              <a:t> </a:t>
            </a:r>
            <a:r>
              <a:rPr lang="en-US" sz="2800" b="1" dirty="0" err="1">
                <a:solidFill>
                  <a:prstClr val="black"/>
                </a:solidFill>
                <a:latin typeface="Times New Roman"/>
              </a:rPr>
              <a:t>thời</a:t>
            </a:r>
            <a:r>
              <a:rPr lang="en-US" sz="2800" b="1" dirty="0">
                <a:solidFill>
                  <a:prstClr val="black"/>
                </a:solidFill>
                <a:latin typeface="Times New Roman"/>
              </a:rPr>
              <a:t> </a:t>
            </a:r>
            <a:r>
              <a:rPr lang="en-US" sz="2800" b="1" dirty="0" err="1">
                <a:solidFill>
                  <a:prstClr val="black"/>
                </a:solidFill>
                <a:latin typeface="Times New Roman"/>
              </a:rPr>
              <a:t>gian</a:t>
            </a:r>
            <a:r>
              <a:rPr lang="en-US" sz="2800" b="1" dirty="0">
                <a:solidFill>
                  <a:prstClr val="black"/>
                </a:solidFill>
                <a:latin typeface="Times New Roman"/>
              </a:rPr>
              <a:t> </a:t>
            </a:r>
            <a:r>
              <a:rPr lang="en-US" sz="2800" b="1" dirty="0" err="1">
                <a:solidFill>
                  <a:prstClr val="black"/>
                </a:solidFill>
                <a:latin typeface="Times New Roman"/>
              </a:rPr>
              <a:t>ngắn</a:t>
            </a:r>
            <a:r>
              <a:rPr lang="vi-VN" sz="2800" b="1" dirty="0">
                <a:solidFill>
                  <a:prstClr val="black"/>
                </a:solidFill>
                <a:latin typeface="Times New Roman"/>
              </a:rPr>
              <a:t>.</a:t>
            </a:r>
            <a:endParaRPr lang="en-US" sz="2800" b="1" dirty="0">
              <a:solidFill>
                <a:srgbClr val="000000"/>
              </a:solidFill>
              <a:latin typeface="Times New Roman" pitchFamily="18" charset="0"/>
            </a:endParaRPr>
          </a:p>
        </p:txBody>
      </p:sp>
      <p:sp>
        <p:nvSpPr>
          <p:cNvPr id="26639" name="Oval 15"/>
          <p:cNvSpPr>
            <a:spLocks noChangeArrowheads="1"/>
          </p:cNvSpPr>
          <p:nvPr/>
        </p:nvSpPr>
        <p:spPr bwMode="auto">
          <a:xfrm>
            <a:off x="2831308" y="-7937"/>
            <a:ext cx="2461022" cy="1219201"/>
          </a:xfrm>
          <a:prstGeom prst="ellipse">
            <a:avLst/>
          </a:prstGeom>
          <a:blipFill>
            <a:blip r:embed="rId2"/>
            <a:tile tx="0" ty="0" sx="100000" sy="100000" flip="none" algn="tl"/>
          </a:blipFill>
          <a:ln w="9525">
            <a:solidFill>
              <a:schemeClr val="tx1"/>
            </a:solidFill>
            <a:round/>
            <a:headEnd/>
            <a:tailEnd/>
          </a:ln>
          <a:effectLst/>
        </p:spPr>
        <p:txBody>
          <a:bodyPr wrap="none" anchor="ctr"/>
          <a:lstStyle/>
          <a:p>
            <a:pPr algn="ctr" fontAlgn="base">
              <a:spcBef>
                <a:spcPct val="0"/>
              </a:spcBef>
              <a:spcAft>
                <a:spcPct val="0"/>
              </a:spcAft>
              <a:defRPr/>
            </a:pPr>
            <a:r>
              <a:rPr lang="en-US">
                <a:solidFill>
                  <a:srgbClr val="000000"/>
                </a:solidFill>
                <a:latin typeface="Arial"/>
                <a:cs typeface="Arial" pitchFamily="34" charset="0"/>
              </a:rPr>
              <a:t> </a:t>
            </a:r>
            <a:r>
              <a:rPr lang="en-US" sz="3600" b="1">
                <a:solidFill>
                  <a:srgbClr val="FF0000"/>
                </a:solidFill>
                <a:latin typeface="Times New Roman" pitchFamily="18" charset="0"/>
                <a:cs typeface="Times New Roman" pitchFamily="18" charset="0"/>
              </a:rPr>
              <a:t>Động đất</a:t>
            </a:r>
            <a:endParaRPr lang="en-US" sz="3600" b="1" dirty="0">
              <a:solidFill>
                <a:srgbClr val="FF0000"/>
              </a:solidFill>
              <a:latin typeface="Times New Roman" pitchFamily="18" charset="0"/>
              <a:cs typeface="Times New Roman" pitchFamily="18" charset="0"/>
            </a:endParaRPr>
          </a:p>
        </p:txBody>
      </p:sp>
      <p:cxnSp>
        <p:nvCxnSpPr>
          <p:cNvPr id="5" name="Straight Arrow Connector 4"/>
          <p:cNvCxnSpPr/>
          <p:nvPr/>
        </p:nvCxnSpPr>
        <p:spPr>
          <a:xfrm>
            <a:off x="4057651" y="1155700"/>
            <a:ext cx="31314" cy="473100"/>
          </a:xfrm>
          <a:prstGeom prst="straightConnector1">
            <a:avLst/>
          </a:prstGeom>
          <a:ln w="57150">
            <a:solidFill>
              <a:srgbClr val="FF00FF"/>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4074680" y="2716164"/>
            <a:ext cx="9525" cy="417513"/>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pic>
        <p:nvPicPr>
          <p:cNvPr id="20" name="图片 7"/>
          <p:cNvPicPr>
            <a:picLocks noChangeAspect="1"/>
          </p:cNvPicPr>
          <p:nvPr/>
        </p:nvPicPr>
        <p:blipFill>
          <a:blip r:embed="rId3" cstate="print">
            <a:extLst>
              <a:ext uri="{28A0092B-C50C-407E-A947-70E740481C1C}">
                <a14:useLocalDpi xmlns:a14="http://schemas.microsoft.com/office/drawing/2010/main" val="0"/>
              </a:ext>
            </a:extLst>
          </a:blip>
          <a:srcRect l="58148" t="47408" r="16173" b="4086"/>
          <a:stretch>
            <a:fillRect/>
          </a:stretch>
        </p:blipFill>
        <p:spPr bwMode="auto">
          <a:xfrm>
            <a:off x="7016390" y="23815"/>
            <a:ext cx="2005013"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ectangle 29"/>
          <p:cNvSpPr>
            <a:spLocks noChangeArrowheads="1"/>
          </p:cNvSpPr>
          <p:nvPr/>
        </p:nvSpPr>
        <p:spPr bwMode="auto">
          <a:xfrm>
            <a:off x="4463655" y="3603625"/>
            <a:ext cx="2083594"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fontAlgn="base" hangingPunct="0">
              <a:spcBef>
                <a:spcPct val="50000"/>
              </a:spcBef>
              <a:spcAft>
                <a:spcPct val="0"/>
              </a:spcAft>
            </a:pPr>
            <a:endParaRPr lang="en-US" altLang="en-US" sz="2800" b="1">
              <a:solidFill>
                <a:srgbClr val="5F5F5F"/>
              </a:solidFill>
              <a:latin typeface="Times New Roman" pitchFamily="18" charset="0"/>
              <a:cs typeface="Times New Roman" pitchFamily="18" charset="0"/>
            </a:endParaRPr>
          </a:p>
        </p:txBody>
      </p:sp>
      <p:sp>
        <p:nvSpPr>
          <p:cNvPr id="42" name="Rectangle 29"/>
          <p:cNvSpPr>
            <a:spLocks noChangeArrowheads="1"/>
          </p:cNvSpPr>
          <p:nvPr/>
        </p:nvSpPr>
        <p:spPr bwMode="auto">
          <a:xfrm>
            <a:off x="7102118" y="3519495"/>
            <a:ext cx="1414463"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fontAlgn="base" hangingPunct="0">
              <a:spcBef>
                <a:spcPct val="50000"/>
              </a:spcBef>
              <a:spcAft>
                <a:spcPct val="0"/>
              </a:spcAft>
            </a:pPr>
            <a:endParaRPr lang="en-US" altLang="en-US" sz="2800" b="1">
              <a:solidFill>
                <a:srgbClr val="5F5F5F"/>
              </a:solidFill>
              <a:latin typeface="Times New Roman" pitchFamily="18" charset="0"/>
              <a:cs typeface="Times New Roman" pitchFamily="18" charset="0"/>
            </a:endParaRPr>
          </a:p>
        </p:txBody>
      </p:sp>
    </p:spTree>
    <p:extLst>
      <p:ext uri="{BB962C8B-B14F-4D97-AF65-F5344CB8AC3E}">
        <p14:creationId xmlns:p14="http://schemas.microsoft.com/office/powerpoint/2010/main" val="37263169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Effect transition="in" filter="fade">
                                      <p:cBhvr>
                                        <p:cTn id="9" dur="1000"/>
                                        <p:tgtEl>
                                          <p:spTgt spid="20"/>
                                        </p:tgtEl>
                                      </p:cBhvr>
                                    </p:animEffect>
                                  </p:childTnLst>
                                </p:cTn>
                              </p:par>
                              <p:par>
                                <p:cTn id="10" presetID="2" presetClass="entr" presetSubtype="3"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1000" fill="hold"/>
                                        <p:tgtEl>
                                          <p:spTgt spid="20"/>
                                        </p:tgtEl>
                                        <p:attrNameLst>
                                          <p:attrName>ppt_x</p:attrName>
                                        </p:attrNameLst>
                                      </p:cBhvr>
                                      <p:tavLst>
                                        <p:tav tm="0">
                                          <p:val>
                                            <p:strVal val="1+#ppt_w/2"/>
                                          </p:val>
                                        </p:tav>
                                        <p:tav tm="100000">
                                          <p:val>
                                            <p:strVal val="#ppt_x"/>
                                          </p:val>
                                        </p:tav>
                                      </p:tavLst>
                                    </p:anim>
                                    <p:anim calcmode="lin" valueType="num">
                                      <p:cBhvr additive="base">
                                        <p:cTn id="13" dur="10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2"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par>
                                <p:cTn id="21" presetID="16" presetClass="entr" presetSubtype="21"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6" presetClass="entr" presetSubtype="21" fill="hold"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barn(inVertical)">
                                      <p:cBhvr>
                                        <p:cTn id="28" dur="500"/>
                                        <p:tgtEl>
                                          <p:spTgt spid="33"/>
                                        </p:tgtEl>
                                      </p:cBhvr>
                                    </p:animEffect>
                                  </p:childTnLst>
                                </p:cTn>
                              </p:par>
                              <p:par>
                                <p:cTn id="29" presetID="16" presetClass="entr" presetSubtype="21"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par>
                                <p:cTn id="32" presetID="42" presetClass="entr" presetSubtype="0" fill="hold" grpId="0" nodeType="withEffect" nodePh="1">
                                  <p:stCondLst>
                                    <p:cond delay="0"/>
                                  </p:stCondLst>
                                  <p:endCondLst>
                                    <p:cond evt="begin" delay="0">
                                      <p:tn val="32"/>
                                    </p:cond>
                                  </p:endCondLst>
                                  <p:childTnLst>
                                    <p:set>
                                      <p:cBhvr>
                                        <p:cTn id="33" dur="1" fill="hold">
                                          <p:stCondLst>
                                            <p:cond delay="0"/>
                                          </p:stCondLst>
                                        </p:cTn>
                                        <p:tgtEl>
                                          <p:spTgt spid="40"/>
                                        </p:tgtEl>
                                        <p:attrNameLst>
                                          <p:attrName>style.visibility</p:attrName>
                                        </p:attrNameLst>
                                      </p:cBhvr>
                                      <p:to>
                                        <p:strVal val="visible"/>
                                      </p:to>
                                    </p:set>
                                    <p:animEffect transition="in" filter="fade">
                                      <p:cBhvr>
                                        <p:cTn id="34" dur="1000"/>
                                        <p:tgtEl>
                                          <p:spTgt spid="40"/>
                                        </p:tgtEl>
                                      </p:cBhvr>
                                    </p:animEffect>
                                    <p:anim calcmode="lin" valueType="num">
                                      <p:cBhvr>
                                        <p:cTn id="35" dur="1000" fill="hold"/>
                                        <p:tgtEl>
                                          <p:spTgt spid="40"/>
                                        </p:tgtEl>
                                        <p:attrNameLst>
                                          <p:attrName>ppt_x</p:attrName>
                                        </p:attrNameLst>
                                      </p:cBhvr>
                                      <p:tavLst>
                                        <p:tav tm="0">
                                          <p:val>
                                            <p:strVal val="#ppt_x"/>
                                          </p:val>
                                        </p:tav>
                                        <p:tav tm="100000">
                                          <p:val>
                                            <p:strVal val="#ppt_x"/>
                                          </p:val>
                                        </p:tav>
                                      </p:tavLst>
                                    </p:anim>
                                    <p:anim calcmode="lin" valueType="num">
                                      <p:cBhvr>
                                        <p:cTn id="36" dur="1000" fill="hold"/>
                                        <p:tgtEl>
                                          <p:spTgt spid="40"/>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nodePh="1">
                                  <p:stCondLst>
                                    <p:cond delay="0"/>
                                  </p:stCondLst>
                                  <p:endCondLst>
                                    <p:cond evt="begin" delay="0">
                                      <p:tn val="37"/>
                                    </p:cond>
                                  </p:endCondLst>
                                  <p:childTnLst>
                                    <p:set>
                                      <p:cBhvr>
                                        <p:cTn id="38" dur="1" fill="hold">
                                          <p:stCondLst>
                                            <p:cond delay="0"/>
                                          </p:stCondLst>
                                        </p:cTn>
                                        <p:tgtEl>
                                          <p:spTgt spid="42"/>
                                        </p:tgtEl>
                                        <p:attrNameLst>
                                          <p:attrName>style.visibility</p:attrName>
                                        </p:attrNameLst>
                                      </p:cBhvr>
                                      <p:to>
                                        <p:strVal val="visible"/>
                                      </p:to>
                                    </p:set>
                                    <p:animEffect transition="in" filter="fade">
                                      <p:cBhvr>
                                        <p:cTn id="39" dur="1000"/>
                                        <p:tgtEl>
                                          <p:spTgt spid="42"/>
                                        </p:tgtEl>
                                      </p:cBhvr>
                                    </p:animEffect>
                                    <p:anim calcmode="lin" valueType="num">
                                      <p:cBhvr>
                                        <p:cTn id="40" dur="1000" fill="hold"/>
                                        <p:tgtEl>
                                          <p:spTgt spid="42"/>
                                        </p:tgtEl>
                                        <p:attrNameLst>
                                          <p:attrName>ppt_x</p:attrName>
                                        </p:attrNameLst>
                                      </p:cBhvr>
                                      <p:tavLst>
                                        <p:tav tm="0">
                                          <p:val>
                                            <p:strVal val="#ppt_x"/>
                                          </p:val>
                                        </p:tav>
                                        <p:tav tm="100000">
                                          <p:val>
                                            <p:strVal val="#ppt_x"/>
                                          </p:val>
                                        </p:tav>
                                      </p:tavLst>
                                    </p:anim>
                                    <p:anim calcmode="lin" valueType="num">
                                      <p:cBhvr>
                                        <p:cTn id="41"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5A235E2-1C6B-45B8-A71A-DB71019545AC}"/>
              </a:ext>
            </a:extLst>
          </p:cNvPr>
          <p:cNvSpPr txBox="1"/>
          <p:nvPr/>
        </p:nvSpPr>
        <p:spPr>
          <a:xfrm>
            <a:off x="1006215" y="451733"/>
            <a:ext cx="6450496" cy="861774"/>
          </a:xfrm>
          <a:prstGeom prst="rect">
            <a:avLst/>
          </a:prstGeom>
          <a:noFill/>
        </p:spPr>
        <p:txBody>
          <a:bodyPr wrap="square" rtlCol="0">
            <a:spAutoFit/>
          </a:bodyPr>
          <a:lstStyle/>
          <a:p>
            <a:pPr>
              <a:defRPr/>
            </a:pPr>
            <a:r>
              <a:rPr lang="en-US" sz="3200" dirty="0" err="1">
                <a:solidFill>
                  <a:srgbClr val="FF0000"/>
                </a:solidFill>
                <a:latin typeface="Times New Roman" panose="02020603050405020304" pitchFamily="18" charset="0"/>
                <a:ea typeface="Times New Roman" panose="02020603050405020304" pitchFamily="18" charset="0"/>
              </a:rPr>
              <a:t>Nguyên</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nhân</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sinh</a:t>
            </a:r>
            <a:r>
              <a:rPr lang="en-US" sz="3200" dirty="0">
                <a:solidFill>
                  <a:srgbClr val="FF0000"/>
                </a:solidFill>
                <a:latin typeface="Times New Roman" panose="02020603050405020304" pitchFamily="18" charset="0"/>
                <a:ea typeface="Times New Roman" panose="02020603050405020304" pitchFamily="18" charset="0"/>
              </a:rPr>
              <a:t> ra </a:t>
            </a:r>
            <a:r>
              <a:rPr lang="en-US" sz="3200" dirty="0" err="1">
                <a:solidFill>
                  <a:srgbClr val="FF0000"/>
                </a:solidFill>
                <a:latin typeface="Times New Roman" panose="02020603050405020304" pitchFamily="18" charset="0"/>
                <a:ea typeface="Times New Roman" panose="02020603050405020304" pitchFamily="18" charset="0"/>
              </a:rPr>
              <a:t>động</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đất</a:t>
            </a:r>
            <a:r>
              <a:rPr lang="en-US" sz="3200" dirty="0">
                <a:solidFill>
                  <a:srgbClr val="FF0000"/>
                </a:solidFill>
                <a:latin typeface="Times New Roman" panose="02020603050405020304" pitchFamily="18" charset="0"/>
                <a:ea typeface="Times New Roman" panose="02020603050405020304" pitchFamily="18" charset="0"/>
              </a:rPr>
              <a:t>?</a:t>
            </a:r>
          </a:p>
          <a:p>
            <a:pPr>
              <a:defRPr/>
            </a:pPr>
            <a:endParaRPr lang="en-US" dirty="0">
              <a:solidFill>
                <a:prstClr val="black"/>
              </a:solidFill>
            </a:endParaRPr>
          </a:p>
        </p:txBody>
      </p:sp>
      <p:pic>
        <p:nvPicPr>
          <p:cNvPr id="6" name="Picture 5">
            <a:extLst>
              <a:ext uri="{FF2B5EF4-FFF2-40B4-BE49-F238E27FC236}">
                <a16:creationId xmlns:a16="http://schemas.microsoft.com/office/drawing/2014/main" id="{5F82B0F3-1D86-4706-8E60-6116573E9A8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441176" y="1206022"/>
            <a:ext cx="5824330" cy="4081669"/>
          </a:xfrm>
          <a:prstGeom prst="rect">
            <a:avLst/>
          </a:prstGeom>
          <a:noFill/>
          <a:ln>
            <a:noFill/>
          </a:ln>
        </p:spPr>
      </p:pic>
    </p:spTree>
    <p:extLst>
      <p:ext uri="{BB962C8B-B14F-4D97-AF65-F5344CB8AC3E}">
        <p14:creationId xmlns:p14="http://schemas.microsoft.com/office/powerpoint/2010/main" val="6292269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ed Rectangle 30"/>
          <p:cNvSpPr/>
          <p:nvPr/>
        </p:nvSpPr>
        <p:spPr>
          <a:xfrm>
            <a:off x="467545" y="1791041"/>
            <a:ext cx="2761074" cy="1027200"/>
          </a:xfrm>
          <a:prstGeom prst="roundRect">
            <a:avLst/>
          </a:prstGeom>
          <a:solidFill>
            <a:srgbClr val="F5DF3B"/>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7" name="Rounded Rectangle 26"/>
          <p:cNvSpPr/>
          <p:nvPr/>
        </p:nvSpPr>
        <p:spPr>
          <a:xfrm>
            <a:off x="4653746" y="1816755"/>
            <a:ext cx="2747533" cy="975811"/>
          </a:xfrm>
          <a:prstGeom prst="roundRect">
            <a:avLst/>
          </a:prstGeom>
          <a:solidFill>
            <a:srgbClr val="F5DF3B"/>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5" name="Rounded Rectangle 24"/>
          <p:cNvSpPr/>
          <p:nvPr/>
        </p:nvSpPr>
        <p:spPr>
          <a:xfrm>
            <a:off x="4653755" y="3339433"/>
            <a:ext cx="3365141" cy="3067962"/>
          </a:xfrm>
          <a:prstGeom prst="roundRect">
            <a:avLst/>
          </a:prstGeom>
          <a:solidFill>
            <a:schemeClr val="accent2">
              <a:lumMod val="20000"/>
              <a:lumOff val="80000"/>
            </a:schemeClr>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lvl="0"/>
            <a:r>
              <a:rPr lang="vi-VN" sz="2800">
                <a:solidFill>
                  <a:prstClr val="black"/>
                </a:solidFill>
                <a:latin typeface="Times New Roman"/>
              </a:rPr>
              <a:t>Do sự dịch chuyển của các mảng kiến tạo</a:t>
            </a:r>
          </a:p>
        </p:txBody>
      </p:sp>
      <p:sp>
        <p:nvSpPr>
          <p:cNvPr id="21" name="Rounded Rectangle 20"/>
          <p:cNvSpPr/>
          <p:nvPr/>
        </p:nvSpPr>
        <p:spPr>
          <a:xfrm>
            <a:off x="582933" y="3281365"/>
            <a:ext cx="3478888" cy="3126030"/>
          </a:xfrm>
          <a:prstGeom prst="roundRect">
            <a:avLst/>
          </a:prstGeom>
          <a:solidFill>
            <a:srgbClr val="FFC000"/>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r>
              <a:rPr lang="en-US" sz="2800">
                <a:solidFill>
                  <a:prstClr val="black"/>
                </a:solidFill>
                <a:latin typeface="Times New Roman"/>
              </a:rPr>
              <a:t>Lớp vỏ Trái Đất bị rung chuyển với nhiều cường độ khác nhau và diễn ra trong thời gian ngắn</a:t>
            </a:r>
            <a:endParaRPr lang="en-US" sz="2800" kern="0">
              <a:solidFill>
                <a:prstClr val="white"/>
              </a:solidFill>
              <a:latin typeface="Trebuchet MS" panose="020B0603020202020204"/>
              <a:cs typeface="Arial" pitchFamily="34" charset="0"/>
            </a:endParaRPr>
          </a:p>
        </p:txBody>
      </p:sp>
      <p:sp>
        <p:nvSpPr>
          <p:cNvPr id="26639" name="Oval 15"/>
          <p:cNvSpPr>
            <a:spLocks noChangeArrowheads="1"/>
          </p:cNvSpPr>
          <p:nvPr/>
        </p:nvSpPr>
        <p:spPr bwMode="auto">
          <a:xfrm>
            <a:off x="2831308" y="-7937"/>
            <a:ext cx="2461022" cy="1219201"/>
          </a:xfrm>
          <a:prstGeom prst="ellipse">
            <a:avLst/>
          </a:prstGeom>
          <a:blipFill>
            <a:blip r:embed="rId2"/>
            <a:tile tx="0" ty="0" sx="100000" sy="100000" flip="none" algn="tl"/>
          </a:blipFill>
          <a:ln w="9525">
            <a:solidFill>
              <a:schemeClr val="tx1"/>
            </a:solidFill>
            <a:round/>
            <a:headEnd/>
            <a:tailEnd/>
          </a:ln>
          <a:effectLst/>
        </p:spPr>
        <p:txBody>
          <a:bodyPr wrap="none" anchor="ctr"/>
          <a:lstStyle/>
          <a:p>
            <a:pPr algn="ctr" fontAlgn="base">
              <a:spcBef>
                <a:spcPct val="0"/>
              </a:spcBef>
              <a:spcAft>
                <a:spcPct val="0"/>
              </a:spcAft>
              <a:defRPr/>
            </a:pPr>
            <a:r>
              <a:rPr lang="en-US">
                <a:solidFill>
                  <a:srgbClr val="000000"/>
                </a:solidFill>
                <a:latin typeface="Arial"/>
                <a:cs typeface="Arial" pitchFamily="34" charset="0"/>
              </a:rPr>
              <a:t> </a:t>
            </a:r>
            <a:r>
              <a:rPr lang="en-US" sz="3600" b="1">
                <a:solidFill>
                  <a:srgbClr val="FF0000"/>
                </a:solidFill>
                <a:latin typeface="Times New Roman" pitchFamily="18" charset="0"/>
                <a:cs typeface="Times New Roman" pitchFamily="18" charset="0"/>
              </a:rPr>
              <a:t>Động đất</a:t>
            </a:r>
            <a:endParaRPr lang="en-US" sz="3600" b="1" dirty="0">
              <a:solidFill>
                <a:srgbClr val="FF0000"/>
              </a:solidFill>
              <a:latin typeface="Times New Roman" pitchFamily="18" charset="0"/>
              <a:cs typeface="Times New Roman" pitchFamily="18" charset="0"/>
            </a:endParaRPr>
          </a:p>
        </p:txBody>
      </p:sp>
      <p:sp>
        <p:nvSpPr>
          <p:cNvPr id="26643" name="Rectangle 19"/>
          <p:cNvSpPr>
            <a:spLocks noChangeArrowheads="1"/>
          </p:cNvSpPr>
          <p:nvPr/>
        </p:nvSpPr>
        <p:spPr bwMode="auto">
          <a:xfrm>
            <a:off x="582974" y="2040254"/>
            <a:ext cx="2517719" cy="908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r>
              <a:rPr lang="en-US" sz="2800" b="1">
                <a:solidFill>
                  <a:srgbClr val="000000"/>
                </a:solidFill>
                <a:latin typeface="Times New Roman" pitchFamily="18" charset="0"/>
                <a:cs typeface="Times New Roman" pitchFamily="18" charset="0"/>
              </a:rPr>
              <a:t>Khái niệm</a:t>
            </a:r>
          </a:p>
        </p:txBody>
      </p:sp>
      <p:sp>
        <p:nvSpPr>
          <p:cNvPr id="26647" name="Rectangle 23"/>
          <p:cNvSpPr>
            <a:spLocks noChangeArrowheads="1"/>
          </p:cNvSpPr>
          <p:nvPr/>
        </p:nvSpPr>
        <p:spPr bwMode="auto">
          <a:xfrm>
            <a:off x="5315796" y="2040306"/>
            <a:ext cx="1387079"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r>
              <a:rPr lang="en-US" sz="2800" b="1">
                <a:solidFill>
                  <a:srgbClr val="000000"/>
                </a:solidFill>
                <a:latin typeface="Times New Roman" pitchFamily="18" charset="0"/>
                <a:cs typeface="Times New Roman" pitchFamily="18" charset="0"/>
              </a:rPr>
              <a:t>Nguyên nhân</a:t>
            </a:r>
          </a:p>
        </p:txBody>
      </p:sp>
      <p:cxnSp>
        <p:nvCxnSpPr>
          <p:cNvPr id="5" name="Straight Arrow Connector 4"/>
          <p:cNvCxnSpPr/>
          <p:nvPr/>
        </p:nvCxnSpPr>
        <p:spPr>
          <a:xfrm flipH="1">
            <a:off x="2831308" y="1232279"/>
            <a:ext cx="1230512" cy="558762"/>
          </a:xfrm>
          <a:prstGeom prst="straightConnector1">
            <a:avLst/>
          </a:prstGeom>
          <a:ln w="57150">
            <a:solidFill>
              <a:srgbClr val="FF00FF"/>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2145086" y="2921938"/>
            <a:ext cx="9525" cy="417513"/>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4066264" y="1218076"/>
            <a:ext cx="1009801" cy="598679"/>
          </a:xfrm>
          <a:prstGeom prst="straightConnector1">
            <a:avLst/>
          </a:prstGeom>
          <a:ln w="57150">
            <a:solidFill>
              <a:srgbClr val="FF00FF"/>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6228184" y="2818241"/>
            <a:ext cx="0" cy="521192"/>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pic>
        <p:nvPicPr>
          <p:cNvPr id="20" name="图片 7"/>
          <p:cNvPicPr>
            <a:picLocks noChangeAspect="1"/>
          </p:cNvPicPr>
          <p:nvPr/>
        </p:nvPicPr>
        <p:blipFill>
          <a:blip r:embed="rId3" cstate="print">
            <a:extLst>
              <a:ext uri="{28A0092B-C50C-407E-A947-70E740481C1C}">
                <a14:useLocalDpi xmlns:a14="http://schemas.microsoft.com/office/drawing/2010/main" val="0"/>
              </a:ext>
            </a:extLst>
          </a:blip>
          <a:srcRect l="58148" t="47408" r="16173" b="4086"/>
          <a:stretch>
            <a:fillRect/>
          </a:stretch>
        </p:blipFill>
        <p:spPr bwMode="auto">
          <a:xfrm>
            <a:off x="7016390" y="23815"/>
            <a:ext cx="2005013"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ectangle 29"/>
          <p:cNvSpPr>
            <a:spLocks noChangeArrowheads="1"/>
          </p:cNvSpPr>
          <p:nvPr/>
        </p:nvSpPr>
        <p:spPr bwMode="auto">
          <a:xfrm>
            <a:off x="4463655" y="3603625"/>
            <a:ext cx="2083594"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fontAlgn="base" hangingPunct="0">
              <a:spcBef>
                <a:spcPct val="50000"/>
              </a:spcBef>
              <a:spcAft>
                <a:spcPct val="0"/>
              </a:spcAft>
            </a:pPr>
            <a:endParaRPr lang="en-US" altLang="en-US" sz="2800" b="1">
              <a:solidFill>
                <a:srgbClr val="5F5F5F"/>
              </a:solidFill>
              <a:latin typeface="Times New Roman" pitchFamily="18" charset="0"/>
              <a:cs typeface="Times New Roman" pitchFamily="18" charset="0"/>
            </a:endParaRPr>
          </a:p>
        </p:txBody>
      </p:sp>
      <p:sp>
        <p:nvSpPr>
          <p:cNvPr id="42" name="Rectangle 29"/>
          <p:cNvSpPr>
            <a:spLocks noChangeArrowheads="1"/>
          </p:cNvSpPr>
          <p:nvPr/>
        </p:nvSpPr>
        <p:spPr bwMode="auto">
          <a:xfrm>
            <a:off x="7102118" y="3519495"/>
            <a:ext cx="1414463"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fontAlgn="base" hangingPunct="0">
              <a:spcBef>
                <a:spcPct val="50000"/>
              </a:spcBef>
              <a:spcAft>
                <a:spcPct val="0"/>
              </a:spcAft>
            </a:pPr>
            <a:endParaRPr lang="en-US" altLang="en-US" sz="2800" b="1">
              <a:solidFill>
                <a:srgbClr val="5F5F5F"/>
              </a:solidFill>
              <a:latin typeface="Times New Roman" pitchFamily="18" charset="0"/>
              <a:cs typeface="Times New Roman" pitchFamily="18" charset="0"/>
            </a:endParaRPr>
          </a:p>
        </p:txBody>
      </p:sp>
    </p:spTree>
    <p:extLst>
      <p:ext uri="{BB962C8B-B14F-4D97-AF65-F5344CB8AC3E}">
        <p14:creationId xmlns:p14="http://schemas.microsoft.com/office/powerpoint/2010/main" val="38608925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Effect transition="in" filter="fade">
                                      <p:cBhvr>
                                        <p:cTn id="9" dur="1000"/>
                                        <p:tgtEl>
                                          <p:spTgt spid="20"/>
                                        </p:tgtEl>
                                      </p:cBhvr>
                                    </p:animEffect>
                                  </p:childTnLst>
                                </p:cTn>
                              </p:par>
                              <p:par>
                                <p:cTn id="10" presetID="2" presetClass="entr" presetSubtype="3"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1000" fill="hold"/>
                                        <p:tgtEl>
                                          <p:spTgt spid="20"/>
                                        </p:tgtEl>
                                        <p:attrNameLst>
                                          <p:attrName>ppt_x</p:attrName>
                                        </p:attrNameLst>
                                      </p:cBhvr>
                                      <p:tavLst>
                                        <p:tav tm="0">
                                          <p:val>
                                            <p:strVal val="1+#ppt_w/2"/>
                                          </p:val>
                                        </p:tav>
                                        <p:tav tm="100000">
                                          <p:val>
                                            <p:strVal val="#ppt_x"/>
                                          </p:val>
                                        </p:tav>
                                      </p:tavLst>
                                    </p:anim>
                                    <p:anim calcmode="lin" valueType="num">
                                      <p:cBhvr additive="base">
                                        <p:cTn id="13" dur="10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2"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par>
                                <p:cTn id="21" presetID="16" presetClass="entr" presetSubtype="21"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par>
                                <p:cTn id="24" presetID="42" presetClass="entr" presetSubtype="0" fill="hold"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fade">
                                      <p:cBhvr>
                                        <p:cTn id="26" dur="1000"/>
                                        <p:tgtEl>
                                          <p:spTgt spid="36"/>
                                        </p:tgtEl>
                                      </p:cBhvr>
                                    </p:animEffect>
                                    <p:anim calcmode="lin" valueType="num">
                                      <p:cBhvr>
                                        <p:cTn id="27" dur="1000" fill="hold"/>
                                        <p:tgtEl>
                                          <p:spTgt spid="36"/>
                                        </p:tgtEl>
                                        <p:attrNameLst>
                                          <p:attrName>ppt_x</p:attrName>
                                        </p:attrNameLst>
                                      </p:cBhvr>
                                      <p:tavLst>
                                        <p:tav tm="0">
                                          <p:val>
                                            <p:strVal val="#ppt_x"/>
                                          </p:val>
                                        </p:tav>
                                        <p:tav tm="100000">
                                          <p:val>
                                            <p:strVal val="#ppt_x"/>
                                          </p:val>
                                        </p:tav>
                                      </p:tavLst>
                                    </p:anim>
                                    <p:anim calcmode="lin" valueType="num">
                                      <p:cBhvr>
                                        <p:cTn id="28" dur="1000" fill="hold"/>
                                        <p:tgtEl>
                                          <p:spTgt spid="3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6643"/>
                                        </p:tgtEl>
                                        <p:attrNameLst>
                                          <p:attrName>style.visibility</p:attrName>
                                        </p:attrNameLst>
                                      </p:cBhvr>
                                      <p:to>
                                        <p:strVal val="visible"/>
                                      </p:to>
                                    </p:set>
                                    <p:animEffect transition="in" filter="fade">
                                      <p:cBhvr>
                                        <p:cTn id="31" dur="1000"/>
                                        <p:tgtEl>
                                          <p:spTgt spid="26643"/>
                                        </p:tgtEl>
                                      </p:cBhvr>
                                    </p:animEffect>
                                    <p:anim calcmode="lin" valueType="num">
                                      <p:cBhvr>
                                        <p:cTn id="32" dur="1000" fill="hold"/>
                                        <p:tgtEl>
                                          <p:spTgt spid="26643"/>
                                        </p:tgtEl>
                                        <p:attrNameLst>
                                          <p:attrName>ppt_x</p:attrName>
                                        </p:attrNameLst>
                                      </p:cBhvr>
                                      <p:tavLst>
                                        <p:tav tm="0">
                                          <p:val>
                                            <p:strVal val="#ppt_x"/>
                                          </p:val>
                                        </p:tav>
                                        <p:tav tm="100000">
                                          <p:val>
                                            <p:strVal val="#ppt_x"/>
                                          </p:val>
                                        </p:tav>
                                      </p:tavLst>
                                    </p:anim>
                                    <p:anim calcmode="lin" valueType="num">
                                      <p:cBhvr>
                                        <p:cTn id="33" dur="1000" fill="hold"/>
                                        <p:tgtEl>
                                          <p:spTgt spid="26643"/>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6647"/>
                                        </p:tgtEl>
                                        <p:attrNameLst>
                                          <p:attrName>style.visibility</p:attrName>
                                        </p:attrNameLst>
                                      </p:cBhvr>
                                      <p:to>
                                        <p:strVal val="visible"/>
                                      </p:to>
                                    </p:set>
                                    <p:animEffect transition="in" filter="fade">
                                      <p:cBhvr>
                                        <p:cTn id="36" dur="1000"/>
                                        <p:tgtEl>
                                          <p:spTgt spid="26647"/>
                                        </p:tgtEl>
                                      </p:cBhvr>
                                    </p:animEffect>
                                    <p:anim calcmode="lin" valueType="num">
                                      <p:cBhvr>
                                        <p:cTn id="37" dur="1000" fill="hold"/>
                                        <p:tgtEl>
                                          <p:spTgt spid="26647"/>
                                        </p:tgtEl>
                                        <p:attrNameLst>
                                          <p:attrName>ppt_x</p:attrName>
                                        </p:attrNameLst>
                                      </p:cBhvr>
                                      <p:tavLst>
                                        <p:tav tm="0">
                                          <p:val>
                                            <p:strVal val="#ppt_x"/>
                                          </p:val>
                                        </p:tav>
                                        <p:tav tm="100000">
                                          <p:val>
                                            <p:strVal val="#ppt_x"/>
                                          </p:val>
                                        </p:tav>
                                      </p:tavLst>
                                    </p:anim>
                                    <p:anim calcmode="lin" valueType="num">
                                      <p:cBhvr>
                                        <p:cTn id="38" dur="1000" fill="hold"/>
                                        <p:tgtEl>
                                          <p:spTgt spid="26647"/>
                                        </p:tgtEl>
                                        <p:attrNameLst>
                                          <p:attrName>ppt_y</p:attrName>
                                        </p:attrNameLst>
                                      </p:cBhvr>
                                      <p:tavLst>
                                        <p:tav tm="0">
                                          <p:val>
                                            <p:strVal val="#ppt_y+.1"/>
                                          </p:val>
                                        </p:tav>
                                        <p:tav tm="100000">
                                          <p:val>
                                            <p:strVal val="#ppt_y"/>
                                          </p:val>
                                        </p:tav>
                                      </p:tavLst>
                                    </p:anim>
                                  </p:childTnLst>
                                </p:cTn>
                              </p:par>
                              <p:par>
                                <p:cTn id="39" presetID="16" presetClass="entr" presetSubtype="21"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barn(inVertical)">
                                      <p:cBhvr>
                                        <p:cTn id="41" dur="500"/>
                                        <p:tgtEl>
                                          <p:spTgt spid="27"/>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6" presetClass="entr" presetSubtype="21" fill="hold" nodeType="click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barn(inVertical)">
                                      <p:cBhvr>
                                        <p:cTn id="46" dur="500"/>
                                        <p:tgtEl>
                                          <p:spTgt spid="33"/>
                                        </p:tgtEl>
                                      </p:cBhvr>
                                    </p:animEffect>
                                  </p:childTnLst>
                                </p:cTn>
                              </p:par>
                              <p:par>
                                <p:cTn id="47" presetID="16" presetClass="entr" presetSubtype="21" fill="hold"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barn(inVertical)">
                                      <p:cBhvr>
                                        <p:cTn id="49" dur="500"/>
                                        <p:tgtEl>
                                          <p:spTgt spid="21"/>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2" presetClass="entr" presetSubtype="4" fill="hold" nodeType="click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wipe(down)">
                                      <p:cBhvr>
                                        <p:cTn id="54" dur="500"/>
                                        <p:tgtEl>
                                          <p:spTgt spid="37"/>
                                        </p:tgtEl>
                                      </p:cBhvr>
                                    </p:animEffect>
                                  </p:childTnLst>
                                </p:cTn>
                              </p:par>
                              <p:par>
                                <p:cTn id="55" presetID="16" presetClass="entr" presetSubtype="21" fill="hold" nodeType="with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barn(inVertical)">
                                      <p:cBhvr>
                                        <p:cTn id="57" dur="500"/>
                                        <p:tgtEl>
                                          <p:spTgt spid="25"/>
                                        </p:tgtEl>
                                      </p:cBhvr>
                                    </p:animEffect>
                                  </p:childTnLst>
                                </p:cTn>
                              </p:par>
                              <p:par>
                                <p:cTn id="58" presetID="42" presetClass="entr" presetSubtype="0" fill="hold" grpId="0" nodeType="withEffect" nodePh="1">
                                  <p:stCondLst>
                                    <p:cond delay="0"/>
                                  </p:stCondLst>
                                  <p:endCondLst>
                                    <p:cond evt="begin" delay="0">
                                      <p:tn val="58"/>
                                    </p:cond>
                                  </p:endCondLst>
                                  <p:childTnLst>
                                    <p:set>
                                      <p:cBhvr>
                                        <p:cTn id="59" dur="1" fill="hold">
                                          <p:stCondLst>
                                            <p:cond delay="0"/>
                                          </p:stCondLst>
                                        </p:cTn>
                                        <p:tgtEl>
                                          <p:spTgt spid="40"/>
                                        </p:tgtEl>
                                        <p:attrNameLst>
                                          <p:attrName>style.visibility</p:attrName>
                                        </p:attrNameLst>
                                      </p:cBhvr>
                                      <p:to>
                                        <p:strVal val="visible"/>
                                      </p:to>
                                    </p:set>
                                    <p:animEffect transition="in" filter="fade">
                                      <p:cBhvr>
                                        <p:cTn id="60" dur="1000"/>
                                        <p:tgtEl>
                                          <p:spTgt spid="40"/>
                                        </p:tgtEl>
                                      </p:cBhvr>
                                    </p:animEffect>
                                    <p:anim calcmode="lin" valueType="num">
                                      <p:cBhvr>
                                        <p:cTn id="61" dur="1000" fill="hold"/>
                                        <p:tgtEl>
                                          <p:spTgt spid="40"/>
                                        </p:tgtEl>
                                        <p:attrNameLst>
                                          <p:attrName>ppt_x</p:attrName>
                                        </p:attrNameLst>
                                      </p:cBhvr>
                                      <p:tavLst>
                                        <p:tav tm="0">
                                          <p:val>
                                            <p:strVal val="#ppt_x"/>
                                          </p:val>
                                        </p:tav>
                                        <p:tav tm="100000">
                                          <p:val>
                                            <p:strVal val="#ppt_x"/>
                                          </p:val>
                                        </p:tav>
                                      </p:tavLst>
                                    </p:anim>
                                    <p:anim calcmode="lin" valueType="num">
                                      <p:cBhvr>
                                        <p:cTn id="62" dur="1000" fill="hold"/>
                                        <p:tgtEl>
                                          <p:spTgt spid="40"/>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nodePh="1">
                                  <p:stCondLst>
                                    <p:cond delay="0"/>
                                  </p:stCondLst>
                                  <p:endCondLst>
                                    <p:cond evt="begin" delay="0">
                                      <p:tn val="63"/>
                                    </p:cond>
                                  </p:endCondLst>
                                  <p:childTnLst>
                                    <p:set>
                                      <p:cBhvr>
                                        <p:cTn id="64" dur="1" fill="hold">
                                          <p:stCondLst>
                                            <p:cond delay="0"/>
                                          </p:stCondLst>
                                        </p:cTn>
                                        <p:tgtEl>
                                          <p:spTgt spid="42"/>
                                        </p:tgtEl>
                                        <p:attrNameLst>
                                          <p:attrName>style.visibility</p:attrName>
                                        </p:attrNameLst>
                                      </p:cBhvr>
                                      <p:to>
                                        <p:strVal val="visible"/>
                                      </p:to>
                                    </p:set>
                                    <p:animEffect transition="in" filter="fade">
                                      <p:cBhvr>
                                        <p:cTn id="65" dur="1000"/>
                                        <p:tgtEl>
                                          <p:spTgt spid="42"/>
                                        </p:tgtEl>
                                      </p:cBhvr>
                                    </p:animEffect>
                                    <p:anim calcmode="lin" valueType="num">
                                      <p:cBhvr>
                                        <p:cTn id="66" dur="1000" fill="hold"/>
                                        <p:tgtEl>
                                          <p:spTgt spid="42"/>
                                        </p:tgtEl>
                                        <p:attrNameLst>
                                          <p:attrName>ppt_x</p:attrName>
                                        </p:attrNameLst>
                                      </p:cBhvr>
                                      <p:tavLst>
                                        <p:tav tm="0">
                                          <p:val>
                                            <p:strVal val="#ppt_x"/>
                                          </p:val>
                                        </p:tav>
                                        <p:tav tm="100000">
                                          <p:val>
                                            <p:strVal val="#ppt_x"/>
                                          </p:val>
                                        </p:tav>
                                      </p:tavLst>
                                    </p:anim>
                                    <p:anim calcmode="lin" valueType="num">
                                      <p:cBhvr>
                                        <p:cTn id="67"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43" grpId="0"/>
      <p:bldP spid="26647" grpId="0"/>
      <p:bldP spid="40" grpId="0"/>
      <p:bldP spid="4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A0AA7A9-FF87-407C-BCC0-7F102C363E88}"/>
              </a:ext>
            </a:extLst>
          </p:cNvPr>
          <p:cNvSpPr txBox="1"/>
          <p:nvPr/>
        </p:nvSpPr>
        <p:spPr>
          <a:xfrm>
            <a:off x="675866" y="265153"/>
            <a:ext cx="5019261" cy="646331"/>
          </a:xfrm>
          <a:prstGeom prst="rect">
            <a:avLst/>
          </a:prstGeom>
          <a:noFill/>
        </p:spPr>
        <p:txBody>
          <a:bodyPr wrap="square" rtlCol="0">
            <a:spAutoFit/>
          </a:bodyPr>
          <a:lstStyle/>
          <a:p>
            <a:r>
              <a:rPr lang="en-US" sz="3600" dirty="0" err="1">
                <a:solidFill>
                  <a:srgbClr val="FF0000"/>
                </a:solidFill>
                <a:latin typeface="Times New Roman" panose="02020603050405020304" pitchFamily="18" charset="0"/>
                <a:cs typeface="Times New Roman" panose="02020603050405020304" pitchFamily="18" charset="0"/>
              </a:rPr>
              <a:t>Đây</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là</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hiện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tượng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gì</a:t>
            </a:r>
            <a:r>
              <a:rPr lang="en-US" sz="3600" dirty="0">
                <a:solidFill>
                  <a:srgbClr val="FF0000"/>
                </a:solidFill>
                <a:latin typeface="Times New Roman" panose="02020603050405020304" pitchFamily="18" charset="0"/>
                <a:cs typeface="Times New Roman" panose="02020603050405020304" pitchFamily="18" charset="0"/>
              </a:rPr>
              <a:t>?</a:t>
            </a:r>
          </a:p>
        </p:txBody>
      </p:sp>
      <p:sp>
        <p:nvSpPr>
          <p:cNvPr id="7" name="Rounded Rectangle 19">
            <a:extLst>
              <a:ext uri="{FF2B5EF4-FFF2-40B4-BE49-F238E27FC236}">
                <a16:creationId xmlns:a16="http://schemas.microsoft.com/office/drawing/2014/main" id="{01D2B95E-C709-4DE1-B4E9-7ECAC2012F25}"/>
              </a:ext>
            </a:extLst>
          </p:cNvPr>
          <p:cNvSpPr/>
          <p:nvPr/>
        </p:nvSpPr>
        <p:spPr>
          <a:xfrm>
            <a:off x="1331706" y="5733351"/>
            <a:ext cx="1853851" cy="673355"/>
          </a:xfrm>
          <a:prstGeom prst="roundRect">
            <a:avLst/>
          </a:prstGeom>
          <a:solidFill>
            <a:sysClr val="window" lastClr="FFFFFF"/>
          </a:solidFill>
          <a:ln w="38100" cap="flat" cmpd="sng" algn="ctr">
            <a:solidFill>
              <a:srgbClr val="FF0066"/>
            </a:solidFill>
            <a:prstDash val="solid"/>
            <a:miter lim="800000"/>
          </a:ln>
          <a:effectLst/>
        </p:spPr>
        <p:txBody>
          <a:bodyPr rtlCol="0" anchor="ctr"/>
          <a:lstStyle/>
          <a:p>
            <a:pPr eaLnBrk="0" fontAlgn="base" hangingPunct="0">
              <a:spcBef>
                <a:spcPct val="0"/>
              </a:spcBef>
              <a:spcAft>
                <a:spcPct val="0"/>
              </a:spcAft>
              <a:defRPr/>
            </a:pPr>
            <a:r>
              <a:rPr lang="en-US" sz="2400" kern="0" dirty="0" err="1">
                <a:solidFill>
                  <a:srgbClr val="0000FF"/>
                </a:solidFill>
                <a:latin typeface="Times New Roman" panose="02020603050405020304" pitchFamily="18" charset="0"/>
                <a:cs typeface="Times New Roman" panose="02020603050405020304" pitchFamily="18" charset="0"/>
              </a:rPr>
              <a:t>Động</a:t>
            </a:r>
            <a:r>
              <a:rPr lang="en-US" sz="2400" kern="0" dirty="0">
                <a:solidFill>
                  <a:srgbClr val="0000FF"/>
                </a:solidFill>
                <a:latin typeface="Times New Roman" panose="02020603050405020304" pitchFamily="18" charset="0"/>
                <a:cs typeface="Times New Roman" panose="02020603050405020304" pitchFamily="18" charset="0"/>
              </a:rPr>
              <a:t> </a:t>
            </a:r>
            <a:r>
              <a:rPr lang="en-US" sz="2400" kern="0" dirty="0" err="1">
                <a:solidFill>
                  <a:srgbClr val="0000FF"/>
                </a:solidFill>
                <a:latin typeface="Times New Roman" panose="02020603050405020304" pitchFamily="18" charset="0"/>
                <a:cs typeface="Times New Roman" panose="02020603050405020304" pitchFamily="18" charset="0"/>
              </a:rPr>
              <a:t>đất</a:t>
            </a:r>
            <a:endParaRPr lang="vi-VN" sz="2400" kern="0" dirty="0">
              <a:solidFill>
                <a:srgbClr val="0000FF"/>
              </a:solidFill>
              <a:latin typeface="Times New Roman" panose="02020603050405020304" pitchFamily="18" charset="0"/>
              <a:cs typeface="Times New Roman" panose="02020603050405020304" pitchFamily="18" charset="0"/>
            </a:endParaRPr>
          </a:p>
        </p:txBody>
      </p:sp>
      <p:sp>
        <p:nvSpPr>
          <p:cNvPr id="8" name="Rounded Rectangle 19">
            <a:extLst>
              <a:ext uri="{FF2B5EF4-FFF2-40B4-BE49-F238E27FC236}">
                <a16:creationId xmlns:a16="http://schemas.microsoft.com/office/drawing/2014/main" id="{99706C73-9527-4C28-9DF6-BAD04671B5C6}"/>
              </a:ext>
            </a:extLst>
          </p:cNvPr>
          <p:cNvSpPr/>
          <p:nvPr/>
        </p:nvSpPr>
        <p:spPr>
          <a:xfrm>
            <a:off x="5958510" y="5733351"/>
            <a:ext cx="1319646" cy="673355"/>
          </a:xfrm>
          <a:prstGeom prst="roundRect">
            <a:avLst/>
          </a:prstGeom>
          <a:solidFill>
            <a:sysClr val="window" lastClr="FFFFFF"/>
          </a:solidFill>
          <a:ln w="38100" cap="flat" cmpd="sng" algn="ctr">
            <a:solidFill>
              <a:srgbClr val="FF0066"/>
            </a:solidFill>
            <a:prstDash val="solid"/>
            <a:miter lim="800000"/>
          </a:ln>
          <a:effectLst/>
        </p:spPr>
        <p:txBody>
          <a:bodyPr rtlCol="0" anchor="ctr"/>
          <a:lstStyle/>
          <a:p>
            <a:pPr eaLnBrk="0" fontAlgn="base" hangingPunct="0">
              <a:spcBef>
                <a:spcPct val="0"/>
              </a:spcBef>
              <a:spcAft>
                <a:spcPct val="0"/>
              </a:spcAft>
              <a:defRPr/>
            </a:pPr>
            <a:r>
              <a:rPr lang="en-US" sz="2400" kern="0" dirty="0" err="1">
                <a:solidFill>
                  <a:srgbClr val="0000FF"/>
                </a:solidFill>
                <a:latin typeface="Times New Roman" panose="02020603050405020304" pitchFamily="18" charset="0"/>
                <a:cs typeface="Times New Roman" panose="02020603050405020304" pitchFamily="18" charset="0"/>
              </a:rPr>
              <a:t>Núi</a:t>
            </a:r>
            <a:r>
              <a:rPr lang="en-US" sz="2400" kern="0" dirty="0">
                <a:solidFill>
                  <a:srgbClr val="0000FF"/>
                </a:solidFill>
                <a:latin typeface="Times New Roman" panose="02020603050405020304" pitchFamily="18" charset="0"/>
                <a:cs typeface="Times New Roman" panose="02020603050405020304" pitchFamily="18" charset="0"/>
              </a:rPr>
              <a:t> </a:t>
            </a:r>
            <a:r>
              <a:rPr lang="en-US" sz="2400" kern="0" dirty="0" err="1">
                <a:solidFill>
                  <a:srgbClr val="0000FF"/>
                </a:solidFill>
                <a:latin typeface="Times New Roman" panose="02020603050405020304" pitchFamily="18" charset="0"/>
                <a:cs typeface="Times New Roman" panose="02020603050405020304" pitchFamily="18" charset="0"/>
              </a:rPr>
              <a:t>lửa</a:t>
            </a:r>
            <a:endParaRPr lang="vi-VN" sz="2400" kern="0" dirty="0">
              <a:solidFill>
                <a:srgbClr val="0000FF"/>
              </a:solidFill>
              <a:latin typeface="Times New Roman" panose="02020603050405020304" pitchFamily="18" charset="0"/>
              <a:cs typeface="Times New Roman" panose="02020603050405020304" pitchFamily="18" charset="0"/>
            </a:endParaRPr>
          </a:p>
        </p:txBody>
      </p:sp>
      <p:pic>
        <p:nvPicPr>
          <p:cNvPr id="9" name="Picture 8" descr="Hình ảnh Dấu Hiệu An Toàn động đất Cho Nhà Tròn, Tròn, Sự An Toàn, Logo  miễn phí tải tập tin PNG PSDComment và Vector"/>
          <p:cNvPicPr/>
          <p:nvPr/>
        </p:nvPicPr>
        <p:blipFill>
          <a:blip r:embed="rId2">
            <a:extLst>
              <a:ext uri="{28A0092B-C50C-407E-A947-70E740481C1C}">
                <a14:useLocalDpi xmlns:a14="http://schemas.microsoft.com/office/drawing/2010/main" val="0"/>
              </a:ext>
            </a:extLst>
          </a:blip>
          <a:srcRect/>
          <a:stretch>
            <a:fillRect/>
          </a:stretch>
        </p:blipFill>
        <p:spPr bwMode="auto">
          <a:xfrm>
            <a:off x="1028700" y="1196846"/>
            <a:ext cx="3111252" cy="4408917"/>
          </a:xfrm>
          <a:prstGeom prst="rect">
            <a:avLst/>
          </a:prstGeom>
          <a:noFill/>
          <a:ln>
            <a:noFill/>
          </a:ln>
        </p:spPr>
      </p:pic>
      <p:pic>
        <p:nvPicPr>
          <p:cNvPr id="10" name="Picture 9" descr="Hình ảnh Vẻ đẹp Của Núi Lửa Phun Trào Yếu Tố, Clipart Núi Lửa, Núi Lửa,  Phun Trào Vector và PNG với nền trong suốt để tải xuống miễn phí"/>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99083" y="1196752"/>
            <a:ext cx="3438525" cy="4536504"/>
          </a:xfrm>
          <a:prstGeom prst="rect">
            <a:avLst/>
          </a:prstGeom>
          <a:noFill/>
          <a:ln>
            <a:noFill/>
          </a:ln>
        </p:spPr>
      </p:pic>
    </p:spTree>
    <p:extLst>
      <p:ext uri="{BB962C8B-B14F-4D97-AF65-F5344CB8AC3E}">
        <p14:creationId xmlns:p14="http://schemas.microsoft.com/office/powerpoint/2010/main" val="2556299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B21295-DE15-4EEE-BA84-96AF06643EC8}"/>
              </a:ext>
            </a:extLst>
          </p:cNvPr>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75265" y="746084"/>
            <a:ext cx="3086245" cy="3331624"/>
          </a:xfrm>
          <a:prstGeom prst="rect">
            <a:avLst/>
          </a:prstGeom>
          <a:noFill/>
          <a:ln>
            <a:noFill/>
          </a:ln>
        </p:spPr>
      </p:pic>
      <p:sp>
        <p:nvSpPr>
          <p:cNvPr id="5" name="TextBox 4">
            <a:extLst>
              <a:ext uri="{FF2B5EF4-FFF2-40B4-BE49-F238E27FC236}">
                <a16:creationId xmlns:a16="http://schemas.microsoft.com/office/drawing/2014/main" id="{245C86E2-B3B0-441F-A332-6CC602813EAB}"/>
              </a:ext>
            </a:extLst>
          </p:cNvPr>
          <p:cNvSpPr txBox="1"/>
          <p:nvPr/>
        </p:nvSpPr>
        <p:spPr>
          <a:xfrm>
            <a:off x="854767" y="312005"/>
            <a:ext cx="7245626" cy="584775"/>
          </a:xfrm>
          <a:prstGeom prst="rect">
            <a:avLst/>
          </a:prstGeom>
          <a:noFill/>
        </p:spPr>
        <p:txBody>
          <a:bodyPr wrap="square" rtlCol="0">
            <a:spAutoFit/>
          </a:bodyPr>
          <a:lstStyle/>
          <a:p>
            <a:r>
              <a:rPr lang="en-US" sz="3200" dirty="0" err="1">
                <a:solidFill>
                  <a:srgbClr val="FF0000"/>
                </a:solidFill>
                <a:latin typeface="Times New Roman" panose="02020603050405020304" pitchFamily="18" charset="0"/>
                <a:ea typeface="Times New Roman" panose="02020603050405020304" pitchFamily="18" charset="0"/>
              </a:rPr>
              <a:t>Nêu</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hậu</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quả</a:t>
            </a:r>
            <a:r>
              <a:rPr lang="en-US" sz="3200" dirty="0">
                <a:solidFill>
                  <a:srgbClr val="FF0000"/>
                </a:solidFill>
                <a:latin typeface="Times New Roman" panose="02020603050405020304" pitchFamily="18" charset="0"/>
                <a:ea typeface="Times New Roman" panose="02020603050405020304" pitchFamily="18" charset="0"/>
              </a:rPr>
              <a:t> do </a:t>
            </a:r>
            <a:r>
              <a:rPr lang="en-US" sz="3200" dirty="0" err="1">
                <a:solidFill>
                  <a:srgbClr val="FF0000"/>
                </a:solidFill>
                <a:latin typeface="Times New Roman" panose="02020603050405020304" pitchFamily="18" charset="0"/>
                <a:ea typeface="Times New Roman" panose="02020603050405020304" pitchFamily="18" charset="0"/>
              </a:rPr>
              <a:t>động</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đất</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gây</a:t>
            </a:r>
            <a:r>
              <a:rPr lang="en-US" sz="3200" dirty="0">
                <a:solidFill>
                  <a:srgbClr val="FF0000"/>
                </a:solidFill>
                <a:latin typeface="Times New Roman" panose="02020603050405020304" pitchFamily="18" charset="0"/>
                <a:ea typeface="Times New Roman" panose="02020603050405020304" pitchFamily="18" charset="0"/>
              </a:rPr>
              <a:t> ra.</a:t>
            </a:r>
            <a:endParaRPr lang="en-US" sz="3200" dirty="0">
              <a:solidFill>
                <a:srgbClr val="FF0000"/>
              </a:solidFill>
            </a:endParaRPr>
          </a:p>
        </p:txBody>
      </p:sp>
      <p:pic>
        <p:nvPicPr>
          <p:cNvPr id="1026" name="Picture 2" descr="Vì sao có động đất, động đất thường kéo dài bao lâu? | Báo dân sinh">
            <a:extLst>
              <a:ext uri="{FF2B5EF4-FFF2-40B4-BE49-F238E27FC236}">
                <a16:creationId xmlns:a16="http://schemas.microsoft.com/office/drawing/2014/main" id="{DED9B99E-0532-4FD2-9919-E1289AF645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3874" y="861462"/>
            <a:ext cx="3608526" cy="283596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ảnh báo: năm 2018 sẽ có 20 trận động đất cực kỳ nghiêm trọng xảy ra do  Trái Đất đang quay chậm dần lại">
            <a:extLst>
              <a:ext uri="{FF2B5EF4-FFF2-40B4-BE49-F238E27FC236}">
                <a16:creationId xmlns:a16="http://schemas.microsoft.com/office/drawing/2014/main" id="{F24A5902-105D-4DFA-8933-07419C9861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4767" y="4368914"/>
            <a:ext cx="2862470" cy="217723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DAB4C95F-BCBB-4AF6-93DA-6D8107C3DE15}"/>
              </a:ext>
            </a:extLst>
          </p:cNvPr>
          <p:cNvPicPr>
            <a:picLocks noChangeAspect="1"/>
          </p:cNvPicPr>
          <p:nvPr/>
        </p:nvPicPr>
        <p:blipFill>
          <a:blip r:embed="rId6"/>
          <a:stretch>
            <a:fillRect/>
          </a:stretch>
        </p:blipFill>
        <p:spPr>
          <a:xfrm>
            <a:off x="4163874" y="4368914"/>
            <a:ext cx="3608526" cy="2177237"/>
          </a:xfrm>
          <a:prstGeom prst="rect">
            <a:avLst/>
          </a:prstGeom>
        </p:spPr>
      </p:pic>
    </p:spTree>
    <p:extLst>
      <p:ext uri="{BB962C8B-B14F-4D97-AF65-F5344CB8AC3E}">
        <p14:creationId xmlns:p14="http://schemas.microsoft.com/office/powerpoint/2010/main" val="37556860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extBox 6">
            <a:extLst>
              <a:ext uri="{FF2B5EF4-FFF2-40B4-BE49-F238E27FC236}">
                <a16:creationId xmlns:a16="http://schemas.microsoft.com/office/drawing/2014/main" id="{1BF2800F-8A1A-4347-9512-29E5DE0A2690}"/>
              </a:ext>
            </a:extLst>
          </p:cNvPr>
          <p:cNvSpPr txBox="1">
            <a:spLocks noChangeArrowheads="1"/>
          </p:cNvSpPr>
          <p:nvPr/>
        </p:nvSpPr>
        <p:spPr bwMode="auto">
          <a:xfrm>
            <a:off x="1627585" y="3306779"/>
            <a:ext cx="6400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fontAlgn="base" hangingPunct="1">
              <a:spcBef>
                <a:spcPct val="0"/>
              </a:spcBef>
              <a:spcAft>
                <a:spcPct val="0"/>
              </a:spcAft>
            </a:pPr>
            <a:r>
              <a:rPr lang="en-US" altLang="en-US" sz="2400" b="1" dirty="0" err="1">
                <a:solidFill>
                  <a:srgbClr val="FF0000"/>
                </a:solidFill>
                <a:latin typeface="Times New Roman" panose="02020603050405020304" pitchFamily="18" charset="0"/>
                <a:cs typeface="Times New Roman" panose="02020603050405020304" pitchFamily="18" charset="0"/>
              </a:rPr>
              <a:t>Tác</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hại</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Chết</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rất</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nhiều</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người</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phá</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hủy</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công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trình</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tài</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sản</a:t>
            </a:r>
            <a:r>
              <a:rPr lang="en-US" altLang="en-US" sz="2400" b="1" dirty="0">
                <a:solidFill>
                  <a:srgbClr val="0000FF"/>
                </a:solidFill>
                <a:latin typeface="Times New Roman" panose="02020603050405020304" pitchFamily="18" charset="0"/>
                <a:cs typeface="Times New Roman" panose="02020603050405020304" pitchFamily="18" charset="0"/>
              </a:rPr>
              <a:t>….</a:t>
            </a:r>
          </a:p>
        </p:txBody>
      </p:sp>
      <p:pic>
        <p:nvPicPr>
          <p:cNvPr id="2" name="Picture 4" descr="dộng dất nhât 7">
            <a:extLst>
              <a:ext uri="{FF2B5EF4-FFF2-40B4-BE49-F238E27FC236}">
                <a16:creationId xmlns:a16="http://schemas.microsoft.com/office/drawing/2014/main" id="{89BC18B3-665B-446B-BAE2-F93617EFE3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7300" y="3810000"/>
            <a:ext cx="29718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9" descr="Kết quả hình ảnh cho hậu quả động đất">
            <a:extLst>
              <a:ext uri="{FF2B5EF4-FFF2-40B4-BE49-F238E27FC236}">
                <a16:creationId xmlns:a16="http://schemas.microsoft.com/office/drawing/2014/main" id="{F7DF3815-F618-4F6E-9010-9AE1510843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0550" y="228629"/>
            <a:ext cx="3429000" cy="295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136.avi">
            <a:hlinkClick r:id="" action="ppaction://media"/>
            <a:extLst>
              <a:ext uri="{FF2B5EF4-FFF2-40B4-BE49-F238E27FC236}">
                <a16:creationId xmlns:a16="http://schemas.microsoft.com/office/drawing/2014/main" id="{685FD3EE-6069-4AF3-8331-1178A22EF9DD}"/>
              </a:ext>
            </a:extLst>
          </p:cNvPr>
          <p:cNvPicPr>
            <a:picLocks noRot="1" noChangeAspect="1"/>
          </p:cNvPicPr>
          <p:nvPr>
            <a:videoFile r:link="rId1"/>
          </p:nvPr>
        </p:nvPicPr>
        <p:blipFill>
          <a:blip r:embed="rId5">
            <a:extLst>
              <a:ext uri="{28A0092B-C50C-407E-A947-70E740481C1C}">
                <a14:useLocalDpi xmlns:a14="http://schemas.microsoft.com/office/drawing/2010/main" val="0"/>
              </a:ext>
            </a:extLst>
          </a:blip>
          <a:srcRect/>
          <a:stretch>
            <a:fillRect/>
          </a:stretch>
        </p:blipFill>
        <p:spPr bwMode="auto">
          <a:xfrm>
            <a:off x="4286250" y="3733800"/>
            <a:ext cx="360045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6-33">
            <a:extLst>
              <a:ext uri="{FF2B5EF4-FFF2-40B4-BE49-F238E27FC236}">
                <a16:creationId xmlns:a16="http://schemas.microsoft.com/office/drawing/2014/main" id="{E4FA0DB6-CCC8-4644-9DEB-BCF73CC44D57}"/>
              </a:ext>
            </a:extLst>
          </p:cNvPr>
          <p:cNvPicPr>
            <a:picLocks noChangeAspect="1" noChangeArrowheads="1"/>
          </p:cNvPicPr>
          <p:nvPr/>
        </p:nvPicPr>
        <p:blipFill>
          <a:blip r:embed="rId6"/>
          <a:srcRect/>
          <a:stretch>
            <a:fillRect/>
          </a:stretch>
        </p:blipFill>
        <p:spPr bwMode="auto">
          <a:xfrm>
            <a:off x="1200150" y="152400"/>
            <a:ext cx="3086100" cy="3124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50402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3555"/>
                                        </p:tgtEl>
                                        <p:attrNameLst>
                                          <p:attrName>style.visibility</p:attrName>
                                        </p:attrNameLst>
                                      </p:cBhvr>
                                      <p:to>
                                        <p:strVal val="visible"/>
                                      </p:to>
                                    </p:set>
                                    <p:animEffect transition="in" filter="box(in)">
                                      <p:cBhvr>
                                        <p:cTn id="7" dur="500"/>
                                        <p:tgtEl>
                                          <p:spTgt spid="235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mediacall" presetSubtype="0" fill="hold" nodeType="clickEffect">
                                  <p:stCondLst>
                                    <p:cond delay="0"/>
                                  </p:stCondLst>
                                  <p:childTnLst>
                                    <p:cmd type="call" cmd="playFrom(0.0)">
                                      <p:cBhvr>
                                        <p:cTn id="11" dur="3233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2" fill="hold" display="0">
                  <p:stCondLst>
                    <p:cond delay="indefinite"/>
                  </p:stCondLst>
                  <p:endCondLst>
                    <p:cond evt="onNext" delay="0">
                      <p:tgtEl>
                        <p:sldTgt/>
                      </p:tgtEl>
                    </p:cond>
                    <p:cond evt="onPrev" delay="0">
                      <p:tgtEl>
                        <p:sldTgt/>
                      </p:tgtEl>
                    </p:cond>
                  </p:endCondLst>
                </p:cTn>
                <p:tgtEl>
                  <p:spTgt spid="9"/>
                </p:tgtEl>
              </p:cMediaNode>
            </p:video>
            <p:seq concurrent="1" nextAc="seek">
              <p:cTn id="13" restart="whenNotActive" fill="hold" evtFilter="cancelBubble" nodeType="interactiveSeq">
                <p:stCondLst>
                  <p:cond evt="onClick" delay="0">
                    <p:tgtEl>
                      <p:spTgt spid="9"/>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2" presetClass="mediacall" presetSubtype="0" fill="hold" nodeType="clickEffect">
                                  <p:stCondLst>
                                    <p:cond delay="0"/>
                                  </p:stCondLst>
                                  <p:childTnLst>
                                    <p:cmd type="call" cmd="togglePause">
                                      <p:cBhvr>
                                        <p:cTn id="17" dur="1" fill="hold"/>
                                        <p:tgtEl>
                                          <p:spTgt spid="9"/>
                                        </p:tgtEl>
                                      </p:cBhvr>
                                    </p:cmd>
                                  </p:childTnLst>
                                </p:cTn>
                              </p:par>
                            </p:childTnLst>
                          </p:cTn>
                        </p:par>
                      </p:childTnLst>
                    </p:cTn>
                  </p:par>
                </p:childTnLst>
              </p:cTn>
              <p:nextCondLst>
                <p:cond evt="onClick" delay="0">
                  <p:tgtEl>
                    <p:spTgt spid="9"/>
                  </p:tgtEl>
                </p:cond>
              </p:nextCondLst>
            </p:seq>
          </p:childTnLst>
        </p:cTn>
      </p:par>
    </p:tnLst>
    <p:bldLst>
      <p:bldP spid="2355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ed Rectangle 30"/>
          <p:cNvSpPr/>
          <p:nvPr/>
        </p:nvSpPr>
        <p:spPr>
          <a:xfrm>
            <a:off x="284997" y="1836465"/>
            <a:ext cx="1867463" cy="1027200"/>
          </a:xfrm>
          <a:prstGeom prst="roundRect">
            <a:avLst/>
          </a:prstGeom>
          <a:solidFill>
            <a:srgbClr val="F5DF3B"/>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7" name="Rounded Rectangle 26"/>
          <p:cNvSpPr/>
          <p:nvPr/>
        </p:nvSpPr>
        <p:spPr>
          <a:xfrm>
            <a:off x="2738466" y="1935391"/>
            <a:ext cx="2569624" cy="975811"/>
          </a:xfrm>
          <a:prstGeom prst="roundRect">
            <a:avLst/>
          </a:prstGeom>
          <a:solidFill>
            <a:srgbClr val="F5DF3B"/>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6" name="Rounded Rectangle 25"/>
          <p:cNvSpPr/>
          <p:nvPr/>
        </p:nvSpPr>
        <p:spPr>
          <a:xfrm>
            <a:off x="5582043" y="1772926"/>
            <a:ext cx="2860288" cy="932483"/>
          </a:xfrm>
          <a:prstGeom prst="roundRect">
            <a:avLst/>
          </a:prstGeom>
          <a:solidFill>
            <a:srgbClr val="F5DF3B"/>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5" name="Rounded Rectangle 24"/>
          <p:cNvSpPr/>
          <p:nvPr/>
        </p:nvSpPr>
        <p:spPr>
          <a:xfrm>
            <a:off x="2411768" y="3281254"/>
            <a:ext cx="1874491" cy="3331612"/>
          </a:xfrm>
          <a:prstGeom prst="roundRect">
            <a:avLst/>
          </a:prstGeom>
          <a:solidFill>
            <a:schemeClr val="accent2">
              <a:lumMod val="20000"/>
              <a:lumOff val="80000"/>
            </a:schemeClr>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1" name="Rounded Rectangle 20"/>
          <p:cNvSpPr/>
          <p:nvPr/>
        </p:nvSpPr>
        <p:spPr>
          <a:xfrm>
            <a:off x="11" y="3243660"/>
            <a:ext cx="2152457" cy="3484081"/>
          </a:xfrm>
          <a:prstGeom prst="roundRect">
            <a:avLst/>
          </a:prstGeom>
          <a:solidFill>
            <a:srgbClr val="FFC000"/>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6639" name="Oval 15"/>
          <p:cNvSpPr>
            <a:spLocks noChangeArrowheads="1"/>
          </p:cNvSpPr>
          <p:nvPr/>
        </p:nvSpPr>
        <p:spPr bwMode="auto">
          <a:xfrm>
            <a:off x="2831308" y="-7937"/>
            <a:ext cx="2461022" cy="1219201"/>
          </a:xfrm>
          <a:prstGeom prst="ellipse">
            <a:avLst/>
          </a:prstGeom>
          <a:blipFill>
            <a:blip r:embed="rId2"/>
            <a:tile tx="0" ty="0" sx="100000" sy="100000" flip="none" algn="tl"/>
          </a:blipFill>
          <a:ln w="9525">
            <a:solidFill>
              <a:schemeClr val="tx1"/>
            </a:solidFill>
            <a:round/>
            <a:headEnd/>
            <a:tailEnd/>
          </a:ln>
          <a:effectLst/>
        </p:spPr>
        <p:txBody>
          <a:bodyPr wrap="none" anchor="ctr"/>
          <a:lstStyle/>
          <a:p>
            <a:pPr algn="ctr" fontAlgn="base">
              <a:spcBef>
                <a:spcPct val="0"/>
              </a:spcBef>
              <a:spcAft>
                <a:spcPct val="0"/>
              </a:spcAft>
              <a:defRPr/>
            </a:pPr>
            <a:r>
              <a:rPr lang="en-US">
                <a:solidFill>
                  <a:srgbClr val="000000"/>
                </a:solidFill>
                <a:latin typeface="Arial"/>
                <a:cs typeface="Arial" pitchFamily="34" charset="0"/>
              </a:rPr>
              <a:t> </a:t>
            </a:r>
            <a:r>
              <a:rPr lang="en-US" sz="3600" b="1">
                <a:solidFill>
                  <a:srgbClr val="FF0000"/>
                </a:solidFill>
                <a:latin typeface="Times New Roman" pitchFamily="18" charset="0"/>
                <a:cs typeface="Times New Roman" pitchFamily="18" charset="0"/>
              </a:rPr>
              <a:t>Động đất</a:t>
            </a:r>
            <a:endParaRPr lang="en-US" sz="3600" b="1" dirty="0">
              <a:solidFill>
                <a:srgbClr val="FF0000"/>
              </a:solidFill>
              <a:latin typeface="Times New Roman" pitchFamily="18" charset="0"/>
              <a:cs typeface="Times New Roman" pitchFamily="18" charset="0"/>
            </a:endParaRPr>
          </a:p>
        </p:txBody>
      </p:sp>
      <p:sp>
        <p:nvSpPr>
          <p:cNvPr id="26643" name="Rectangle 19"/>
          <p:cNvSpPr>
            <a:spLocks noChangeArrowheads="1"/>
          </p:cNvSpPr>
          <p:nvPr/>
        </p:nvSpPr>
        <p:spPr bwMode="auto">
          <a:xfrm>
            <a:off x="269083" y="1917719"/>
            <a:ext cx="1739504" cy="908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r>
              <a:rPr lang="en-US" sz="2800" b="1">
                <a:solidFill>
                  <a:srgbClr val="000000"/>
                </a:solidFill>
                <a:latin typeface="Times New Roman" pitchFamily="18" charset="0"/>
                <a:cs typeface="Times New Roman" pitchFamily="18" charset="0"/>
              </a:rPr>
              <a:t>Khái niệm</a:t>
            </a:r>
          </a:p>
        </p:txBody>
      </p:sp>
      <p:sp>
        <p:nvSpPr>
          <p:cNvPr id="26644" name="Text Box 20"/>
          <p:cNvSpPr txBox="1">
            <a:spLocks noChangeArrowheads="1"/>
          </p:cNvSpPr>
          <p:nvPr/>
        </p:nvSpPr>
        <p:spPr bwMode="auto">
          <a:xfrm>
            <a:off x="1" y="3317910"/>
            <a:ext cx="2152460" cy="319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defRPr>
                <a:solidFill>
                  <a:schemeClr val="tx1"/>
                </a:solidFill>
                <a:latin typeface="Arial" pitchFamily="34" charset="0"/>
                <a:cs typeface="Arial" pitchFamily="34" charset="0"/>
              </a:defRPr>
            </a:lvl1pPr>
            <a:lvl2pPr marL="742950" indent="-285750" defTabSz="457200">
              <a:defRPr>
                <a:solidFill>
                  <a:schemeClr val="tx1"/>
                </a:solidFill>
                <a:latin typeface="Arial" pitchFamily="34" charset="0"/>
                <a:cs typeface="Arial" pitchFamily="34" charset="0"/>
              </a:defRPr>
            </a:lvl2pPr>
            <a:lvl3pPr marL="1143000" indent="-228600" defTabSz="457200">
              <a:defRPr>
                <a:solidFill>
                  <a:schemeClr val="tx1"/>
                </a:solidFill>
                <a:latin typeface="Arial" pitchFamily="34" charset="0"/>
                <a:cs typeface="Arial" pitchFamily="34" charset="0"/>
              </a:defRPr>
            </a:lvl3pPr>
            <a:lvl4pPr marL="1600200" indent="-228600" defTabSz="457200">
              <a:defRPr>
                <a:solidFill>
                  <a:schemeClr val="tx1"/>
                </a:solidFill>
                <a:latin typeface="Arial" pitchFamily="34" charset="0"/>
                <a:cs typeface="Arial" pitchFamily="34" charset="0"/>
              </a:defRPr>
            </a:lvl4pPr>
            <a:lvl5pPr marL="2057400" indent="-228600" defTabSz="45720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algn="ctr" fontAlgn="base">
              <a:lnSpc>
                <a:spcPct val="120000"/>
              </a:lnSpc>
              <a:spcBef>
                <a:spcPct val="50000"/>
              </a:spcBef>
              <a:spcAft>
                <a:spcPct val="0"/>
              </a:spcAft>
            </a:pPr>
            <a:r>
              <a:rPr lang="en-US" sz="2400">
                <a:solidFill>
                  <a:prstClr val="black"/>
                </a:solidFill>
                <a:latin typeface="Times New Roman"/>
              </a:rPr>
              <a:t>Lớp vỏ Trái Đất bị rung chuyển với nhiều cường độ khác nhau và diễn ra trong thời gian ngắn</a:t>
            </a:r>
            <a:r>
              <a:rPr lang="vi-VN" sz="2400">
                <a:solidFill>
                  <a:prstClr val="black"/>
                </a:solidFill>
                <a:latin typeface="Times New Roman"/>
              </a:rPr>
              <a:t>.</a:t>
            </a:r>
            <a:endParaRPr lang="en-US" sz="2400" b="1">
              <a:solidFill>
                <a:srgbClr val="000000"/>
              </a:solidFill>
              <a:latin typeface="Times New Roman" pitchFamily="18" charset="0"/>
            </a:endParaRPr>
          </a:p>
        </p:txBody>
      </p:sp>
      <p:sp>
        <p:nvSpPr>
          <p:cNvPr id="26647" name="Rectangle 23"/>
          <p:cNvSpPr>
            <a:spLocks noChangeArrowheads="1"/>
          </p:cNvSpPr>
          <p:nvPr/>
        </p:nvSpPr>
        <p:spPr bwMode="auto">
          <a:xfrm>
            <a:off x="2738483" y="1928886"/>
            <a:ext cx="1387079"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r>
              <a:rPr lang="en-US" sz="2800" b="1">
                <a:solidFill>
                  <a:srgbClr val="000000"/>
                </a:solidFill>
                <a:latin typeface="Times New Roman" pitchFamily="18" charset="0"/>
                <a:cs typeface="Times New Roman" pitchFamily="18" charset="0"/>
              </a:rPr>
              <a:t>            Nguyên nhân</a:t>
            </a:r>
          </a:p>
        </p:txBody>
      </p:sp>
      <p:sp>
        <p:nvSpPr>
          <p:cNvPr id="26649" name="Text Box 25"/>
          <p:cNvSpPr txBox="1">
            <a:spLocks noChangeArrowheads="1"/>
          </p:cNvSpPr>
          <p:nvPr/>
        </p:nvSpPr>
        <p:spPr bwMode="auto">
          <a:xfrm>
            <a:off x="2555776" y="3406846"/>
            <a:ext cx="177572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defRPr>
                <a:solidFill>
                  <a:schemeClr val="tx1"/>
                </a:solidFill>
                <a:latin typeface="Arial" pitchFamily="34" charset="0"/>
                <a:cs typeface="Arial" pitchFamily="34" charset="0"/>
              </a:defRPr>
            </a:lvl1pPr>
            <a:lvl2pPr marL="742950" indent="-285750" defTabSz="457200">
              <a:defRPr>
                <a:solidFill>
                  <a:schemeClr val="tx1"/>
                </a:solidFill>
                <a:latin typeface="Arial" pitchFamily="34" charset="0"/>
                <a:cs typeface="Arial" pitchFamily="34" charset="0"/>
              </a:defRPr>
            </a:lvl2pPr>
            <a:lvl3pPr marL="1143000" indent="-228600" defTabSz="457200">
              <a:defRPr>
                <a:solidFill>
                  <a:schemeClr val="tx1"/>
                </a:solidFill>
                <a:latin typeface="Arial" pitchFamily="34" charset="0"/>
                <a:cs typeface="Arial" pitchFamily="34" charset="0"/>
              </a:defRPr>
            </a:lvl3pPr>
            <a:lvl4pPr marL="1600200" indent="-228600" defTabSz="457200">
              <a:defRPr>
                <a:solidFill>
                  <a:schemeClr val="tx1"/>
                </a:solidFill>
                <a:latin typeface="Arial" pitchFamily="34" charset="0"/>
                <a:cs typeface="Arial" pitchFamily="34" charset="0"/>
              </a:defRPr>
            </a:lvl4pPr>
            <a:lvl5pPr marL="2057400" indent="-228600" defTabSz="45720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r>
              <a:rPr lang="vi-VN" sz="2400">
                <a:solidFill>
                  <a:prstClr val="black"/>
                </a:solidFill>
                <a:latin typeface="Times New Roman"/>
              </a:rPr>
              <a:t>Do sự dịch chuyển của các mảng kiến tạo</a:t>
            </a:r>
          </a:p>
        </p:txBody>
      </p:sp>
      <p:sp>
        <p:nvSpPr>
          <p:cNvPr id="26653" name="Rectangle 29"/>
          <p:cNvSpPr>
            <a:spLocks noChangeArrowheads="1"/>
          </p:cNvSpPr>
          <p:nvPr/>
        </p:nvSpPr>
        <p:spPr bwMode="auto">
          <a:xfrm>
            <a:off x="5950746" y="2016143"/>
            <a:ext cx="2083594" cy="668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r>
              <a:rPr lang="en-US" sz="2800" b="1">
                <a:solidFill>
                  <a:srgbClr val="000000"/>
                </a:solidFill>
                <a:latin typeface="Times New Roman" pitchFamily="18" charset="0"/>
                <a:cs typeface="Times New Roman" pitchFamily="18" charset="0"/>
              </a:rPr>
              <a:t>Hậu quả</a:t>
            </a:r>
          </a:p>
        </p:txBody>
      </p:sp>
      <p:cxnSp>
        <p:nvCxnSpPr>
          <p:cNvPr id="5" name="Straight Arrow Connector 4"/>
          <p:cNvCxnSpPr/>
          <p:nvPr/>
        </p:nvCxnSpPr>
        <p:spPr>
          <a:xfrm flipH="1">
            <a:off x="1506142" y="1155703"/>
            <a:ext cx="2551509" cy="611188"/>
          </a:xfrm>
          <a:prstGeom prst="straightConnector1">
            <a:avLst/>
          </a:prstGeom>
          <a:ln w="57150">
            <a:solidFill>
              <a:srgbClr val="FF00FF"/>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973946" y="2863935"/>
            <a:ext cx="9525" cy="417513"/>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4027908" y="1201811"/>
            <a:ext cx="2258615" cy="549275"/>
          </a:xfrm>
          <a:prstGeom prst="straightConnector1">
            <a:avLst/>
          </a:prstGeom>
          <a:ln w="57150">
            <a:solidFill>
              <a:srgbClr val="FF00FF"/>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a:off x="4008835" y="1182774"/>
            <a:ext cx="0" cy="606425"/>
          </a:xfrm>
          <a:prstGeom prst="straightConnector1">
            <a:avLst/>
          </a:prstGeom>
          <a:ln w="57150">
            <a:solidFill>
              <a:srgbClr val="FF00FF"/>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3707904" y="2911183"/>
            <a:ext cx="0" cy="370236"/>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pic>
        <p:nvPicPr>
          <p:cNvPr id="20" name="图片 7"/>
          <p:cNvPicPr>
            <a:picLocks noChangeAspect="1"/>
          </p:cNvPicPr>
          <p:nvPr/>
        </p:nvPicPr>
        <p:blipFill>
          <a:blip r:embed="rId3" cstate="print">
            <a:extLst>
              <a:ext uri="{28A0092B-C50C-407E-A947-70E740481C1C}">
                <a14:useLocalDpi xmlns:a14="http://schemas.microsoft.com/office/drawing/2010/main" val="0"/>
              </a:ext>
            </a:extLst>
          </a:blip>
          <a:srcRect l="58148" t="47408" r="16173" b="4086"/>
          <a:stretch>
            <a:fillRect/>
          </a:stretch>
        </p:blipFill>
        <p:spPr bwMode="auto">
          <a:xfrm>
            <a:off x="7016390" y="23815"/>
            <a:ext cx="2005013"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ounded Rectangle 31"/>
          <p:cNvSpPr/>
          <p:nvPr/>
        </p:nvSpPr>
        <p:spPr>
          <a:xfrm>
            <a:off x="4463675" y="3266919"/>
            <a:ext cx="2134509" cy="3345977"/>
          </a:xfrm>
          <a:prstGeom prst="roundRect">
            <a:avLst/>
          </a:prstGeom>
          <a:solidFill>
            <a:srgbClr val="92D050"/>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r>
              <a:rPr lang="vi-VN" sz="2800">
                <a:solidFill>
                  <a:prstClr val="black"/>
                </a:solidFill>
                <a:latin typeface="Times New Roman"/>
              </a:rPr>
              <a:t>Đổ nhà cửa, các công trình xây dựng, gây thiệt hại lớn về người và tài sản.</a:t>
            </a:r>
          </a:p>
        </p:txBody>
      </p:sp>
      <p:sp>
        <p:nvSpPr>
          <p:cNvPr id="40" name="Rectangle 29"/>
          <p:cNvSpPr>
            <a:spLocks noChangeArrowheads="1"/>
          </p:cNvSpPr>
          <p:nvPr/>
        </p:nvSpPr>
        <p:spPr bwMode="auto">
          <a:xfrm>
            <a:off x="4463655" y="3603625"/>
            <a:ext cx="2083594"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fontAlgn="base" hangingPunct="0">
              <a:spcBef>
                <a:spcPct val="50000"/>
              </a:spcBef>
              <a:spcAft>
                <a:spcPct val="0"/>
              </a:spcAft>
            </a:pPr>
            <a:endParaRPr lang="en-US" altLang="en-US" sz="2800" b="1">
              <a:solidFill>
                <a:srgbClr val="5F5F5F"/>
              </a:solidFill>
              <a:latin typeface="Times New Roman" pitchFamily="18" charset="0"/>
              <a:cs typeface="Times New Roman" pitchFamily="18" charset="0"/>
            </a:endParaRPr>
          </a:p>
        </p:txBody>
      </p:sp>
      <p:sp>
        <p:nvSpPr>
          <p:cNvPr id="41" name="Rounded Rectangle 40"/>
          <p:cNvSpPr/>
          <p:nvPr/>
        </p:nvSpPr>
        <p:spPr>
          <a:xfrm>
            <a:off x="6752879" y="3243651"/>
            <a:ext cx="2234897" cy="3369235"/>
          </a:xfrm>
          <a:prstGeom prst="roundRect">
            <a:avLst/>
          </a:prstGeom>
          <a:solidFill>
            <a:srgbClr val="92D050"/>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r>
              <a:rPr lang="vi-VN" sz="2800">
                <a:solidFill>
                  <a:prstClr val="black"/>
                </a:solidFill>
                <a:latin typeface="Times New Roman"/>
              </a:rPr>
              <a:t>Có thể gây nên lở đất, biến dạng đáy biển, làm phát sinh sóng thần khi xảy ra ở biển.</a:t>
            </a:r>
          </a:p>
        </p:txBody>
      </p:sp>
      <p:sp>
        <p:nvSpPr>
          <p:cNvPr id="42" name="Rectangle 29"/>
          <p:cNvSpPr>
            <a:spLocks noChangeArrowheads="1"/>
          </p:cNvSpPr>
          <p:nvPr/>
        </p:nvSpPr>
        <p:spPr bwMode="auto">
          <a:xfrm>
            <a:off x="7102118" y="3519495"/>
            <a:ext cx="1414463"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fontAlgn="base" hangingPunct="0">
              <a:spcBef>
                <a:spcPct val="50000"/>
              </a:spcBef>
              <a:spcAft>
                <a:spcPct val="0"/>
              </a:spcAft>
            </a:pPr>
            <a:endParaRPr lang="en-US" altLang="en-US" sz="2800" b="1">
              <a:solidFill>
                <a:srgbClr val="5F5F5F"/>
              </a:solidFill>
              <a:latin typeface="Times New Roman" pitchFamily="18" charset="0"/>
              <a:cs typeface="Times New Roman" pitchFamily="18" charset="0"/>
            </a:endParaRPr>
          </a:p>
        </p:txBody>
      </p:sp>
      <p:cxnSp>
        <p:nvCxnSpPr>
          <p:cNvPr id="43" name="Straight Arrow Connector 42"/>
          <p:cNvCxnSpPr/>
          <p:nvPr/>
        </p:nvCxnSpPr>
        <p:spPr>
          <a:xfrm flipH="1">
            <a:off x="5950764" y="2743285"/>
            <a:ext cx="777505" cy="500375"/>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6736560" y="2767043"/>
            <a:ext cx="931786" cy="476617"/>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25066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Effect transition="in" filter="fade">
                                      <p:cBhvr>
                                        <p:cTn id="9" dur="1000"/>
                                        <p:tgtEl>
                                          <p:spTgt spid="20"/>
                                        </p:tgtEl>
                                      </p:cBhvr>
                                    </p:animEffect>
                                  </p:childTnLst>
                                </p:cTn>
                              </p:par>
                              <p:par>
                                <p:cTn id="10" presetID="2" presetClass="entr" presetSubtype="3"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1000" fill="hold"/>
                                        <p:tgtEl>
                                          <p:spTgt spid="20"/>
                                        </p:tgtEl>
                                        <p:attrNameLst>
                                          <p:attrName>ppt_x</p:attrName>
                                        </p:attrNameLst>
                                      </p:cBhvr>
                                      <p:tavLst>
                                        <p:tav tm="0">
                                          <p:val>
                                            <p:strVal val="1+#ppt_w/2"/>
                                          </p:val>
                                        </p:tav>
                                        <p:tav tm="100000">
                                          <p:val>
                                            <p:strVal val="#ppt_x"/>
                                          </p:val>
                                        </p:tav>
                                      </p:tavLst>
                                    </p:anim>
                                    <p:anim calcmode="lin" valueType="num">
                                      <p:cBhvr additive="base">
                                        <p:cTn id="13" dur="10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2"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par>
                                <p:cTn id="21" presetID="16" presetClass="entr" presetSubtype="21"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par>
                                <p:cTn id="24" presetID="42" presetClass="entr" presetSubtype="0" fill="hold"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fade">
                                      <p:cBhvr>
                                        <p:cTn id="26" dur="1000"/>
                                        <p:tgtEl>
                                          <p:spTgt spid="35"/>
                                        </p:tgtEl>
                                      </p:cBhvr>
                                    </p:animEffect>
                                    <p:anim calcmode="lin" valueType="num">
                                      <p:cBhvr>
                                        <p:cTn id="27" dur="1000" fill="hold"/>
                                        <p:tgtEl>
                                          <p:spTgt spid="35"/>
                                        </p:tgtEl>
                                        <p:attrNameLst>
                                          <p:attrName>ppt_x</p:attrName>
                                        </p:attrNameLst>
                                      </p:cBhvr>
                                      <p:tavLst>
                                        <p:tav tm="0">
                                          <p:val>
                                            <p:strVal val="#ppt_x"/>
                                          </p:val>
                                        </p:tav>
                                        <p:tav tm="100000">
                                          <p:val>
                                            <p:strVal val="#ppt_x"/>
                                          </p:val>
                                        </p:tav>
                                      </p:tavLst>
                                    </p:anim>
                                    <p:anim calcmode="lin" valueType="num">
                                      <p:cBhvr>
                                        <p:cTn id="28" dur="1000" fill="hold"/>
                                        <p:tgtEl>
                                          <p:spTgt spid="35"/>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1000"/>
                                        <p:tgtEl>
                                          <p:spTgt spid="36"/>
                                        </p:tgtEl>
                                      </p:cBhvr>
                                    </p:animEffect>
                                    <p:anim calcmode="lin" valueType="num">
                                      <p:cBhvr>
                                        <p:cTn id="32" dur="1000" fill="hold"/>
                                        <p:tgtEl>
                                          <p:spTgt spid="36"/>
                                        </p:tgtEl>
                                        <p:attrNameLst>
                                          <p:attrName>ppt_x</p:attrName>
                                        </p:attrNameLst>
                                      </p:cBhvr>
                                      <p:tavLst>
                                        <p:tav tm="0">
                                          <p:val>
                                            <p:strVal val="#ppt_x"/>
                                          </p:val>
                                        </p:tav>
                                        <p:tav tm="100000">
                                          <p:val>
                                            <p:strVal val="#ppt_x"/>
                                          </p:val>
                                        </p:tav>
                                      </p:tavLst>
                                    </p:anim>
                                    <p:anim calcmode="lin" valueType="num">
                                      <p:cBhvr>
                                        <p:cTn id="33" dur="1000" fill="hold"/>
                                        <p:tgtEl>
                                          <p:spTgt spid="36"/>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6643"/>
                                        </p:tgtEl>
                                        <p:attrNameLst>
                                          <p:attrName>style.visibility</p:attrName>
                                        </p:attrNameLst>
                                      </p:cBhvr>
                                      <p:to>
                                        <p:strVal val="visible"/>
                                      </p:to>
                                    </p:set>
                                    <p:animEffect transition="in" filter="fade">
                                      <p:cBhvr>
                                        <p:cTn id="36" dur="1000"/>
                                        <p:tgtEl>
                                          <p:spTgt spid="26643"/>
                                        </p:tgtEl>
                                      </p:cBhvr>
                                    </p:animEffect>
                                    <p:anim calcmode="lin" valueType="num">
                                      <p:cBhvr>
                                        <p:cTn id="37" dur="1000" fill="hold"/>
                                        <p:tgtEl>
                                          <p:spTgt spid="26643"/>
                                        </p:tgtEl>
                                        <p:attrNameLst>
                                          <p:attrName>ppt_x</p:attrName>
                                        </p:attrNameLst>
                                      </p:cBhvr>
                                      <p:tavLst>
                                        <p:tav tm="0">
                                          <p:val>
                                            <p:strVal val="#ppt_x"/>
                                          </p:val>
                                        </p:tav>
                                        <p:tav tm="100000">
                                          <p:val>
                                            <p:strVal val="#ppt_x"/>
                                          </p:val>
                                        </p:tav>
                                      </p:tavLst>
                                    </p:anim>
                                    <p:anim calcmode="lin" valueType="num">
                                      <p:cBhvr>
                                        <p:cTn id="38" dur="1000" fill="hold"/>
                                        <p:tgtEl>
                                          <p:spTgt spid="26643"/>
                                        </p:tgtEl>
                                        <p:attrNameLst>
                                          <p:attrName>ppt_y</p:attrName>
                                        </p:attrNameLst>
                                      </p:cBhvr>
                                      <p:tavLst>
                                        <p:tav tm="0">
                                          <p:val>
                                            <p:strVal val="#ppt_y+.1"/>
                                          </p:val>
                                        </p:tav>
                                        <p:tav tm="100000">
                                          <p:val>
                                            <p:strVal val="#ppt_y"/>
                                          </p:val>
                                        </p:tav>
                                      </p:tavLst>
                                    </p:anim>
                                  </p:childTnLst>
                                </p:cTn>
                              </p:par>
                              <p:par>
                                <p:cTn id="39" presetID="16" presetClass="entr" presetSubtype="21"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barn(inVertical)">
                                      <p:cBhvr>
                                        <p:cTn id="41" dur="500"/>
                                        <p:tgtEl>
                                          <p:spTgt spid="26"/>
                                        </p:tgtEl>
                                      </p:cBhvr>
                                    </p:animEffect>
                                  </p:childTnLst>
                                </p:cTn>
                              </p:par>
                              <p:par>
                                <p:cTn id="42" presetID="42" presetClass="entr" presetSubtype="0" fill="hold" grpId="0" nodeType="withEffect">
                                  <p:stCondLst>
                                    <p:cond delay="0"/>
                                  </p:stCondLst>
                                  <p:childTnLst>
                                    <p:set>
                                      <p:cBhvr>
                                        <p:cTn id="43" dur="1" fill="hold">
                                          <p:stCondLst>
                                            <p:cond delay="0"/>
                                          </p:stCondLst>
                                        </p:cTn>
                                        <p:tgtEl>
                                          <p:spTgt spid="26653"/>
                                        </p:tgtEl>
                                        <p:attrNameLst>
                                          <p:attrName>style.visibility</p:attrName>
                                        </p:attrNameLst>
                                      </p:cBhvr>
                                      <p:to>
                                        <p:strVal val="visible"/>
                                      </p:to>
                                    </p:set>
                                    <p:animEffect transition="in" filter="fade">
                                      <p:cBhvr>
                                        <p:cTn id="44" dur="1000"/>
                                        <p:tgtEl>
                                          <p:spTgt spid="26653"/>
                                        </p:tgtEl>
                                      </p:cBhvr>
                                    </p:animEffect>
                                    <p:anim calcmode="lin" valueType="num">
                                      <p:cBhvr>
                                        <p:cTn id="45" dur="1000" fill="hold"/>
                                        <p:tgtEl>
                                          <p:spTgt spid="26653"/>
                                        </p:tgtEl>
                                        <p:attrNameLst>
                                          <p:attrName>ppt_x</p:attrName>
                                        </p:attrNameLst>
                                      </p:cBhvr>
                                      <p:tavLst>
                                        <p:tav tm="0">
                                          <p:val>
                                            <p:strVal val="#ppt_x"/>
                                          </p:val>
                                        </p:tav>
                                        <p:tav tm="100000">
                                          <p:val>
                                            <p:strVal val="#ppt_x"/>
                                          </p:val>
                                        </p:tav>
                                      </p:tavLst>
                                    </p:anim>
                                    <p:anim calcmode="lin" valueType="num">
                                      <p:cBhvr>
                                        <p:cTn id="46" dur="1000" fill="hold"/>
                                        <p:tgtEl>
                                          <p:spTgt spid="26653"/>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26647"/>
                                        </p:tgtEl>
                                        <p:attrNameLst>
                                          <p:attrName>style.visibility</p:attrName>
                                        </p:attrNameLst>
                                      </p:cBhvr>
                                      <p:to>
                                        <p:strVal val="visible"/>
                                      </p:to>
                                    </p:set>
                                    <p:animEffect transition="in" filter="fade">
                                      <p:cBhvr>
                                        <p:cTn id="49" dur="1000"/>
                                        <p:tgtEl>
                                          <p:spTgt spid="26647"/>
                                        </p:tgtEl>
                                      </p:cBhvr>
                                    </p:animEffect>
                                    <p:anim calcmode="lin" valueType="num">
                                      <p:cBhvr>
                                        <p:cTn id="50" dur="1000" fill="hold"/>
                                        <p:tgtEl>
                                          <p:spTgt spid="26647"/>
                                        </p:tgtEl>
                                        <p:attrNameLst>
                                          <p:attrName>ppt_x</p:attrName>
                                        </p:attrNameLst>
                                      </p:cBhvr>
                                      <p:tavLst>
                                        <p:tav tm="0">
                                          <p:val>
                                            <p:strVal val="#ppt_x"/>
                                          </p:val>
                                        </p:tav>
                                        <p:tav tm="100000">
                                          <p:val>
                                            <p:strVal val="#ppt_x"/>
                                          </p:val>
                                        </p:tav>
                                      </p:tavLst>
                                    </p:anim>
                                    <p:anim calcmode="lin" valueType="num">
                                      <p:cBhvr>
                                        <p:cTn id="51" dur="1000" fill="hold"/>
                                        <p:tgtEl>
                                          <p:spTgt spid="26647"/>
                                        </p:tgtEl>
                                        <p:attrNameLst>
                                          <p:attrName>ppt_y</p:attrName>
                                        </p:attrNameLst>
                                      </p:cBhvr>
                                      <p:tavLst>
                                        <p:tav tm="0">
                                          <p:val>
                                            <p:strVal val="#ppt_y+.1"/>
                                          </p:val>
                                        </p:tav>
                                        <p:tav tm="100000">
                                          <p:val>
                                            <p:strVal val="#ppt_y"/>
                                          </p:val>
                                        </p:tav>
                                      </p:tavLst>
                                    </p:anim>
                                  </p:childTnLst>
                                </p:cTn>
                              </p:par>
                              <p:par>
                                <p:cTn id="52" presetID="16" presetClass="entr" presetSubtype="21" fill="hold" nodeType="with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barn(inVertical)">
                                      <p:cBhvr>
                                        <p:cTn id="54" dur="500"/>
                                        <p:tgtEl>
                                          <p:spTgt spid="27"/>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16" presetClass="entr" presetSubtype="21" fill="hold" nodeType="click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barn(inVertical)">
                                      <p:cBhvr>
                                        <p:cTn id="59" dur="500"/>
                                        <p:tgtEl>
                                          <p:spTgt spid="33"/>
                                        </p:tgtEl>
                                      </p:cBhvr>
                                    </p:animEffect>
                                  </p:childTnLst>
                                </p:cTn>
                              </p:par>
                              <p:par>
                                <p:cTn id="60" presetID="16" presetClass="entr" presetSubtype="21" fill="hold" nodeType="with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barn(inVertical)">
                                      <p:cBhvr>
                                        <p:cTn id="62" dur="500"/>
                                        <p:tgtEl>
                                          <p:spTgt spid="21"/>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26644"/>
                                        </p:tgtEl>
                                        <p:attrNameLst>
                                          <p:attrName>style.visibility</p:attrName>
                                        </p:attrNameLst>
                                      </p:cBhvr>
                                      <p:to>
                                        <p:strVal val="visible"/>
                                      </p:to>
                                    </p:set>
                                    <p:animEffect transition="in" filter="barn(inVertical)">
                                      <p:cBhvr>
                                        <p:cTn id="65" dur="500"/>
                                        <p:tgtEl>
                                          <p:spTgt spid="26644"/>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22" presetClass="entr" presetSubtype="4" fill="hold" nodeType="clickEffect">
                                  <p:stCondLst>
                                    <p:cond delay="0"/>
                                  </p:stCondLst>
                                  <p:childTnLst>
                                    <p:set>
                                      <p:cBhvr>
                                        <p:cTn id="69" dur="1" fill="hold">
                                          <p:stCondLst>
                                            <p:cond delay="0"/>
                                          </p:stCondLst>
                                        </p:cTn>
                                        <p:tgtEl>
                                          <p:spTgt spid="37"/>
                                        </p:tgtEl>
                                        <p:attrNameLst>
                                          <p:attrName>style.visibility</p:attrName>
                                        </p:attrNameLst>
                                      </p:cBhvr>
                                      <p:to>
                                        <p:strVal val="visible"/>
                                      </p:to>
                                    </p:set>
                                    <p:animEffect transition="in" filter="wipe(down)">
                                      <p:cBhvr>
                                        <p:cTn id="70" dur="500"/>
                                        <p:tgtEl>
                                          <p:spTgt spid="37"/>
                                        </p:tgtEl>
                                      </p:cBhvr>
                                    </p:animEffect>
                                  </p:childTnLst>
                                </p:cTn>
                              </p:par>
                              <p:par>
                                <p:cTn id="71" presetID="22" presetClass="entr" presetSubtype="4" fill="hold" grpId="0" nodeType="withEffect">
                                  <p:stCondLst>
                                    <p:cond delay="0"/>
                                  </p:stCondLst>
                                  <p:childTnLst>
                                    <p:set>
                                      <p:cBhvr>
                                        <p:cTn id="72" dur="1" fill="hold">
                                          <p:stCondLst>
                                            <p:cond delay="0"/>
                                          </p:stCondLst>
                                        </p:cTn>
                                        <p:tgtEl>
                                          <p:spTgt spid="26649"/>
                                        </p:tgtEl>
                                        <p:attrNameLst>
                                          <p:attrName>style.visibility</p:attrName>
                                        </p:attrNameLst>
                                      </p:cBhvr>
                                      <p:to>
                                        <p:strVal val="visible"/>
                                      </p:to>
                                    </p:set>
                                    <p:animEffect transition="in" filter="wipe(down)">
                                      <p:cBhvr>
                                        <p:cTn id="73" dur="500"/>
                                        <p:tgtEl>
                                          <p:spTgt spid="26649"/>
                                        </p:tgtEl>
                                      </p:cBhvr>
                                    </p:animEffect>
                                  </p:childTnLst>
                                </p:cTn>
                              </p:par>
                              <p:par>
                                <p:cTn id="74" presetID="16" presetClass="entr" presetSubtype="21" fill="hold" nodeType="withEffect">
                                  <p:stCondLst>
                                    <p:cond delay="0"/>
                                  </p:stCondLst>
                                  <p:childTnLst>
                                    <p:set>
                                      <p:cBhvr>
                                        <p:cTn id="75" dur="1" fill="hold">
                                          <p:stCondLst>
                                            <p:cond delay="0"/>
                                          </p:stCondLst>
                                        </p:cTn>
                                        <p:tgtEl>
                                          <p:spTgt spid="25"/>
                                        </p:tgtEl>
                                        <p:attrNameLst>
                                          <p:attrName>style.visibility</p:attrName>
                                        </p:attrNameLst>
                                      </p:cBhvr>
                                      <p:to>
                                        <p:strVal val="visible"/>
                                      </p:to>
                                    </p:set>
                                    <p:animEffect transition="in" filter="barn(inVertical)">
                                      <p:cBhvr>
                                        <p:cTn id="76" dur="500"/>
                                        <p:tgtEl>
                                          <p:spTgt spid="25"/>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22" presetClass="entr" presetSubtype="4" fill="hold" nodeType="clickEffect">
                                  <p:stCondLst>
                                    <p:cond delay="0"/>
                                  </p:stCondLst>
                                  <p:childTnLst>
                                    <p:set>
                                      <p:cBhvr>
                                        <p:cTn id="80" dur="1" fill="hold">
                                          <p:stCondLst>
                                            <p:cond delay="0"/>
                                          </p:stCondLst>
                                        </p:cTn>
                                        <p:tgtEl>
                                          <p:spTgt spid="43"/>
                                        </p:tgtEl>
                                        <p:attrNameLst>
                                          <p:attrName>style.visibility</p:attrName>
                                        </p:attrNameLst>
                                      </p:cBhvr>
                                      <p:to>
                                        <p:strVal val="visible"/>
                                      </p:to>
                                    </p:set>
                                    <p:animEffect transition="in" filter="wipe(down)">
                                      <p:cBhvr>
                                        <p:cTn id="81" dur="500"/>
                                        <p:tgtEl>
                                          <p:spTgt spid="43"/>
                                        </p:tgtEl>
                                      </p:cBhvr>
                                    </p:animEffect>
                                  </p:childTnLst>
                                </p:cTn>
                              </p:par>
                              <p:par>
                                <p:cTn id="82" presetID="22" presetClass="entr" presetSubtype="4" fill="hold" nodeType="withEffect">
                                  <p:stCondLst>
                                    <p:cond delay="0"/>
                                  </p:stCondLst>
                                  <p:childTnLst>
                                    <p:set>
                                      <p:cBhvr>
                                        <p:cTn id="83" dur="1" fill="hold">
                                          <p:stCondLst>
                                            <p:cond delay="0"/>
                                          </p:stCondLst>
                                        </p:cTn>
                                        <p:tgtEl>
                                          <p:spTgt spid="45"/>
                                        </p:tgtEl>
                                        <p:attrNameLst>
                                          <p:attrName>style.visibility</p:attrName>
                                        </p:attrNameLst>
                                      </p:cBhvr>
                                      <p:to>
                                        <p:strVal val="visible"/>
                                      </p:to>
                                    </p:set>
                                    <p:animEffect transition="in" filter="wipe(down)">
                                      <p:cBhvr>
                                        <p:cTn id="84" dur="500"/>
                                        <p:tgtEl>
                                          <p:spTgt spid="45"/>
                                        </p:tgtEl>
                                      </p:cBhvr>
                                    </p:animEffect>
                                  </p:childTnLst>
                                </p:cTn>
                              </p:par>
                              <p:par>
                                <p:cTn id="85" presetID="16" presetClass="entr" presetSubtype="21" fill="hold" nodeType="withEffect">
                                  <p:stCondLst>
                                    <p:cond delay="0"/>
                                  </p:stCondLst>
                                  <p:childTnLst>
                                    <p:set>
                                      <p:cBhvr>
                                        <p:cTn id="86" dur="1" fill="hold">
                                          <p:stCondLst>
                                            <p:cond delay="0"/>
                                          </p:stCondLst>
                                        </p:cTn>
                                        <p:tgtEl>
                                          <p:spTgt spid="32"/>
                                        </p:tgtEl>
                                        <p:attrNameLst>
                                          <p:attrName>style.visibility</p:attrName>
                                        </p:attrNameLst>
                                      </p:cBhvr>
                                      <p:to>
                                        <p:strVal val="visible"/>
                                      </p:to>
                                    </p:set>
                                    <p:animEffect transition="in" filter="barn(inVertical)">
                                      <p:cBhvr>
                                        <p:cTn id="87" dur="500"/>
                                        <p:tgtEl>
                                          <p:spTgt spid="32"/>
                                        </p:tgtEl>
                                      </p:cBhvr>
                                    </p:animEffect>
                                  </p:childTnLst>
                                </p:cTn>
                              </p:par>
                              <p:par>
                                <p:cTn id="88" presetID="42" presetClass="entr" presetSubtype="0" fill="hold" grpId="0" nodeType="withEffect" nodePh="1">
                                  <p:stCondLst>
                                    <p:cond delay="0"/>
                                  </p:stCondLst>
                                  <p:endCondLst>
                                    <p:cond evt="begin" delay="0">
                                      <p:tn val="88"/>
                                    </p:cond>
                                  </p:endCondLst>
                                  <p:childTnLst>
                                    <p:set>
                                      <p:cBhvr>
                                        <p:cTn id="89" dur="1" fill="hold">
                                          <p:stCondLst>
                                            <p:cond delay="0"/>
                                          </p:stCondLst>
                                        </p:cTn>
                                        <p:tgtEl>
                                          <p:spTgt spid="40"/>
                                        </p:tgtEl>
                                        <p:attrNameLst>
                                          <p:attrName>style.visibility</p:attrName>
                                        </p:attrNameLst>
                                      </p:cBhvr>
                                      <p:to>
                                        <p:strVal val="visible"/>
                                      </p:to>
                                    </p:set>
                                    <p:animEffect transition="in" filter="fade">
                                      <p:cBhvr>
                                        <p:cTn id="90" dur="1000"/>
                                        <p:tgtEl>
                                          <p:spTgt spid="40"/>
                                        </p:tgtEl>
                                      </p:cBhvr>
                                    </p:animEffect>
                                    <p:anim calcmode="lin" valueType="num">
                                      <p:cBhvr>
                                        <p:cTn id="91" dur="1000" fill="hold"/>
                                        <p:tgtEl>
                                          <p:spTgt spid="40"/>
                                        </p:tgtEl>
                                        <p:attrNameLst>
                                          <p:attrName>ppt_x</p:attrName>
                                        </p:attrNameLst>
                                      </p:cBhvr>
                                      <p:tavLst>
                                        <p:tav tm="0">
                                          <p:val>
                                            <p:strVal val="#ppt_x"/>
                                          </p:val>
                                        </p:tav>
                                        <p:tav tm="100000">
                                          <p:val>
                                            <p:strVal val="#ppt_x"/>
                                          </p:val>
                                        </p:tav>
                                      </p:tavLst>
                                    </p:anim>
                                    <p:anim calcmode="lin" valueType="num">
                                      <p:cBhvr>
                                        <p:cTn id="92" dur="1000" fill="hold"/>
                                        <p:tgtEl>
                                          <p:spTgt spid="40"/>
                                        </p:tgtEl>
                                        <p:attrNameLst>
                                          <p:attrName>ppt_y</p:attrName>
                                        </p:attrNameLst>
                                      </p:cBhvr>
                                      <p:tavLst>
                                        <p:tav tm="0">
                                          <p:val>
                                            <p:strVal val="#ppt_y+.1"/>
                                          </p:val>
                                        </p:tav>
                                        <p:tav tm="100000">
                                          <p:val>
                                            <p:strVal val="#ppt_y"/>
                                          </p:val>
                                        </p:tav>
                                      </p:tavLst>
                                    </p:anim>
                                  </p:childTnLst>
                                </p:cTn>
                              </p:par>
                              <p:par>
                                <p:cTn id="93" presetID="16" presetClass="entr" presetSubtype="21" fill="hold" nodeType="withEffect">
                                  <p:stCondLst>
                                    <p:cond delay="0"/>
                                  </p:stCondLst>
                                  <p:childTnLst>
                                    <p:set>
                                      <p:cBhvr>
                                        <p:cTn id="94" dur="1" fill="hold">
                                          <p:stCondLst>
                                            <p:cond delay="0"/>
                                          </p:stCondLst>
                                        </p:cTn>
                                        <p:tgtEl>
                                          <p:spTgt spid="41"/>
                                        </p:tgtEl>
                                        <p:attrNameLst>
                                          <p:attrName>style.visibility</p:attrName>
                                        </p:attrNameLst>
                                      </p:cBhvr>
                                      <p:to>
                                        <p:strVal val="visible"/>
                                      </p:to>
                                    </p:set>
                                    <p:animEffect transition="in" filter="barn(inVertical)">
                                      <p:cBhvr>
                                        <p:cTn id="95" dur="500"/>
                                        <p:tgtEl>
                                          <p:spTgt spid="41"/>
                                        </p:tgtEl>
                                      </p:cBhvr>
                                    </p:animEffect>
                                  </p:childTnLst>
                                </p:cTn>
                              </p:par>
                              <p:par>
                                <p:cTn id="96" presetID="42" presetClass="entr" presetSubtype="0" fill="hold" grpId="0" nodeType="withEffect" nodePh="1">
                                  <p:stCondLst>
                                    <p:cond delay="0"/>
                                  </p:stCondLst>
                                  <p:endCondLst>
                                    <p:cond evt="begin" delay="0">
                                      <p:tn val="96"/>
                                    </p:cond>
                                  </p:endCondLst>
                                  <p:childTnLst>
                                    <p:set>
                                      <p:cBhvr>
                                        <p:cTn id="97" dur="1" fill="hold">
                                          <p:stCondLst>
                                            <p:cond delay="0"/>
                                          </p:stCondLst>
                                        </p:cTn>
                                        <p:tgtEl>
                                          <p:spTgt spid="42"/>
                                        </p:tgtEl>
                                        <p:attrNameLst>
                                          <p:attrName>style.visibility</p:attrName>
                                        </p:attrNameLst>
                                      </p:cBhvr>
                                      <p:to>
                                        <p:strVal val="visible"/>
                                      </p:to>
                                    </p:set>
                                    <p:animEffect transition="in" filter="fade">
                                      <p:cBhvr>
                                        <p:cTn id="98" dur="1000"/>
                                        <p:tgtEl>
                                          <p:spTgt spid="42"/>
                                        </p:tgtEl>
                                      </p:cBhvr>
                                    </p:animEffect>
                                    <p:anim calcmode="lin" valueType="num">
                                      <p:cBhvr>
                                        <p:cTn id="99" dur="1000" fill="hold"/>
                                        <p:tgtEl>
                                          <p:spTgt spid="42"/>
                                        </p:tgtEl>
                                        <p:attrNameLst>
                                          <p:attrName>ppt_x</p:attrName>
                                        </p:attrNameLst>
                                      </p:cBhvr>
                                      <p:tavLst>
                                        <p:tav tm="0">
                                          <p:val>
                                            <p:strVal val="#ppt_x"/>
                                          </p:val>
                                        </p:tav>
                                        <p:tav tm="100000">
                                          <p:val>
                                            <p:strVal val="#ppt_x"/>
                                          </p:val>
                                        </p:tav>
                                      </p:tavLst>
                                    </p:anim>
                                    <p:anim calcmode="lin" valueType="num">
                                      <p:cBhvr>
                                        <p:cTn id="100"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43" grpId="0"/>
      <p:bldP spid="26644" grpId="0"/>
      <p:bldP spid="26647" grpId="0"/>
      <p:bldP spid="26649" grpId="0"/>
      <p:bldP spid="26653" grpId="0"/>
      <p:bldP spid="40" grpId="0"/>
      <p:bldP spid="4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eaLnBrk="0" fontAlgn="base" hangingPunct="0">
              <a:spcBef>
                <a:spcPct val="0"/>
              </a:spcBef>
              <a:spcAft>
                <a:spcPct val="0"/>
              </a:spcAft>
            </a:pPr>
            <a:fld id="{E5491E5C-591E-45B4-9CCE-E9E3E3C27024}" type="slidenum">
              <a:rPr lang="en-US" smtClean="0">
                <a:latin typeface="Arial" pitchFamily="34" charset="0"/>
                <a:cs typeface="Arial" pitchFamily="34" charset="0"/>
              </a:rPr>
              <a:pPr eaLnBrk="0" fontAlgn="base" hangingPunct="0">
                <a:spcBef>
                  <a:spcPct val="0"/>
                </a:spcBef>
                <a:spcAft>
                  <a:spcPct val="0"/>
                </a:spcAft>
              </a:pPr>
              <a:t>23</a:t>
            </a:fld>
            <a:endParaRPr lang="en-US">
              <a:latin typeface="Arial" pitchFamily="34" charset="0"/>
              <a:cs typeface="Arial" pitchFamily="34" charset="0"/>
            </a:endParaRPr>
          </a:p>
        </p:txBody>
      </p:sp>
      <p:sp>
        <p:nvSpPr>
          <p:cNvPr id="6" name="TextBox 5"/>
          <p:cNvSpPr txBox="1"/>
          <p:nvPr/>
        </p:nvSpPr>
        <p:spPr>
          <a:xfrm>
            <a:off x="467544" y="332665"/>
            <a:ext cx="8568952" cy="2062103"/>
          </a:xfrm>
          <a:prstGeom prst="rect">
            <a:avLst/>
          </a:prstGeom>
          <a:noFill/>
        </p:spPr>
        <p:txBody>
          <a:bodyPr wrap="square" rtlCol="0">
            <a:spAutoFit/>
          </a:bodyPr>
          <a:lstStyle/>
          <a:p>
            <a:r>
              <a:rPr lang="vi-VN" sz="3200">
                <a:latin typeface="Times New Roman" pitchFamily="18" charset="0"/>
                <a:cs typeface="Times New Roman" pitchFamily="18" charset="0"/>
              </a:rPr>
              <a:t>-Xác định các vành đai động đất.</a:t>
            </a:r>
            <a:endParaRPr lang="en-US" sz="3200">
              <a:latin typeface="Times New Roman" pitchFamily="18" charset="0"/>
              <a:cs typeface="Times New Roman" pitchFamily="18" charset="0"/>
            </a:endParaRPr>
          </a:p>
          <a:p>
            <a:r>
              <a:rPr lang="vi-VN" sz="3200">
                <a:latin typeface="Times New Roman" pitchFamily="18" charset="0"/>
                <a:cs typeface="Times New Roman" pitchFamily="18" charset="0"/>
              </a:rPr>
              <a:t>-Cho biết vành đai động đất trùng với ranh giới nào</a:t>
            </a:r>
            <a:r>
              <a:rPr lang="en-US" sz="3200">
                <a:latin typeface="Times New Roman" pitchFamily="18" charset="0"/>
                <a:cs typeface="Times New Roman" pitchFamily="18" charset="0"/>
              </a:rPr>
              <a:t>?</a:t>
            </a:r>
          </a:p>
          <a:p>
            <a:endParaRPr lang="en-US" sz="3200">
              <a:latin typeface="Times New Roman" pitchFamily="18" charset="0"/>
              <a:cs typeface="Times New Roman" pitchFamily="18" charset="0"/>
            </a:endParaRPr>
          </a:p>
        </p:txBody>
      </p:sp>
      <p:pic>
        <p:nvPicPr>
          <p:cNvPr id="7" name="Picture 6"/>
          <p:cNvPicPr/>
          <p:nvPr/>
        </p:nvPicPr>
        <p:blipFill>
          <a:blip r:embed="rId2">
            <a:extLst>
              <a:ext uri="{28A0092B-C50C-407E-A947-70E740481C1C}">
                <a14:useLocalDpi xmlns:a14="http://schemas.microsoft.com/office/drawing/2010/main" val="0"/>
              </a:ext>
            </a:extLst>
          </a:blip>
          <a:srcRect/>
          <a:stretch>
            <a:fillRect/>
          </a:stretch>
        </p:blipFill>
        <p:spPr bwMode="auto">
          <a:xfrm>
            <a:off x="539552" y="1988840"/>
            <a:ext cx="4680520" cy="4536504"/>
          </a:xfrm>
          <a:prstGeom prst="rect">
            <a:avLst/>
          </a:prstGeom>
          <a:noFill/>
        </p:spPr>
      </p:pic>
      <p:sp>
        <p:nvSpPr>
          <p:cNvPr id="2" name="TextBox 1"/>
          <p:cNvSpPr txBox="1"/>
          <p:nvPr/>
        </p:nvSpPr>
        <p:spPr>
          <a:xfrm>
            <a:off x="5364088" y="1628800"/>
            <a:ext cx="3384376" cy="4247317"/>
          </a:xfrm>
          <a:prstGeom prst="rect">
            <a:avLst/>
          </a:prstGeom>
          <a:noFill/>
        </p:spPr>
        <p:txBody>
          <a:bodyPr wrap="square" rtlCol="0">
            <a:spAutoFit/>
          </a:bodyPr>
          <a:lstStyle/>
          <a:p>
            <a:pPr algn="just"/>
            <a:r>
              <a:rPr lang="vi-VN">
                <a:solidFill>
                  <a:srgbClr val="000000"/>
                </a:solidFill>
                <a:latin typeface="arial"/>
              </a:rPr>
              <a:t>Các vành đai động đất:</a:t>
            </a:r>
          </a:p>
          <a:p>
            <a:pPr algn="just">
              <a:buFont typeface="Arial"/>
              <a:buChar char="•"/>
            </a:pPr>
            <a:r>
              <a:rPr lang="vi-VN">
                <a:solidFill>
                  <a:srgbClr val="000000"/>
                </a:solidFill>
                <a:latin typeface="arial"/>
              </a:rPr>
              <a:t>Vành đai động đất ở phía tây châu Mĩ.</a:t>
            </a:r>
          </a:p>
          <a:p>
            <a:pPr algn="just">
              <a:buFont typeface="Arial"/>
              <a:buChar char="•"/>
            </a:pPr>
            <a:r>
              <a:rPr lang="vi-VN">
                <a:solidFill>
                  <a:srgbClr val="000000"/>
                </a:solidFill>
                <a:latin typeface="arial"/>
              </a:rPr>
              <a:t>Vành đai động đất giữa Đại Tây Dương.</a:t>
            </a:r>
          </a:p>
          <a:p>
            <a:pPr algn="just">
              <a:buFont typeface="Arial"/>
              <a:buChar char="•"/>
            </a:pPr>
            <a:r>
              <a:rPr lang="vi-VN">
                <a:solidFill>
                  <a:srgbClr val="000000"/>
                </a:solidFill>
                <a:latin typeface="arial"/>
              </a:rPr>
              <a:t>Vành đai động đất Địa Trung Hải qua Nam Á đến In-đô-nê-xi-a.</a:t>
            </a:r>
          </a:p>
          <a:p>
            <a:pPr algn="just">
              <a:buFont typeface="Arial"/>
              <a:buChar char="•"/>
            </a:pPr>
            <a:r>
              <a:rPr lang="vi-VN">
                <a:solidFill>
                  <a:srgbClr val="000000"/>
                </a:solidFill>
                <a:latin typeface="arial"/>
              </a:rPr>
              <a:t>Vành đai động đất ở phía tây của Thái Bình Dương, từ eo biển Bê - rinh qua Nhật Bản đến Phi-lip-pin.</a:t>
            </a:r>
          </a:p>
          <a:p>
            <a:pPr algn="just"/>
            <a:r>
              <a:rPr lang="vi-VN">
                <a:solidFill>
                  <a:srgbClr val="000000"/>
                </a:solidFill>
                <a:latin typeface="arial"/>
              </a:rPr>
              <a:t>   Vành đai động đất trùng với ranh giới tiếp giáp giữa các mảnh kiến tạo</a:t>
            </a:r>
            <a:endParaRPr lang="vi-VN" b="0" i="0">
              <a:solidFill>
                <a:srgbClr val="000000"/>
              </a:solidFill>
              <a:effectLst/>
              <a:latin typeface="arial"/>
            </a:endParaRPr>
          </a:p>
        </p:txBody>
      </p:sp>
    </p:spTree>
    <p:extLst>
      <p:ext uri="{BB962C8B-B14F-4D97-AF65-F5344CB8AC3E}">
        <p14:creationId xmlns:p14="http://schemas.microsoft.com/office/powerpoint/2010/main" val="6569091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03397" y="1594386"/>
            <a:ext cx="7737231" cy="2003625"/>
          </a:xfrm>
          <a:prstGeom prst="rect">
            <a:avLst/>
          </a:prstGeom>
          <a:noFill/>
        </p:spPr>
        <p:txBody>
          <a:bodyPr wrap="square" rtlCol="0">
            <a:spAutoFit/>
          </a:bodyPr>
          <a:lstStyle/>
          <a:p>
            <a:pPr algn="just">
              <a:lnSpc>
                <a:spcPct val="115000"/>
              </a:lnSpc>
            </a:pPr>
            <a:r>
              <a:rPr lang="en-US" sz="3600" b="1">
                <a:solidFill>
                  <a:srgbClr val="FF0000"/>
                </a:solidFill>
                <a:latin typeface="Times New Roman" pitchFamily="18" charset="0"/>
                <a:cs typeface="Times New Roman" pitchFamily="18" charset="0"/>
              </a:rPr>
              <a:t>Câu hỏi thảo luận nhóm : 3 phút</a:t>
            </a:r>
            <a:endParaRPr lang="en-US" sz="3600">
              <a:solidFill>
                <a:prstClr val="black"/>
              </a:solidFill>
              <a:latin typeface="Times New Roman" pitchFamily="18" charset="0"/>
              <a:cs typeface="Times New Roman" pitchFamily="18" charset="0"/>
            </a:endParaRPr>
          </a:p>
          <a:p>
            <a:pPr algn="just">
              <a:lnSpc>
                <a:spcPct val="115000"/>
              </a:lnSpc>
            </a:pPr>
            <a:r>
              <a:rPr lang="en-US" sz="3600" i="1">
                <a:solidFill>
                  <a:srgbClr val="FF0000"/>
                </a:solidFill>
                <a:latin typeface="Times New Roman" pitchFamily="18" charset="0"/>
                <a:cs typeface="Times New Roman" pitchFamily="18" charset="0"/>
              </a:rPr>
              <a:t>Nêu các biện pháp phòng tránh khi có động đất xảy ra.   </a:t>
            </a:r>
            <a:endParaRPr lang="en-US" sz="360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9580753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5C6304-8295-4A8B-BA11-94A9356EB05F}"/>
              </a:ext>
            </a:extLst>
          </p:cNvPr>
          <p:cNvSpPr txBox="1">
            <a:spLocks noChangeArrowheads="1"/>
          </p:cNvSpPr>
          <p:nvPr/>
        </p:nvSpPr>
        <p:spPr bwMode="auto">
          <a:xfrm>
            <a:off x="1314450" y="3276600"/>
            <a:ext cx="31432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fontAlgn="base" hangingPunct="1">
              <a:spcBef>
                <a:spcPct val="0"/>
              </a:spcBef>
              <a:spcAft>
                <a:spcPct val="0"/>
              </a:spcAft>
            </a:pPr>
            <a:r>
              <a:rPr lang="en-US" altLang="en-US" sz="2000" b="1">
                <a:solidFill>
                  <a:srgbClr val="FF0000"/>
                </a:solidFill>
                <a:latin typeface="Times New Roman" panose="02020603050405020304" pitchFamily="18" charset="0"/>
                <a:cs typeface="Times New Roman" panose="02020603050405020304" pitchFamily="18" charset="0"/>
              </a:rPr>
              <a:t>Lập trạm dự báo để sơ tán dân cư</a:t>
            </a:r>
          </a:p>
        </p:txBody>
      </p:sp>
      <p:pic>
        <p:nvPicPr>
          <p:cNvPr id="16391" name="Picture 7" descr="C:\Users\user\Desktop\imagesCAYGP8OR.jpg">
            <a:extLst>
              <a:ext uri="{FF2B5EF4-FFF2-40B4-BE49-F238E27FC236}">
                <a16:creationId xmlns:a16="http://schemas.microsoft.com/office/drawing/2014/main" id="{5E185EEE-13C5-4ADC-B677-9434BFF480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4450" y="609601"/>
            <a:ext cx="3143250"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3" name="Picture 11" descr="http://tinmoidoday.com/wp-content/uploads/phong-chong-dong-dat-230912-150x150.jpg">
            <a:extLst>
              <a:ext uri="{FF2B5EF4-FFF2-40B4-BE49-F238E27FC236}">
                <a16:creationId xmlns:a16="http://schemas.microsoft.com/office/drawing/2014/main" id="{15095FF0-6976-428E-8C4F-CE256006EC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3984486"/>
            <a:ext cx="3086100" cy="2592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descr="MIX35043">
            <a:extLst>
              <a:ext uri="{FF2B5EF4-FFF2-40B4-BE49-F238E27FC236}">
                <a16:creationId xmlns:a16="http://schemas.microsoft.com/office/drawing/2014/main" id="{13DD2CCC-100E-4565-9F09-3D0F2ABAB1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565150"/>
            <a:ext cx="3371850" cy="2635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583E2895-0FF7-40FC-8491-F406A80C17C1}"/>
              </a:ext>
            </a:extLst>
          </p:cNvPr>
          <p:cNvSpPr txBox="1">
            <a:spLocks noChangeArrowheads="1"/>
          </p:cNvSpPr>
          <p:nvPr/>
        </p:nvSpPr>
        <p:spPr bwMode="auto">
          <a:xfrm>
            <a:off x="4572000" y="3257549"/>
            <a:ext cx="35433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fontAlgn="base" hangingPunct="1">
              <a:spcBef>
                <a:spcPct val="0"/>
              </a:spcBef>
              <a:spcAft>
                <a:spcPct val="0"/>
              </a:spcAft>
            </a:pPr>
            <a:r>
              <a:rPr lang="en-US" altLang="en-US" sz="2000" b="1">
                <a:solidFill>
                  <a:srgbClr val="FF0000"/>
                </a:solidFill>
                <a:latin typeface="Times New Roman" panose="02020603050405020304" pitchFamily="18" charset="0"/>
                <a:cs typeface="Times New Roman" panose="02020603050405020304" pitchFamily="18" charset="0"/>
              </a:rPr>
              <a:t>Làm nhà vật liệu nhẹ: bằng gỗ, giấy.</a:t>
            </a:r>
          </a:p>
        </p:txBody>
      </p:sp>
      <p:pic>
        <p:nvPicPr>
          <p:cNvPr id="29707" name="Picture 11" descr="Kết quả hình ảnh cho trú ẩn khi có động đất">
            <a:extLst>
              <a:ext uri="{FF2B5EF4-FFF2-40B4-BE49-F238E27FC236}">
                <a16:creationId xmlns:a16="http://schemas.microsoft.com/office/drawing/2014/main" id="{53A42146-0ECB-4CD1-A014-60D56A54A2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984486"/>
            <a:ext cx="3257550" cy="265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87992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499"/>
                                          </p:stCondLst>
                                        </p:cTn>
                                        <p:tgtEl>
                                          <p:spTgt spid="1639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5"/>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18443"/>
                                        </p:tgtEl>
                                        <p:attrNameLst>
                                          <p:attrName>style.visibility</p:attrName>
                                        </p:attrNameLst>
                                      </p:cBhvr>
                                      <p:to>
                                        <p:strVal val="visible"/>
                                      </p:to>
                                    </p:set>
                                    <p:animEffect transition="in" filter="box(in)">
                                      <p:cBhvr>
                                        <p:cTn id="17" dur="500"/>
                                        <p:tgtEl>
                                          <p:spTgt spid="18443"/>
                                        </p:tgtEl>
                                      </p:cBhvr>
                                    </p:animEffect>
                                  </p:childTnLst>
                                </p:cTn>
                              </p:par>
                              <p:par>
                                <p:cTn id="18" presetID="4" presetClass="entr" presetSubtype="16" fill="hold" nodeType="withEffect">
                                  <p:stCondLst>
                                    <p:cond delay="0"/>
                                  </p:stCondLst>
                                  <p:childTnLst>
                                    <p:set>
                                      <p:cBhvr>
                                        <p:cTn id="19" dur="1" fill="hold">
                                          <p:stCondLst>
                                            <p:cond delay="0"/>
                                          </p:stCondLst>
                                        </p:cTn>
                                        <p:tgtEl>
                                          <p:spTgt spid="29707"/>
                                        </p:tgtEl>
                                        <p:attrNameLst>
                                          <p:attrName>style.visibility</p:attrName>
                                        </p:attrNameLst>
                                      </p:cBhvr>
                                      <p:to>
                                        <p:strVal val="visible"/>
                                      </p:to>
                                    </p:set>
                                    <p:animEffect transition="in" filter="box(in)">
                                      <p:cBhvr>
                                        <p:cTn id="20" dur="500"/>
                                        <p:tgtEl>
                                          <p:spTgt spid="297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12"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C515D66-5BE3-4B9F-90F4-A350307091B9}"/>
              </a:ext>
            </a:extLst>
          </p:cNvPr>
          <p:cNvSpPr txBox="1"/>
          <p:nvPr/>
        </p:nvSpPr>
        <p:spPr>
          <a:xfrm>
            <a:off x="1043627" y="692696"/>
            <a:ext cx="6848061" cy="1231106"/>
          </a:xfrm>
          <a:prstGeom prst="rect">
            <a:avLst/>
          </a:prstGeom>
          <a:noFill/>
        </p:spPr>
        <p:txBody>
          <a:bodyPr wrap="square" rtlCol="0">
            <a:spAutoFit/>
          </a:bodyPr>
          <a:lstStyle/>
          <a:p>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Nếu đang trong giờ học có động đất xảy ra, em sẽ làm gì để bảo vệ mình?</a:t>
            </a:r>
            <a:endParaRPr lang="en-US" sz="2800" dirty="0">
              <a:solidFill>
                <a:prstClr val="black"/>
              </a:solidFill>
              <a:ea typeface="Calibri" panose="020F0502020204030204" pitchFamily="34" charset="0"/>
              <a:cs typeface="Times New Roman" panose="02020603050405020304" pitchFamily="18" charset="0"/>
            </a:endParaRPr>
          </a:p>
          <a:p>
            <a:endParaRPr lang="en-US" dirty="0">
              <a:solidFill>
                <a:prstClr val="black"/>
              </a:solidFill>
            </a:endParaRPr>
          </a:p>
        </p:txBody>
      </p:sp>
      <p:sp>
        <p:nvSpPr>
          <p:cNvPr id="6" name="TextBox 5">
            <a:extLst>
              <a:ext uri="{FF2B5EF4-FFF2-40B4-BE49-F238E27FC236}">
                <a16:creationId xmlns:a16="http://schemas.microsoft.com/office/drawing/2014/main" id="{CF4F4154-945D-4214-B0BA-B636EAFB7577}"/>
              </a:ext>
            </a:extLst>
          </p:cNvPr>
          <p:cNvSpPr txBox="1"/>
          <p:nvPr/>
        </p:nvSpPr>
        <p:spPr>
          <a:xfrm>
            <a:off x="785210" y="2146916"/>
            <a:ext cx="6848061" cy="4518545"/>
          </a:xfrm>
          <a:prstGeom prst="rect">
            <a:avLst/>
          </a:prstGeom>
          <a:noFill/>
        </p:spPr>
        <p:txBody>
          <a:bodyPr wrap="square" rtlCol="0">
            <a:spAutoFit/>
          </a:bodyPr>
          <a:lstStyle/>
          <a:p>
            <a:pPr algn="just">
              <a:lnSpc>
                <a:spcPct val="107000"/>
              </a:lnSpc>
            </a:pPr>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Khi đang ở trong lớp học, nhanh chóng trú ẩn dưới gầm bàn, tránh khu vực kê giá sách, tủ để đồ.</a:t>
            </a:r>
            <a:endParaRPr lang="en-US" sz="2800" dirty="0">
              <a:solidFill>
                <a:prstClr val="black"/>
              </a:solidFill>
              <a:ea typeface="Calibri" panose="020F0502020204030204" pitchFamily="34" charset="0"/>
              <a:cs typeface="Times New Roman" panose="02020603050405020304" pitchFamily="18" charset="0"/>
            </a:endParaRPr>
          </a:p>
          <a:p>
            <a:pPr algn="just">
              <a:lnSpc>
                <a:spcPct val="107000"/>
              </a:lnSpc>
            </a:pPr>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Khi đang ở hành lang, sân vận động, nhà thể thao, tập trung lại vào chính giữa</a:t>
            </a:r>
            <a:endParaRPr lang="en-US" sz="2800" dirty="0">
              <a:solidFill>
                <a:prstClr val="black"/>
              </a:solidFill>
              <a:ea typeface="Calibri" panose="020F0502020204030204" pitchFamily="34" charset="0"/>
              <a:cs typeface="Times New Roman" panose="02020603050405020304" pitchFamily="18" charset="0"/>
            </a:endParaRPr>
          </a:p>
          <a:p>
            <a:pPr algn="just">
              <a:lnSpc>
                <a:spcPct val="107000"/>
              </a:lnSpc>
            </a:pPr>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Khi đang ở phòng thí nghiệm, nhanh chóng rời khỏi đây vì có thể cháy nổ</a:t>
            </a:r>
            <a:endParaRPr lang="en-US" sz="2800" dirty="0">
              <a:solidFill>
                <a:prstClr val="black"/>
              </a:solidFill>
              <a:ea typeface="Calibri" panose="020F0502020204030204" pitchFamily="34" charset="0"/>
              <a:cs typeface="Times New Roman" panose="02020603050405020304" pitchFamily="18" charset="0"/>
            </a:endParaRPr>
          </a:p>
          <a:p>
            <a:pPr algn="just">
              <a:lnSpc>
                <a:spcPct val="107000"/>
              </a:lnSpc>
            </a:pPr>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Không được phép tự ý chạy về nhà vì từ trường về nhà rất có thể gặp nguy hiểm.</a:t>
            </a:r>
            <a:endParaRPr lang="en-US" sz="2800" dirty="0">
              <a:solidFill>
                <a:prstClr val="black"/>
              </a:solidFill>
              <a:ea typeface="Calibri" panose="020F0502020204030204" pitchFamily="34" charset="0"/>
              <a:cs typeface="Times New Roman" panose="02020603050405020304" pitchFamily="18" charset="0"/>
            </a:endParaRPr>
          </a:p>
          <a:p>
            <a:endParaRPr lang="en-US" dirty="0">
              <a:solidFill>
                <a:prstClr val="black"/>
              </a:solidFill>
            </a:endParaRPr>
          </a:p>
        </p:txBody>
      </p:sp>
    </p:spTree>
    <p:extLst>
      <p:ext uri="{BB962C8B-B14F-4D97-AF65-F5344CB8AC3E}">
        <p14:creationId xmlns:p14="http://schemas.microsoft.com/office/powerpoint/2010/main" val="1981171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27C1BC-82C4-4A32-9BBC-B8621C417158}"/>
              </a:ext>
            </a:extLst>
          </p:cNvPr>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54786" y="2192655"/>
            <a:ext cx="3120887" cy="3545536"/>
          </a:xfrm>
          <a:prstGeom prst="rect">
            <a:avLst/>
          </a:prstGeom>
          <a:noFill/>
          <a:ln>
            <a:noFill/>
          </a:ln>
        </p:spPr>
      </p:pic>
      <p:sp>
        <p:nvSpPr>
          <p:cNvPr id="5" name="TextBox 4">
            <a:extLst>
              <a:ext uri="{FF2B5EF4-FFF2-40B4-BE49-F238E27FC236}">
                <a16:creationId xmlns:a16="http://schemas.microsoft.com/office/drawing/2014/main" id="{7EB20C17-1589-48FB-9139-1F953B3905A9}"/>
              </a:ext>
            </a:extLst>
          </p:cNvPr>
          <p:cNvSpPr txBox="1"/>
          <p:nvPr/>
        </p:nvSpPr>
        <p:spPr>
          <a:xfrm>
            <a:off x="710673" y="1126971"/>
            <a:ext cx="7404653" cy="553357"/>
          </a:xfrm>
          <a:prstGeom prst="rect">
            <a:avLst/>
          </a:prstGeom>
          <a:noFill/>
        </p:spPr>
        <p:txBody>
          <a:bodyPr wrap="square" rtlCol="0">
            <a:spAutoFit/>
          </a:bodyPr>
          <a:lstStyle/>
          <a:p>
            <a:pPr algn="just">
              <a:lnSpc>
                <a:spcPct val="107000"/>
              </a:lnSpc>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Thế</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nào</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núi</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lửa</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solidFill>
                <a:prstClr val="black"/>
              </a:solidFill>
              <a:ea typeface="Calibri" panose="020F0502020204030204" pitchFamily="34" charset="0"/>
              <a:cs typeface="Times New Roman" panose="02020603050405020304" pitchFamily="18" charset="0"/>
            </a:endParaRPr>
          </a:p>
        </p:txBody>
      </p:sp>
      <p:pic>
        <p:nvPicPr>
          <p:cNvPr id="1028" name="Picture 4" descr="BÁO SÀI GÒN GIẢI PHÓNG">
            <a:extLst>
              <a:ext uri="{FF2B5EF4-FFF2-40B4-BE49-F238E27FC236}">
                <a16:creationId xmlns:a16="http://schemas.microsoft.com/office/drawing/2014/main" id="{4790C9A1-DF7F-496E-88CE-093C4F0D3C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2973" y="2412863"/>
            <a:ext cx="4099270" cy="310515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611560" y="188640"/>
            <a:ext cx="7416824" cy="576064"/>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chemeClr val="tx1"/>
                </a:solidFill>
                <a:latin typeface="Times New Roman" pitchFamily="18" charset="0"/>
                <a:cs typeface="Times New Roman" pitchFamily="18" charset="0"/>
              </a:rPr>
              <a:t>4. Núi lửa</a:t>
            </a:r>
          </a:p>
        </p:txBody>
      </p:sp>
    </p:spTree>
    <p:extLst>
      <p:ext uri="{BB962C8B-B14F-4D97-AF65-F5344CB8AC3E}">
        <p14:creationId xmlns:p14="http://schemas.microsoft.com/office/powerpoint/2010/main" val="2719701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27C1BC-82C4-4A32-9BBC-B8621C417158}"/>
              </a:ext>
            </a:extLst>
          </p:cNvPr>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54786" y="2192655"/>
            <a:ext cx="3120887" cy="3545536"/>
          </a:xfrm>
          <a:prstGeom prst="rect">
            <a:avLst/>
          </a:prstGeom>
          <a:noFill/>
          <a:ln>
            <a:noFill/>
          </a:ln>
        </p:spPr>
      </p:pic>
      <p:sp>
        <p:nvSpPr>
          <p:cNvPr id="5" name="TextBox 4">
            <a:extLst>
              <a:ext uri="{FF2B5EF4-FFF2-40B4-BE49-F238E27FC236}">
                <a16:creationId xmlns:a16="http://schemas.microsoft.com/office/drawing/2014/main" id="{7EB20C17-1589-48FB-9139-1F953B3905A9}"/>
              </a:ext>
            </a:extLst>
          </p:cNvPr>
          <p:cNvSpPr txBox="1"/>
          <p:nvPr/>
        </p:nvSpPr>
        <p:spPr>
          <a:xfrm>
            <a:off x="710673" y="1126971"/>
            <a:ext cx="7404653" cy="553357"/>
          </a:xfrm>
          <a:prstGeom prst="rect">
            <a:avLst/>
          </a:prstGeom>
          <a:noFill/>
        </p:spPr>
        <p:txBody>
          <a:bodyPr wrap="square" rtlCol="0">
            <a:spAutoFit/>
          </a:bodyPr>
          <a:lstStyle/>
          <a:p>
            <a:pPr algn="just">
              <a:lnSpc>
                <a:spcPct val="107000"/>
              </a:lnSpc>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Thế</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nào</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núi</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lửa</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solidFill>
                <a:prstClr val="black"/>
              </a:solidFill>
              <a:ea typeface="Calibri" panose="020F0502020204030204" pitchFamily="34" charset="0"/>
              <a:cs typeface="Times New Roman" panose="02020603050405020304" pitchFamily="18" charset="0"/>
            </a:endParaRPr>
          </a:p>
        </p:txBody>
      </p:sp>
      <p:pic>
        <p:nvPicPr>
          <p:cNvPr id="1028" name="Picture 4" descr="BÁO SÀI GÒN GIẢI PHÓNG">
            <a:extLst>
              <a:ext uri="{FF2B5EF4-FFF2-40B4-BE49-F238E27FC236}">
                <a16:creationId xmlns:a16="http://schemas.microsoft.com/office/drawing/2014/main" id="{4790C9A1-DF7F-496E-88CE-093C4F0D3C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2973" y="2412863"/>
            <a:ext cx="4099270" cy="310515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611560" y="188640"/>
            <a:ext cx="7416824" cy="576064"/>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prstClr val="black"/>
                </a:solidFill>
                <a:latin typeface="Times New Roman" pitchFamily="18" charset="0"/>
                <a:cs typeface="Times New Roman" pitchFamily="18" charset="0"/>
              </a:rPr>
              <a:t>4. Núi lửa</a:t>
            </a:r>
          </a:p>
        </p:txBody>
      </p:sp>
    </p:spTree>
    <p:extLst>
      <p:ext uri="{BB962C8B-B14F-4D97-AF65-F5344CB8AC3E}">
        <p14:creationId xmlns:p14="http://schemas.microsoft.com/office/powerpoint/2010/main" val="6991945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321073" y="3245926"/>
            <a:ext cx="1424863" cy="951797"/>
          </a:xfrm>
          <a:prstGeom prst="roundRect">
            <a:avLst/>
          </a:prstGeom>
          <a:solidFill>
            <a:srgbClr val="C00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r>
              <a:rPr lang="en-US" sz="2800">
                <a:solidFill>
                  <a:schemeClr val="bg1"/>
                </a:solidFill>
                <a:latin typeface="Times New Roman" pitchFamily="18" charset="0"/>
                <a:cs typeface="Times New Roman" pitchFamily="18" charset="0"/>
              </a:rPr>
              <a:t>Núi lửa</a:t>
            </a:r>
          </a:p>
        </p:txBody>
      </p:sp>
      <p:sp>
        <p:nvSpPr>
          <p:cNvPr id="39" name="Rounded Rectangle 38"/>
          <p:cNvSpPr/>
          <p:nvPr/>
        </p:nvSpPr>
        <p:spPr>
          <a:xfrm>
            <a:off x="2555785" y="2852943"/>
            <a:ext cx="2131567" cy="1538101"/>
          </a:xfrm>
          <a:prstGeom prst="roundRect">
            <a:avLst/>
          </a:prstGeom>
          <a:solidFill>
            <a:srgbClr val="FFC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just" fontAlgn="base">
              <a:spcBef>
                <a:spcPct val="0"/>
              </a:spcBef>
              <a:spcAft>
                <a:spcPct val="0"/>
              </a:spcAft>
            </a:pPr>
            <a:r>
              <a:rPr lang="en-US"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Khái niệm</a:t>
            </a:r>
            <a:endParaRPr lang="en-US" sz="28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6" name="Rounded Rectangle 25"/>
          <p:cNvSpPr/>
          <p:nvPr/>
        </p:nvSpPr>
        <p:spPr>
          <a:xfrm>
            <a:off x="5263408" y="1340768"/>
            <a:ext cx="3701081" cy="4176464"/>
          </a:xfrm>
          <a:prstGeom prst="roundRect">
            <a:avLst/>
          </a:prstGeom>
          <a:solidFill>
            <a:srgbClr val="FFC000"/>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base"/>
            <a:r>
              <a:rPr lang="en-US" sz="2800" b="1" dirty="0" err="1">
                <a:solidFill>
                  <a:schemeClr val="tx1"/>
                </a:solidFill>
                <a:latin typeface="Times New Roman" pitchFamily="18" charset="0"/>
                <a:cs typeface="Times New Roman" pitchFamily="18" charset="0"/>
              </a:rPr>
              <a:t>Là</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hiện</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tượng</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xảy</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ra</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nơi</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vỏ</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Trái</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Đất</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bị</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rạn</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nứt</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khối</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vật</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chất</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nóng</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chảy</a:t>
            </a:r>
            <a:r>
              <a:rPr lang="en-US" sz="2800" b="1" dirty="0">
                <a:solidFill>
                  <a:schemeClr val="tx1"/>
                </a:solidFill>
                <a:latin typeface="Times New Roman" pitchFamily="18" charset="0"/>
                <a:cs typeface="Times New Roman" pitchFamily="18" charset="0"/>
              </a:rPr>
              <a:t> ở </a:t>
            </a:r>
            <a:r>
              <a:rPr lang="en-US" sz="2800" b="1" dirty="0" err="1">
                <a:solidFill>
                  <a:schemeClr val="tx1"/>
                </a:solidFill>
                <a:latin typeface="Times New Roman" pitchFamily="18" charset="0"/>
                <a:cs typeface="Times New Roman" pitchFamily="18" charset="0"/>
              </a:rPr>
              <a:t>phía</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sâu</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được</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đẩy</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lên</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theo</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các</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khe</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nứt</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chảy</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tràn</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lên</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trên</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bề</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mặt</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đất</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dưới</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dạng</a:t>
            </a:r>
            <a:r>
              <a:rPr lang="en-US" sz="2800" b="1" dirty="0">
                <a:solidFill>
                  <a:schemeClr val="tx1"/>
                </a:solidFill>
                <a:latin typeface="Times New Roman" pitchFamily="18" charset="0"/>
                <a:cs typeface="Times New Roman" pitchFamily="18" charset="0"/>
              </a:rPr>
              <a:t> dung </a:t>
            </a:r>
            <a:r>
              <a:rPr lang="en-US" sz="2800" b="1" dirty="0" err="1">
                <a:solidFill>
                  <a:schemeClr val="tx1"/>
                </a:solidFill>
                <a:latin typeface="Times New Roman" pitchFamily="18" charset="0"/>
                <a:cs typeface="Times New Roman" pitchFamily="18" charset="0"/>
              </a:rPr>
              <a:t>nham</a:t>
            </a:r>
            <a:r>
              <a:rPr lang="en-US" sz="2800" b="1" dirty="0">
                <a:solidFill>
                  <a:schemeClr val="tx1"/>
                </a:solidFill>
                <a:latin typeface="Times New Roman" pitchFamily="18" charset="0"/>
                <a:cs typeface="Times New Roman" pitchFamily="18" charset="0"/>
              </a:rPr>
              <a:t>.</a:t>
            </a:r>
          </a:p>
        </p:txBody>
      </p:sp>
      <p:cxnSp>
        <p:nvCxnSpPr>
          <p:cNvPr id="5" name="Straight Arrow Connector 4"/>
          <p:cNvCxnSpPr/>
          <p:nvPr/>
        </p:nvCxnSpPr>
        <p:spPr>
          <a:xfrm>
            <a:off x="1745936" y="3771741"/>
            <a:ext cx="809849" cy="0"/>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4687344" y="3771741"/>
            <a:ext cx="576064" cy="0"/>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611560" y="188640"/>
            <a:ext cx="7416824" cy="576064"/>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prstClr val="black"/>
                </a:solidFill>
                <a:latin typeface="Times New Roman" pitchFamily="18" charset="0"/>
                <a:cs typeface="Times New Roman" pitchFamily="18" charset="0"/>
              </a:rPr>
              <a:t>4. Núi lửa</a:t>
            </a:r>
          </a:p>
        </p:txBody>
      </p:sp>
    </p:spTree>
    <p:extLst>
      <p:ext uri="{BB962C8B-B14F-4D97-AF65-F5344CB8AC3E}">
        <p14:creationId xmlns:p14="http://schemas.microsoft.com/office/powerpoint/2010/main" val="3530437001"/>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42874" y="99"/>
            <a:ext cx="9286875" cy="9286875"/>
          </a:xfrm>
          <a:prstGeom prst="rect">
            <a:avLst/>
          </a:prstGeom>
        </p:spPr>
      </p:pic>
      <p:sp>
        <p:nvSpPr>
          <p:cNvPr id="8" name="TextBox 7"/>
          <p:cNvSpPr txBox="1"/>
          <p:nvPr/>
        </p:nvSpPr>
        <p:spPr>
          <a:xfrm>
            <a:off x="39" y="1273628"/>
            <a:ext cx="9143999" cy="2000548"/>
          </a:xfrm>
          <a:prstGeom prst="rect">
            <a:avLst/>
          </a:prstGeom>
          <a:noFill/>
        </p:spPr>
        <p:txBody>
          <a:bodyPr wrap="square" rtlCol="0">
            <a:spAutoFit/>
          </a:bodyPr>
          <a:lstStyle/>
          <a:p>
            <a:pPr>
              <a:defRPr/>
            </a:pPr>
            <a:r>
              <a:rPr lang="vi-VN" sz="4400" b="1" dirty="0">
                <a:solidFill>
                  <a:srgbClr val="FF0000"/>
                </a:solidFill>
                <a:latin typeface="+mj-lt"/>
                <a:cs typeface="Times New Roman" panose="02020603050405020304" pitchFamily="18" charset="0"/>
              </a:rPr>
              <a:t>B</a:t>
            </a:r>
            <a:r>
              <a:rPr lang="en-US" sz="4400" b="1">
                <a:solidFill>
                  <a:srgbClr val="FF0000"/>
                </a:solidFill>
                <a:latin typeface="+mj-lt"/>
                <a:cs typeface="Times New Roman" panose="02020603050405020304" pitchFamily="18" charset="0"/>
              </a:rPr>
              <a:t>ÀI</a:t>
            </a:r>
            <a:r>
              <a:rPr lang="vi-VN" sz="4400" b="1">
                <a:solidFill>
                  <a:srgbClr val="FF0000"/>
                </a:solidFill>
                <a:latin typeface="+mj-lt"/>
                <a:cs typeface="Times New Roman" panose="02020603050405020304" pitchFamily="18" charset="0"/>
              </a:rPr>
              <a:t> </a:t>
            </a:r>
            <a:r>
              <a:rPr lang="en-US" sz="4400" b="1">
                <a:solidFill>
                  <a:srgbClr val="FF0000"/>
                </a:solidFill>
                <a:latin typeface="+mj-lt"/>
              </a:rPr>
              <a:t>9</a:t>
            </a:r>
            <a:r>
              <a:rPr lang="vi-VN" sz="4400" b="1">
                <a:solidFill>
                  <a:srgbClr val="FF0000"/>
                </a:solidFill>
                <a:latin typeface="+mj-lt"/>
              </a:rPr>
              <a:t>. CẤU TẠO CỦA TRÁI ĐẤT.</a:t>
            </a:r>
            <a:endParaRPr lang="en-US" sz="4400" b="1">
              <a:solidFill>
                <a:srgbClr val="FF0000"/>
              </a:solidFill>
              <a:latin typeface="+mj-lt"/>
              <a:cs typeface="Times New Roman" panose="02020603050405020304" pitchFamily="18" charset="0"/>
            </a:endParaRPr>
          </a:p>
          <a:p>
            <a:pPr algn="ctr">
              <a:defRPr/>
            </a:pPr>
            <a:r>
              <a:rPr lang="en-US" sz="4400" b="1">
                <a:solidFill>
                  <a:srgbClr val="FF0000"/>
                </a:solidFill>
                <a:latin typeface="+mj-lt"/>
                <a:ea typeface="Times New Roman" panose="02020603050405020304" pitchFamily="18" charset="0"/>
                <a:cs typeface="Times New Roman" panose="02020603050405020304" pitchFamily="18" charset="0"/>
              </a:rPr>
              <a:t>NÚI </a:t>
            </a:r>
            <a:r>
              <a:rPr lang="en-US" sz="4400" b="1" dirty="0">
                <a:solidFill>
                  <a:srgbClr val="FF0000"/>
                </a:solidFill>
                <a:latin typeface="+mj-lt"/>
                <a:ea typeface="Times New Roman" panose="02020603050405020304" pitchFamily="18" charset="0"/>
                <a:cs typeface="Times New Roman" panose="02020603050405020304" pitchFamily="18" charset="0"/>
              </a:rPr>
              <a:t>LỬA VÀ ĐỘNG ĐẤT</a:t>
            </a:r>
            <a:endParaRPr lang="en-US" sz="4400" dirty="0">
              <a:solidFill>
                <a:srgbClr val="FF0000"/>
              </a:solidFill>
              <a:latin typeface="+mj-lt"/>
              <a:ea typeface="Calibri" panose="020F0502020204030204" pitchFamily="34" charset="0"/>
              <a:cs typeface="Times New Roman" panose="02020603050405020304" pitchFamily="18" charset="0"/>
            </a:endParaRPr>
          </a:p>
          <a:p>
            <a:pPr algn="ctr">
              <a:defRPr/>
            </a:pPr>
            <a:endParaRPr lang="vi-VN" sz="3600" b="1" dirty="0">
              <a:solidFill>
                <a:srgbClr val="FF006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236441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27C1BC-82C4-4A32-9BBC-B8621C417158}"/>
              </a:ext>
            </a:extLst>
          </p:cNvPr>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54786" y="2192655"/>
            <a:ext cx="3120887" cy="3545536"/>
          </a:xfrm>
          <a:prstGeom prst="rect">
            <a:avLst/>
          </a:prstGeom>
          <a:noFill/>
          <a:ln>
            <a:noFill/>
          </a:ln>
        </p:spPr>
      </p:pic>
      <p:sp>
        <p:nvSpPr>
          <p:cNvPr id="5" name="TextBox 4">
            <a:extLst>
              <a:ext uri="{FF2B5EF4-FFF2-40B4-BE49-F238E27FC236}">
                <a16:creationId xmlns:a16="http://schemas.microsoft.com/office/drawing/2014/main" id="{7EB20C17-1589-48FB-9139-1F953B3905A9}"/>
              </a:ext>
            </a:extLst>
          </p:cNvPr>
          <p:cNvSpPr txBox="1"/>
          <p:nvPr/>
        </p:nvSpPr>
        <p:spPr>
          <a:xfrm>
            <a:off x="710673" y="1126971"/>
            <a:ext cx="7404653" cy="553357"/>
          </a:xfrm>
          <a:prstGeom prst="rect">
            <a:avLst/>
          </a:prstGeom>
          <a:noFill/>
        </p:spPr>
        <p:txBody>
          <a:bodyPr wrap="square" rtlCol="0">
            <a:spAutoFit/>
          </a:bodyPr>
          <a:lstStyle/>
          <a:p>
            <a:pPr algn="just">
              <a:lnSpc>
                <a:spcPct val="107000"/>
              </a:lnSpc>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Nguyên nhân sinh ra núi lửa</a:t>
            </a:r>
            <a:endParaRPr lang="en-US" sz="2800" dirty="0">
              <a:solidFill>
                <a:prstClr val="black"/>
              </a:solidFill>
              <a:ea typeface="Calibri" panose="020F0502020204030204" pitchFamily="34" charset="0"/>
              <a:cs typeface="Times New Roman" panose="02020603050405020304" pitchFamily="18" charset="0"/>
            </a:endParaRPr>
          </a:p>
        </p:txBody>
      </p:sp>
      <p:pic>
        <p:nvPicPr>
          <p:cNvPr id="1028" name="Picture 4" descr="BÁO SÀI GÒN GIẢI PHÓNG">
            <a:extLst>
              <a:ext uri="{FF2B5EF4-FFF2-40B4-BE49-F238E27FC236}">
                <a16:creationId xmlns:a16="http://schemas.microsoft.com/office/drawing/2014/main" id="{4790C9A1-DF7F-496E-88CE-093C4F0D3C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2973" y="2412863"/>
            <a:ext cx="4099270" cy="310515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611560" y="188640"/>
            <a:ext cx="7416824" cy="576064"/>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prstClr val="black"/>
                </a:solidFill>
                <a:latin typeface="Times New Roman" pitchFamily="18" charset="0"/>
                <a:cs typeface="Times New Roman" pitchFamily="18" charset="0"/>
              </a:rPr>
              <a:t>4. Núi lửa</a:t>
            </a:r>
          </a:p>
        </p:txBody>
      </p:sp>
    </p:spTree>
    <p:extLst>
      <p:ext uri="{BB962C8B-B14F-4D97-AF65-F5344CB8AC3E}">
        <p14:creationId xmlns:p14="http://schemas.microsoft.com/office/powerpoint/2010/main" val="6131393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251538" y="1933154"/>
            <a:ext cx="1424863" cy="951797"/>
          </a:xfrm>
          <a:prstGeom prst="roundRect">
            <a:avLst/>
          </a:prstGeom>
          <a:solidFill>
            <a:srgbClr val="C00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r>
              <a:rPr lang="en-US" sz="2800">
                <a:solidFill>
                  <a:prstClr val="white"/>
                </a:solidFill>
                <a:latin typeface="Times New Roman" pitchFamily="18" charset="0"/>
                <a:cs typeface="Times New Roman" pitchFamily="18" charset="0"/>
              </a:rPr>
              <a:t>Núi lửa</a:t>
            </a:r>
          </a:p>
        </p:txBody>
      </p:sp>
      <p:cxnSp>
        <p:nvCxnSpPr>
          <p:cNvPr id="5" name="Straight Arrow Connector 4"/>
          <p:cNvCxnSpPr/>
          <p:nvPr/>
        </p:nvCxnSpPr>
        <p:spPr>
          <a:xfrm>
            <a:off x="1710195" y="2409031"/>
            <a:ext cx="1018270" cy="0"/>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611560" y="188640"/>
            <a:ext cx="7416824" cy="576064"/>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prstClr val="black"/>
                </a:solidFill>
                <a:latin typeface="Times New Roman" pitchFamily="18" charset="0"/>
                <a:cs typeface="Times New Roman" pitchFamily="18" charset="0"/>
              </a:rPr>
              <a:t>4. Núi lửa</a:t>
            </a:r>
          </a:p>
        </p:txBody>
      </p:sp>
      <p:sp>
        <p:nvSpPr>
          <p:cNvPr id="12" name="Rounded Rectangle 11"/>
          <p:cNvSpPr/>
          <p:nvPr/>
        </p:nvSpPr>
        <p:spPr>
          <a:xfrm>
            <a:off x="2739241" y="1726051"/>
            <a:ext cx="1483496" cy="1538101"/>
          </a:xfrm>
          <a:prstGeom prst="roundRect">
            <a:avLst/>
          </a:prstGeom>
          <a:solidFill>
            <a:srgbClr val="FFC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base">
              <a:spcBef>
                <a:spcPct val="0"/>
              </a:spcBef>
              <a:spcAft>
                <a:spcPct val="0"/>
              </a:spcAft>
            </a:pPr>
            <a:r>
              <a:rPr lang="en-US"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Nguyên nhân</a:t>
            </a:r>
            <a:endParaRPr lang="en-US" sz="2800">
              <a:solidFill>
                <a:prstClr val="black"/>
              </a:solidFill>
              <a:ea typeface="Calibri" panose="020F0502020204030204" pitchFamily="34" charset="0"/>
              <a:cs typeface="Times New Roman" panose="02020603050405020304" pitchFamily="18" charset="0"/>
            </a:endParaRPr>
          </a:p>
        </p:txBody>
      </p:sp>
      <p:cxnSp>
        <p:nvCxnSpPr>
          <p:cNvPr id="14" name="Straight Arrow Connector 13"/>
          <p:cNvCxnSpPr/>
          <p:nvPr/>
        </p:nvCxnSpPr>
        <p:spPr>
          <a:xfrm>
            <a:off x="4228479" y="2373852"/>
            <a:ext cx="1008112" cy="0"/>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5217421" y="1400922"/>
            <a:ext cx="3675062" cy="2016224"/>
          </a:xfrm>
          <a:prstGeom prst="roundRect">
            <a:avLst/>
          </a:prstGeom>
          <a:solidFill>
            <a:srgbClr val="FFC000"/>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base">
              <a:lnSpc>
                <a:spcPct val="115000"/>
              </a:lnSpc>
              <a:spcAft>
                <a:spcPts val="1000"/>
              </a:spcAft>
            </a:pPr>
            <a:r>
              <a:rPr lang="en-US" sz="3200">
                <a:solidFill>
                  <a:schemeClr val="tx1"/>
                </a:solidFill>
                <a:latin typeface="Times New Roman"/>
                <a:ea typeface="Calibri"/>
                <a:cs typeface="Times New Roman"/>
              </a:rPr>
              <a:t>Sự dịch chuyển của các mảng kiến tạo </a:t>
            </a:r>
            <a:endParaRPr lang="en-US" sz="2400">
              <a:solidFill>
                <a:schemeClr val="tx1"/>
              </a:solidFill>
              <a:ea typeface="Calibri"/>
              <a:cs typeface="Times New Roman"/>
            </a:endParaRPr>
          </a:p>
        </p:txBody>
      </p:sp>
    </p:spTree>
    <p:extLst>
      <p:ext uri="{BB962C8B-B14F-4D97-AF65-F5344CB8AC3E}">
        <p14:creationId xmlns:p14="http://schemas.microsoft.com/office/powerpoint/2010/main" val="1450960445"/>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eaLnBrk="0" fontAlgn="base" hangingPunct="0">
              <a:spcBef>
                <a:spcPct val="0"/>
              </a:spcBef>
              <a:spcAft>
                <a:spcPct val="0"/>
              </a:spcAft>
            </a:pPr>
            <a:fld id="{E5491E5C-591E-45B4-9CCE-E9E3E3C27024}" type="slidenum">
              <a:rPr lang="en-US" smtClean="0">
                <a:latin typeface="Arial" pitchFamily="34" charset="0"/>
                <a:cs typeface="Arial" pitchFamily="34" charset="0"/>
              </a:rPr>
              <a:pPr eaLnBrk="0" fontAlgn="base" hangingPunct="0">
                <a:spcBef>
                  <a:spcPct val="0"/>
                </a:spcBef>
                <a:spcAft>
                  <a:spcPct val="0"/>
                </a:spcAft>
              </a:pPr>
              <a:t>32</a:t>
            </a:fld>
            <a:endParaRPr lang="en-US">
              <a:latin typeface="Arial" pitchFamily="34" charset="0"/>
              <a:cs typeface="Arial" pitchFamily="34" charset="0"/>
            </a:endParaRPr>
          </a:p>
        </p:txBody>
      </p:sp>
      <p:sp>
        <p:nvSpPr>
          <p:cNvPr id="6" name="TextBox 5"/>
          <p:cNvSpPr txBox="1"/>
          <p:nvPr/>
        </p:nvSpPr>
        <p:spPr>
          <a:xfrm>
            <a:off x="467544" y="332656"/>
            <a:ext cx="8568952" cy="1077218"/>
          </a:xfrm>
          <a:prstGeom prst="rect">
            <a:avLst/>
          </a:prstGeom>
          <a:noFill/>
        </p:spPr>
        <p:txBody>
          <a:bodyPr wrap="square" rtlCol="0">
            <a:spAutoFit/>
          </a:bodyPr>
          <a:lstStyle/>
          <a:p>
            <a:r>
              <a:rPr lang="vi-VN" sz="3200">
                <a:solidFill>
                  <a:srgbClr val="5F5F5F"/>
                </a:solidFill>
                <a:latin typeface="Times New Roman" pitchFamily="18" charset="0"/>
                <a:cs typeface="Times New Roman" pitchFamily="18" charset="0"/>
              </a:rPr>
              <a:t>-Xác định các vành đai </a:t>
            </a:r>
            <a:r>
              <a:rPr lang="en-US" sz="3200">
                <a:solidFill>
                  <a:srgbClr val="5F5F5F"/>
                </a:solidFill>
                <a:latin typeface="Times New Roman" pitchFamily="18" charset="0"/>
                <a:cs typeface="Times New Roman" pitchFamily="18" charset="0"/>
              </a:rPr>
              <a:t>núi lửa Thái Bình Dương</a:t>
            </a:r>
          </a:p>
          <a:p>
            <a:endParaRPr lang="en-US" sz="3200">
              <a:solidFill>
                <a:srgbClr val="5F5F5F"/>
              </a:solidFill>
              <a:latin typeface="Times New Roman" pitchFamily="18" charset="0"/>
              <a:cs typeface="Times New Roman" pitchFamily="18" charset="0"/>
            </a:endParaRPr>
          </a:p>
        </p:txBody>
      </p:sp>
      <p:pic>
        <p:nvPicPr>
          <p:cNvPr id="7" name="Picture 6"/>
          <p:cNvPicPr/>
          <p:nvPr/>
        </p:nvPicPr>
        <p:blipFill>
          <a:blip r:embed="rId2">
            <a:extLst>
              <a:ext uri="{28A0092B-C50C-407E-A947-70E740481C1C}">
                <a14:useLocalDpi xmlns:a14="http://schemas.microsoft.com/office/drawing/2010/main" val="0"/>
              </a:ext>
            </a:extLst>
          </a:blip>
          <a:srcRect/>
          <a:stretch>
            <a:fillRect/>
          </a:stretch>
        </p:blipFill>
        <p:spPr bwMode="auto">
          <a:xfrm>
            <a:off x="1115617" y="1470141"/>
            <a:ext cx="6768752" cy="4896544"/>
          </a:xfrm>
          <a:prstGeom prst="rect">
            <a:avLst/>
          </a:prstGeom>
          <a:noFill/>
        </p:spPr>
      </p:pic>
    </p:spTree>
    <p:extLst>
      <p:ext uri="{BB962C8B-B14F-4D97-AF65-F5344CB8AC3E}">
        <p14:creationId xmlns:p14="http://schemas.microsoft.com/office/powerpoint/2010/main" val="37967476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6" descr="E:\nen slide\ẢNH NỀN\ring-of-fire-and-globalvolcanoes13.jpg">
            <a:extLst>
              <a:ext uri="{FF2B5EF4-FFF2-40B4-BE49-F238E27FC236}">
                <a16:creationId xmlns:a16="http://schemas.microsoft.com/office/drawing/2014/main" id="{AD467E89-2096-4409-BD63-D25AE55A16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457200"/>
            <a:ext cx="565785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5" descr="Explode-03-june">
            <a:extLst>
              <a:ext uri="{FF2B5EF4-FFF2-40B4-BE49-F238E27FC236}">
                <a16:creationId xmlns:a16="http://schemas.microsoft.com/office/drawing/2014/main" id="{43D1E3E1-E4F8-4788-BBFC-CFA63393411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257550" y="1524000"/>
            <a:ext cx="171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5" descr="Explode-03-june">
            <a:extLst>
              <a:ext uri="{FF2B5EF4-FFF2-40B4-BE49-F238E27FC236}">
                <a16:creationId xmlns:a16="http://schemas.microsoft.com/office/drawing/2014/main" id="{5186D4EB-5870-4320-9A1D-09A331292D1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143500" y="1447800"/>
            <a:ext cx="2857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5" descr="Explode-03-june">
            <a:extLst>
              <a:ext uri="{FF2B5EF4-FFF2-40B4-BE49-F238E27FC236}">
                <a16:creationId xmlns:a16="http://schemas.microsoft.com/office/drawing/2014/main" id="{B24AFA6D-7511-46FC-BD91-8FD3FFC6BA5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685800"/>
            <a:ext cx="171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5" descr="Explode-03-june">
            <a:extLst>
              <a:ext uri="{FF2B5EF4-FFF2-40B4-BE49-F238E27FC236}">
                <a16:creationId xmlns:a16="http://schemas.microsoft.com/office/drawing/2014/main" id="{A8E3B7BA-818A-4582-B455-7214BC70CEC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429250" y="2514600"/>
            <a:ext cx="171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5" descr="Explode-03-june">
            <a:extLst>
              <a:ext uri="{FF2B5EF4-FFF2-40B4-BE49-F238E27FC236}">
                <a16:creationId xmlns:a16="http://schemas.microsoft.com/office/drawing/2014/main" id="{203F10BD-2AB1-4107-9BA7-57BBED1CCC3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000500" y="4191000"/>
            <a:ext cx="171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5" descr="Explode-03-june">
            <a:extLst>
              <a:ext uri="{FF2B5EF4-FFF2-40B4-BE49-F238E27FC236}">
                <a16:creationId xmlns:a16="http://schemas.microsoft.com/office/drawing/2014/main" id="{C641CE90-A81F-4B48-97BA-7B5A5B1AFCF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4800600"/>
            <a:ext cx="171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5" descr="Explode-03-june">
            <a:extLst>
              <a:ext uri="{FF2B5EF4-FFF2-40B4-BE49-F238E27FC236}">
                <a16:creationId xmlns:a16="http://schemas.microsoft.com/office/drawing/2014/main" id="{33A11DE9-A85A-425F-988F-4895C561F2A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4495800"/>
            <a:ext cx="171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a:extLst>
              <a:ext uri="{FF2B5EF4-FFF2-40B4-BE49-F238E27FC236}">
                <a16:creationId xmlns:a16="http://schemas.microsoft.com/office/drawing/2014/main" id="{91E764E2-C92D-4985-8666-0F553B3F4C45}"/>
              </a:ext>
            </a:extLst>
          </p:cNvPr>
          <p:cNvSpPr txBox="1">
            <a:spLocks noChangeArrowheads="1"/>
          </p:cNvSpPr>
          <p:nvPr/>
        </p:nvSpPr>
        <p:spPr bwMode="auto">
          <a:xfrm>
            <a:off x="3486182" y="2686069"/>
            <a:ext cx="220384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algn="ctr" eaLnBrk="1" fontAlgn="base" hangingPunct="1">
              <a:spcBef>
                <a:spcPct val="0"/>
              </a:spcBef>
              <a:spcAft>
                <a:spcPct val="0"/>
              </a:spcAft>
            </a:pPr>
            <a:r>
              <a:rPr lang="en-US" altLang="en-US" sz="2400" b="1">
                <a:solidFill>
                  <a:prstClr val="white"/>
                </a:solidFill>
                <a:latin typeface="Times New Roman" panose="02020603050405020304" pitchFamily="18" charset="0"/>
                <a:cs typeface="Times New Roman" panose="02020603050405020304" pitchFamily="18" charset="0"/>
              </a:rPr>
              <a:t>“Vành đai lửa TBD” có gần 300 núi lửa đang hoạt động</a:t>
            </a:r>
          </a:p>
        </p:txBody>
      </p:sp>
      <p:pic>
        <p:nvPicPr>
          <p:cNvPr id="24" name="Picture 25" descr="Explode-03-june">
            <a:extLst>
              <a:ext uri="{FF2B5EF4-FFF2-40B4-BE49-F238E27FC236}">
                <a16:creationId xmlns:a16="http://schemas.microsoft.com/office/drawing/2014/main" id="{6FED6858-B190-4B30-A22C-480385DEC3F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514850" y="1066800"/>
            <a:ext cx="171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5" descr="Explode-03-june">
            <a:extLst>
              <a:ext uri="{FF2B5EF4-FFF2-40B4-BE49-F238E27FC236}">
                <a16:creationId xmlns:a16="http://schemas.microsoft.com/office/drawing/2014/main" id="{2A89A7E2-3851-486E-81F5-74D4CBC5EAA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3276600"/>
            <a:ext cx="171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descr="Explode-03-june">
            <a:extLst>
              <a:ext uri="{FF2B5EF4-FFF2-40B4-BE49-F238E27FC236}">
                <a16:creationId xmlns:a16="http://schemas.microsoft.com/office/drawing/2014/main" id="{75DFC9F6-9FD3-4BC5-BFE7-B87C2002BF6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629150" y="4267200"/>
            <a:ext cx="171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5" descr="Explode-03-june">
            <a:extLst>
              <a:ext uri="{FF2B5EF4-FFF2-40B4-BE49-F238E27FC236}">
                <a16:creationId xmlns:a16="http://schemas.microsoft.com/office/drawing/2014/main" id="{6A767B8E-8DB6-4C29-8800-D490EC2A3FD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5474497" y="4267200"/>
            <a:ext cx="240506"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5" descr="Explode-03-june">
            <a:extLst>
              <a:ext uri="{FF2B5EF4-FFF2-40B4-BE49-F238E27FC236}">
                <a16:creationId xmlns:a16="http://schemas.microsoft.com/office/drawing/2014/main" id="{7537A760-B2AD-43FA-A11E-41C4B0BBF7C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914651" y="1981200"/>
            <a:ext cx="18335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5" descr="Explode-03-june">
            <a:extLst>
              <a:ext uri="{FF2B5EF4-FFF2-40B4-BE49-F238E27FC236}">
                <a16:creationId xmlns:a16="http://schemas.microsoft.com/office/drawing/2014/main" id="{F5A7A0EB-37AB-4F26-8FA6-9AF3E4511CA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6343677" y="4876818"/>
            <a:ext cx="195263" cy="26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5" descr="Explode-03-june">
            <a:extLst>
              <a:ext uri="{FF2B5EF4-FFF2-40B4-BE49-F238E27FC236}">
                <a16:creationId xmlns:a16="http://schemas.microsoft.com/office/drawing/2014/main" id="{9DBABB0C-FA43-41B1-BBD4-5EC90564F17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343151" y="2971800"/>
            <a:ext cx="2809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25" descr="Explode-03-june">
            <a:extLst>
              <a:ext uri="{FF2B5EF4-FFF2-40B4-BE49-F238E27FC236}">
                <a16:creationId xmlns:a16="http://schemas.microsoft.com/office/drawing/2014/main" id="{ABDE61DF-D438-4B8F-A17A-0EEFCD2FDC0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5600700" y="4648218"/>
            <a:ext cx="195263" cy="26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25" descr="Explode-03-june">
            <a:extLst>
              <a:ext uri="{FF2B5EF4-FFF2-40B4-BE49-F238E27FC236}">
                <a16:creationId xmlns:a16="http://schemas.microsoft.com/office/drawing/2014/main" id="{D375DA14-AC9A-42E4-B3C2-04119DFBE18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4800619" y="4648218"/>
            <a:ext cx="195263" cy="26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25" descr="Explode-03-june">
            <a:extLst>
              <a:ext uri="{FF2B5EF4-FFF2-40B4-BE49-F238E27FC236}">
                <a16:creationId xmlns:a16="http://schemas.microsoft.com/office/drawing/2014/main" id="{0804F870-33D7-40BF-B44B-39C625AD3CB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4743450" y="5986515"/>
            <a:ext cx="1952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25" descr="Explode-03-june">
            <a:extLst>
              <a:ext uri="{FF2B5EF4-FFF2-40B4-BE49-F238E27FC236}">
                <a16:creationId xmlns:a16="http://schemas.microsoft.com/office/drawing/2014/main" id="{E37F7373-4DFA-4013-8D49-75DDC990F43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6025753" y="3581400"/>
            <a:ext cx="284559"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5" descr="Explode-03-june">
            <a:extLst>
              <a:ext uri="{FF2B5EF4-FFF2-40B4-BE49-F238E27FC236}">
                <a16:creationId xmlns:a16="http://schemas.microsoft.com/office/drawing/2014/main" id="{0001066C-D06F-4A24-9DE8-1E936A14EBB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885950" y="3657604"/>
            <a:ext cx="228600" cy="338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5" descr="Explode-03-june">
            <a:extLst>
              <a:ext uri="{FF2B5EF4-FFF2-40B4-BE49-F238E27FC236}">
                <a16:creationId xmlns:a16="http://schemas.microsoft.com/office/drawing/2014/main" id="{A84642E0-0E7A-4906-8A40-93F48777368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086100" y="3810023"/>
            <a:ext cx="114300"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25" descr="Explode-03-june">
            <a:extLst>
              <a:ext uri="{FF2B5EF4-FFF2-40B4-BE49-F238E27FC236}">
                <a16:creationId xmlns:a16="http://schemas.microsoft.com/office/drawing/2014/main" id="{C6FD8417-D7DC-4204-8D3B-EEF909D9304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2971828" y="3014715"/>
            <a:ext cx="1952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25" descr="Explode-03-june">
            <a:extLst>
              <a:ext uri="{FF2B5EF4-FFF2-40B4-BE49-F238E27FC236}">
                <a16:creationId xmlns:a16="http://schemas.microsoft.com/office/drawing/2014/main" id="{6DE5D3FB-110B-42D3-97FE-D62C09799AB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4171987" y="2786115"/>
            <a:ext cx="1952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25" descr="Explode-03-june">
            <a:extLst>
              <a:ext uri="{FF2B5EF4-FFF2-40B4-BE49-F238E27FC236}">
                <a16:creationId xmlns:a16="http://schemas.microsoft.com/office/drawing/2014/main" id="{BFE3E443-933E-4741-9E47-F0F52299519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4400587" y="2938515"/>
            <a:ext cx="1952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25" descr="Explode-03-june">
            <a:extLst>
              <a:ext uri="{FF2B5EF4-FFF2-40B4-BE49-F238E27FC236}">
                <a16:creationId xmlns:a16="http://schemas.microsoft.com/office/drawing/2014/main" id="{E051DE98-BB07-4B07-B355-1BD70FA0D93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6343677" y="4572019"/>
            <a:ext cx="195263" cy="26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25" descr="Explode-03-june">
            <a:extLst>
              <a:ext uri="{FF2B5EF4-FFF2-40B4-BE49-F238E27FC236}">
                <a16:creationId xmlns:a16="http://schemas.microsoft.com/office/drawing/2014/main" id="{DDE60716-0D1F-448B-A5F0-111496EC33F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2914665" y="2590819"/>
            <a:ext cx="195263" cy="26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25" descr="Explode-03-june">
            <a:extLst>
              <a:ext uri="{FF2B5EF4-FFF2-40B4-BE49-F238E27FC236}">
                <a16:creationId xmlns:a16="http://schemas.microsoft.com/office/drawing/2014/main" id="{3669CA36-20CA-4980-836C-9DB269653DA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772151" y="2895600"/>
            <a:ext cx="18335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25" descr="Explode-03-june">
            <a:extLst>
              <a:ext uri="{FF2B5EF4-FFF2-40B4-BE49-F238E27FC236}">
                <a16:creationId xmlns:a16="http://schemas.microsoft.com/office/drawing/2014/main" id="{291BFFFC-7DB1-4EF9-9CA3-F64222F7E63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600451" y="1295400"/>
            <a:ext cx="18335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25" descr="Explode-03-june">
            <a:extLst>
              <a:ext uri="{FF2B5EF4-FFF2-40B4-BE49-F238E27FC236}">
                <a16:creationId xmlns:a16="http://schemas.microsoft.com/office/drawing/2014/main" id="{34FDE981-CF18-4A98-96BC-AC6E91DD440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314951" y="1981200"/>
            <a:ext cx="18335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25" descr="Explode-03-june">
            <a:extLst>
              <a:ext uri="{FF2B5EF4-FFF2-40B4-BE49-F238E27FC236}">
                <a16:creationId xmlns:a16="http://schemas.microsoft.com/office/drawing/2014/main" id="{D0D094E9-1E21-455B-A658-3C062299C99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514601" y="3505200"/>
            <a:ext cx="18335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25" descr="Explode-03-june">
            <a:extLst>
              <a:ext uri="{FF2B5EF4-FFF2-40B4-BE49-F238E27FC236}">
                <a16:creationId xmlns:a16="http://schemas.microsoft.com/office/drawing/2014/main" id="{23417C06-6AF8-45EC-98E7-19F1702EC12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115051" y="3124200"/>
            <a:ext cx="18335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65770" y="457247"/>
            <a:ext cx="1311593" cy="6001643"/>
          </a:xfrm>
          <a:prstGeom prst="rect">
            <a:avLst/>
          </a:prstGeom>
          <a:noFill/>
        </p:spPr>
        <p:txBody>
          <a:bodyPr wrap="square" rtlCol="0">
            <a:spAutoFit/>
          </a:bodyPr>
          <a:lstStyle/>
          <a:p>
            <a:r>
              <a:rPr lang="en-US" sz="2400">
                <a:solidFill>
                  <a:prstClr val="black"/>
                </a:solidFill>
                <a:latin typeface="Times New Roman" pitchFamily="18" charset="0"/>
                <a:cs typeface="Times New Roman" pitchFamily="18" charset="0"/>
              </a:rPr>
              <a:t>Vành đai lửa Thái Bình Dương kéo dài từ Niu di lân qua Nhật Bản, A - lax- ca trải suốt bờ tây của Bắc Mĩ và Nam Mĩ</a:t>
            </a:r>
          </a:p>
          <a:p>
            <a:endParaRPr lang="en-US" sz="2400">
              <a:solidFill>
                <a:prstClr val="black"/>
              </a:solidFill>
            </a:endParaRPr>
          </a:p>
        </p:txBody>
      </p:sp>
    </p:spTree>
    <p:extLst>
      <p:ext uri="{BB962C8B-B14F-4D97-AF65-F5344CB8AC3E}">
        <p14:creationId xmlns:p14="http://schemas.microsoft.com/office/powerpoint/2010/main" val="35329925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4)">
                                      <p:cBhvr>
                                        <p:cTn id="7" dur="500"/>
                                        <p:tgtEl>
                                          <p:spTgt spid="15"/>
                                        </p:tgtEl>
                                      </p:cBhvr>
                                    </p:animEffect>
                                  </p:childTnLst>
                                </p:cTn>
                              </p:par>
                              <p:par>
                                <p:cTn id="8" presetID="6" presetClass="entr" presetSubtype="16"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2000"/>
                                        <p:tgtEl>
                                          <p:spTgt spid="16"/>
                                        </p:tgtEl>
                                      </p:cBhvr>
                                    </p:animEffect>
                                  </p:childTnLst>
                                </p:cTn>
                              </p:par>
                              <p:par>
                                <p:cTn id="11" presetID="6" presetClass="entr" presetSubtype="16"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circle(in)">
                                      <p:cBhvr>
                                        <p:cTn id="13" dur="2000"/>
                                        <p:tgtEl>
                                          <p:spTgt spid="17"/>
                                        </p:tgtEl>
                                      </p:cBhvr>
                                    </p:animEffect>
                                  </p:childTnLst>
                                </p:cTn>
                              </p:par>
                              <p:par>
                                <p:cTn id="14" presetID="6" presetClass="entr" presetSubtype="16"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circle(in)">
                                      <p:cBhvr>
                                        <p:cTn id="16" dur="2000"/>
                                        <p:tgtEl>
                                          <p:spTgt spid="18"/>
                                        </p:tgtEl>
                                      </p:cBhvr>
                                    </p:animEffect>
                                  </p:childTnLst>
                                </p:cTn>
                              </p:par>
                              <p:par>
                                <p:cTn id="17" presetID="6" presetClass="entr" presetSubtype="16"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circle(in)">
                                      <p:cBhvr>
                                        <p:cTn id="19" dur="2000"/>
                                        <p:tgtEl>
                                          <p:spTgt spid="19"/>
                                        </p:tgtEl>
                                      </p:cBhvr>
                                    </p:animEffect>
                                  </p:childTnLst>
                                </p:cTn>
                              </p:par>
                              <p:par>
                                <p:cTn id="20" presetID="6" presetClass="entr" presetSubtype="16"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circle(in)">
                                      <p:cBhvr>
                                        <p:cTn id="22" dur="2000"/>
                                        <p:tgtEl>
                                          <p:spTgt spid="20"/>
                                        </p:tgtEl>
                                      </p:cBhvr>
                                    </p:animEffect>
                                  </p:childTnLst>
                                </p:cTn>
                              </p:par>
                              <p:par>
                                <p:cTn id="23" presetID="6" presetClass="entr" presetSubtype="16"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circle(in)">
                                      <p:cBhvr>
                                        <p:cTn id="25" dur="2000"/>
                                        <p:tgtEl>
                                          <p:spTgt spid="21"/>
                                        </p:tgtEl>
                                      </p:cBhvr>
                                    </p:animEffect>
                                  </p:childTnLst>
                                </p:cTn>
                              </p:par>
                              <p:par>
                                <p:cTn id="26" presetID="6" presetClass="entr" presetSubtype="16"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circle(in)">
                                      <p:cBhvr>
                                        <p:cTn id="28" dur="2000"/>
                                        <p:tgtEl>
                                          <p:spTgt spid="22"/>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circle(in)">
                                      <p:cBhvr>
                                        <p:cTn id="31" dur="2000"/>
                                        <p:tgtEl>
                                          <p:spTgt spid="23"/>
                                        </p:tgtEl>
                                      </p:cBhvr>
                                    </p:animEffect>
                                  </p:childTnLst>
                                </p:cTn>
                              </p:par>
                              <p:par>
                                <p:cTn id="32" presetID="6" presetClass="entr" presetSubtype="16"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circle(in)">
                                      <p:cBhvr>
                                        <p:cTn id="34" dur="2000"/>
                                        <p:tgtEl>
                                          <p:spTgt spid="24"/>
                                        </p:tgtEl>
                                      </p:cBhvr>
                                    </p:animEffect>
                                  </p:childTnLst>
                                </p:cTn>
                              </p:par>
                              <p:par>
                                <p:cTn id="35" presetID="6" presetClass="entr" presetSubtype="16"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circle(in)">
                                      <p:cBhvr>
                                        <p:cTn id="37" dur="2000"/>
                                        <p:tgtEl>
                                          <p:spTgt spid="25"/>
                                        </p:tgtEl>
                                      </p:cBhvr>
                                    </p:animEffect>
                                  </p:childTnLst>
                                </p:cTn>
                              </p:par>
                              <p:par>
                                <p:cTn id="38" presetID="6" presetClass="entr" presetSubtype="16"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circle(in)">
                                      <p:cBhvr>
                                        <p:cTn id="40" dur="2000"/>
                                        <p:tgtEl>
                                          <p:spTgt spid="26"/>
                                        </p:tgtEl>
                                      </p:cBhvr>
                                    </p:animEffect>
                                  </p:childTnLst>
                                </p:cTn>
                              </p:par>
                              <p:par>
                                <p:cTn id="41" presetID="6" presetClass="entr" presetSubtype="16"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circle(in)">
                                      <p:cBhvr>
                                        <p:cTn id="43" dur="2000"/>
                                        <p:tgtEl>
                                          <p:spTgt spid="27"/>
                                        </p:tgtEl>
                                      </p:cBhvr>
                                    </p:animEffect>
                                  </p:childTnLst>
                                </p:cTn>
                              </p:par>
                              <p:par>
                                <p:cTn id="44" presetID="6" presetClass="entr" presetSubtype="16" fill="hold"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circle(in)">
                                      <p:cBhvr>
                                        <p:cTn id="46" dur="2000"/>
                                        <p:tgtEl>
                                          <p:spTgt spid="28"/>
                                        </p:tgtEl>
                                      </p:cBhvr>
                                    </p:animEffect>
                                  </p:childTnLst>
                                </p:cTn>
                              </p:par>
                              <p:par>
                                <p:cTn id="47" presetID="6" presetClass="entr" presetSubtype="16" fill="hold" nodeType="with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circle(in)">
                                      <p:cBhvr>
                                        <p:cTn id="49" dur="2000"/>
                                        <p:tgtEl>
                                          <p:spTgt spid="29"/>
                                        </p:tgtEl>
                                      </p:cBhvr>
                                    </p:animEffect>
                                  </p:childTnLst>
                                </p:cTn>
                              </p:par>
                              <p:par>
                                <p:cTn id="50" presetID="6" presetClass="entr" presetSubtype="16" fill="hold" nodeType="with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circle(in)">
                                      <p:cBhvr>
                                        <p:cTn id="52" dur="2000"/>
                                        <p:tgtEl>
                                          <p:spTgt spid="30"/>
                                        </p:tgtEl>
                                      </p:cBhvr>
                                    </p:animEffect>
                                  </p:childTnLst>
                                </p:cTn>
                              </p:par>
                              <p:par>
                                <p:cTn id="53" presetID="6" presetClass="entr" presetSubtype="16" fill="hold" nodeType="with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circle(in)">
                                      <p:cBhvr>
                                        <p:cTn id="55" dur="2000"/>
                                        <p:tgtEl>
                                          <p:spTgt spid="31"/>
                                        </p:tgtEl>
                                      </p:cBhvr>
                                    </p:animEffect>
                                  </p:childTnLst>
                                </p:cTn>
                              </p:par>
                              <p:par>
                                <p:cTn id="56" presetID="6" presetClass="entr" presetSubtype="16" fill="hold" nodeType="with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circle(in)">
                                      <p:cBhvr>
                                        <p:cTn id="58" dur="2000"/>
                                        <p:tgtEl>
                                          <p:spTgt spid="32"/>
                                        </p:tgtEl>
                                      </p:cBhvr>
                                    </p:animEffect>
                                  </p:childTnLst>
                                </p:cTn>
                              </p:par>
                              <p:par>
                                <p:cTn id="59" presetID="6" presetClass="entr" presetSubtype="16" fill="hold" nodeType="with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circle(in)">
                                      <p:cBhvr>
                                        <p:cTn id="61" dur="2000"/>
                                        <p:tgtEl>
                                          <p:spTgt spid="33"/>
                                        </p:tgtEl>
                                      </p:cBhvr>
                                    </p:animEffect>
                                  </p:childTnLst>
                                </p:cTn>
                              </p:par>
                              <p:par>
                                <p:cTn id="62" presetID="6" presetClass="entr" presetSubtype="16" fill="hold" nodeType="withEffect">
                                  <p:stCondLst>
                                    <p:cond delay="0"/>
                                  </p:stCondLst>
                                  <p:childTnLst>
                                    <p:set>
                                      <p:cBhvr>
                                        <p:cTn id="63" dur="1" fill="hold">
                                          <p:stCondLst>
                                            <p:cond delay="0"/>
                                          </p:stCondLst>
                                        </p:cTn>
                                        <p:tgtEl>
                                          <p:spTgt spid="34"/>
                                        </p:tgtEl>
                                        <p:attrNameLst>
                                          <p:attrName>style.visibility</p:attrName>
                                        </p:attrNameLst>
                                      </p:cBhvr>
                                      <p:to>
                                        <p:strVal val="visible"/>
                                      </p:to>
                                    </p:set>
                                    <p:animEffect transition="in" filter="circle(in)">
                                      <p:cBhvr>
                                        <p:cTn id="64" dur="2000"/>
                                        <p:tgtEl>
                                          <p:spTgt spid="34"/>
                                        </p:tgtEl>
                                      </p:cBhvr>
                                    </p:animEffect>
                                  </p:childTnLst>
                                </p:cTn>
                              </p:par>
                              <p:par>
                                <p:cTn id="65" presetID="6" presetClass="entr" presetSubtype="16" fill="hold" nodeType="with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circle(in)">
                                      <p:cBhvr>
                                        <p:cTn id="67" dur="2000"/>
                                        <p:tgtEl>
                                          <p:spTgt spid="35"/>
                                        </p:tgtEl>
                                      </p:cBhvr>
                                    </p:animEffect>
                                  </p:childTnLst>
                                </p:cTn>
                              </p:par>
                              <p:par>
                                <p:cTn id="68" presetID="6" presetClass="entr" presetSubtype="16" fill="hold" nodeType="withEffect">
                                  <p:stCondLst>
                                    <p:cond delay="0"/>
                                  </p:stCondLst>
                                  <p:childTnLst>
                                    <p:set>
                                      <p:cBhvr>
                                        <p:cTn id="69" dur="1" fill="hold">
                                          <p:stCondLst>
                                            <p:cond delay="0"/>
                                          </p:stCondLst>
                                        </p:cTn>
                                        <p:tgtEl>
                                          <p:spTgt spid="36"/>
                                        </p:tgtEl>
                                        <p:attrNameLst>
                                          <p:attrName>style.visibility</p:attrName>
                                        </p:attrNameLst>
                                      </p:cBhvr>
                                      <p:to>
                                        <p:strVal val="visible"/>
                                      </p:to>
                                    </p:set>
                                    <p:animEffect transition="in" filter="circle(in)">
                                      <p:cBhvr>
                                        <p:cTn id="70" dur="2000"/>
                                        <p:tgtEl>
                                          <p:spTgt spid="36"/>
                                        </p:tgtEl>
                                      </p:cBhvr>
                                    </p:animEffect>
                                  </p:childTnLst>
                                </p:cTn>
                              </p:par>
                              <p:par>
                                <p:cTn id="71" presetID="6" presetClass="entr" presetSubtype="16" fill="hold" nodeType="withEffect">
                                  <p:stCondLst>
                                    <p:cond delay="0"/>
                                  </p:stCondLst>
                                  <p:childTnLst>
                                    <p:set>
                                      <p:cBhvr>
                                        <p:cTn id="72" dur="1" fill="hold">
                                          <p:stCondLst>
                                            <p:cond delay="0"/>
                                          </p:stCondLst>
                                        </p:cTn>
                                        <p:tgtEl>
                                          <p:spTgt spid="37"/>
                                        </p:tgtEl>
                                        <p:attrNameLst>
                                          <p:attrName>style.visibility</p:attrName>
                                        </p:attrNameLst>
                                      </p:cBhvr>
                                      <p:to>
                                        <p:strVal val="visible"/>
                                      </p:to>
                                    </p:set>
                                    <p:animEffect transition="in" filter="circle(in)">
                                      <p:cBhvr>
                                        <p:cTn id="73" dur="2000"/>
                                        <p:tgtEl>
                                          <p:spTgt spid="37"/>
                                        </p:tgtEl>
                                      </p:cBhvr>
                                    </p:animEffect>
                                  </p:childTnLst>
                                </p:cTn>
                              </p:par>
                              <p:par>
                                <p:cTn id="74" presetID="6" presetClass="entr" presetSubtype="16" fill="hold" nodeType="withEffect">
                                  <p:stCondLst>
                                    <p:cond delay="0"/>
                                  </p:stCondLst>
                                  <p:childTnLst>
                                    <p:set>
                                      <p:cBhvr>
                                        <p:cTn id="75" dur="1" fill="hold">
                                          <p:stCondLst>
                                            <p:cond delay="0"/>
                                          </p:stCondLst>
                                        </p:cTn>
                                        <p:tgtEl>
                                          <p:spTgt spid="38"/>
                                        </p:tgtEl>
                                        <p:attrNameLst>
                                          <p:attrName>style.visibility</p:attrName>
                                        </p:attrNameLst>
                                      </p:cBhvr>
                                      <p:to>
                                        <p:strVal val="visible"/>
                                      </p:to>
                                    </p:set>
                                    <p:animEffect transition="in" filter="circle(in)">
                                      <p:cBhvr>
                                        <p:cTn id="76" dur="2000"/>
                                        <p:tgtEl>
                                          <p:spTgt spid="38"/>
                                        </p:tgtEl>
                                      </p:cBhvr>
                                    </p:animEffect>
                                  </p:childTnLst>
                                </p:cTn>
                              </p:par>
                              <p:par>
                                <p:cTn id="77" presetID="6" presetClass="entr" presetSubtype="16" fill="hold" nodeType="withEffect">
                                  <p:stCondLst>
                                    <p:cond delay="0"/>
                                  </p:stCondLst>
                                  <p:childTnLst>
                                    <p:set>
                                      <p:cBhvr>
                                        <p:cTn id="78" dur="1" fill="hold">
                                          <p:stCondLst>
                                            <p:cond delay="0"/>
                                          </p:stCondLst>
                                        </p:cTn>
                                        <p:tgtEl>
                                          <p:spTgt spid="39"/>
                                        </p:tgtEl>
                                        <p:attrNameLst>
                                          <p:attrName>style.visibility</p:attrName>
                                        </p:attrNameLst>
                                      </p:cBhvr>
                                      <p:to>
                                        <p:strVal val="visible"/>
                                      </p:to>
                                    </p:set>
                                    <p:animEffect transition="in" filter="circle(in)">
                                      <p:cBhvr>
                                        <p:cTn id="79" dur="2000"/>
                                        <p:tgtEl>
                                          <p:spTgt spid="39"/>
                                        </p:tgtEl>
                                      </p:cBhvr>
                                    </p:animEffect>
                                  </p:childTnLst>
                                </p:cTn>
                              </p:par>
                              <p:par>
                                <p:cTn id="80" presetID="6" presetClass="entr" presetSubtype="16" fill="hold" nodeType="withEffect">
                                  <p:stCondLst>
                                    <p:cond delay="0"/>
                                  </p:stCondLst>
                                  <p:childTnLst>
                                    <p:set>
                                      <p:cBhvr>
                                        <p:cTn id="81" dur="1" fill="hold">
                                          <p:stCondLst>
                                            <p:cond delay="0"/>
                                          </p:stCondLst>
                                        </p:cTn>
                                        <p:tgtEl>
                                          <p:spTgt spid="40"/>
                                        </p:tgtEl>
                                        <p:attrNameLst>
                                          <p:attrName>style.visibility</p:attrName>
                                        </p:attrNameLst>
                                      </p:cBhvr>
                                      <p:to>
                                        <p:strVal val="visible"/>
                                      </p:to>
                                    </p:set>
                                    <p:animEffect transition="in" filter="circle(in)">
                                      <p:cBhvr>
                                        <p:cTn id="82" dur="2000"/>
                                        <p:tgtEl>
                                          <p:spTgt spid="40"/>
                                        </p:tgtEl>
                                      </p:cBhvr>
                                    </p:animEffect>
                                  </p:childTnLst>
                                </p:cTn>
                              </p:par>
                              <p:par>
                                <p:cTn id="83" presetID="6" presetClass="entr" presetSubtype="16" fill="hold" nodeType="withEffect">
                                  <p:stCondLst>
                                    <p:cond delay="0"/>
                                  </p:stCondLst>
                                  <p:childTnLst>
                                    <p:set>
                                      <p:cBhvr>
                                        <p:cTn id="84" dur="1" fill="hold">
                                          <p:stCondLst>
                                            <p:cond delay="0"/>
                                          </p:stCondLst>
                                        </p:cTn>
                                        <p:tgtEl>
                                          <p:spTgt spid="41"/>
                                        </p:tgtEl>
                                        <p:attrNameLst>
                                          <p:attrName>style.visibility</p:attrName>
                                        </p:attrNameLst>
                                      </p:cBhvr>
                                      <p:to>
                                        <p:strVal val="visible"/>
                                      </p:to>
                                    </p:set>
                                    <p:animEffect transition="in" filter="circle(in)">
                                      <p:cBhvr>
                                        <p:cTn id="85" dur="2000"/>
                                        <p:tgtEl>
                                          <p:spTgt spid="41"/>
                                        </p:tgtEl>
                                      </p:cBhvr>
                                    </p:animEffect>
                                  </p:childTnLst>
                                </p:cTn>
                              </p:par>
                              <p:par>
                                <p:cTn id="86" presetID="6" presetClass="entr" presetSubtype="16" fill="hold"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circle(in)">
                                      <p:cBhvr>
                                        <p:cTn id="88" dur="2000"/>
                                        <p:tgtEl>
                                          <p:spTgt spid="42"/>
                                        </p:tgtEl>
                                      </p:cBhvr>
                                    </p:animEffect>
                                  </p:childTnLst>
                                </p:cTn>
                              </p:par>
                              <p:par>
                                <p:cTn id="89" presetID="6" presetClass="entr" presetSubtype="16" fill="hold" nodeType="withEffect">
                                  <p:stCondLst>
                                    <p:cond delay="0"/>
                                  </p:stCondLst>
                                  <p:childTnLst>
                                    <p:set>
                                      <p:cBhvr>
                                        <p:cTn id="90" dur="1" fill="hold">
                                          <p:stCondLst>
                                            <p:cond delay="0"/>
                                          </p:stCondLst>
                                        </p:cTn>
                                        <p:tgtEl>
                                          <p:spTgt spid="43"/>
                                        </p:tgtEl>
                                        <p:attrNameLst>
                                          <p:attrName>style.visibility</p:attrName>
                                        </p:attrNameLst>
                                      </p:cBhvr>
                                      <p:to>
                                        <p:strVal val="visible"/>
                                      </p:to>
                                    </p:set>
                                    <p:animEffect transition="in" filter="circle(in)">
                                      <p:cBhvr>
                                        <p:cTn id="91" dur="2000"/>
                                        <p:tgtEl>
                                          <p:spTgt spid="43"/>
                                        </p:tgtEl>
                                      </p:cBhvr>
                                    </p:animEffect>
                                  </p:childTnLst>
                                </p:cTn>
                              </p:par>
                              <p:par>
                                <p:cTn id="92" presetID="6" presetClass="entr" presetSubtype="16" fill="hold" nodeType="withEffect">
                                  <p:stCondLst>
                                    <p:cond delay="0"/>
                                  </p:stCondLst>
                                  <p:childTnLst>
                                    <p:set>
                                      <p:cBhvr>
                                        <p:cTn id="93" dur="1" fill="hold">
                                          <p:stCondLst>
                                            <p:cond delay="0"/>
                                          </p:stCondLst>
                                        </p:cTn>
                                        <p:tgtEl>
                                          <p:spTgt spid="44"/>
                                        </p:tgtEl>
                                        <p:attrNameLst>
                                          <p:attrName>style.visibility</p:attrName>
                                        </p:attrNameLst>
                                      </p:cBhvr>
                                      <p:to>
                                        <p:strVal val="visible"/>
                                      </p:to>
                                    </p:set>
                                    <p:animEffect transition="in" filter="circle(in)">
                                      <p:cBhvr>
                                        <p:cTn id="94" dur="2000"/>
                                        <p:tgtEl>
                                          <p:spTgt spid="44"/>
                                        </p:tgtEl>
                                      </p:cBhvr>
                                    </p:animEffect>
                                  </p:childTnLst>
                                </p:cTn>
                              </p:par>
                              <p:par>
                                <p:cTn id="95" presetID="6" presetClass="entr" presetSubtype="16" fill="hold" nodeType="withEffect">
                                  <p:stCondLst>
                                    <p:cond delay="0"/>
                                  </p:stCondLst>
                                  <p:childTnLst>
                                    <p:set>
                                      <p:cBhvr>
                                        <p:cTn id="96" dur="1" fill="hold">
                                          <p:stCondLst>
                                            <p:cond delay="0"/>
                                          </p:stCondLst>
                                        </p:cTn>
                                        <p:tgtEl>
                                          <p:spTgt spid="45"/>
                                        </p:tgtEl>
                                        <p:attrNameLst>
                                          <p:attrName>style.visibility</p:attrName>
                                        </p:attrNameLst>
                                      </p:cBhvr>
                                      <p:to>
                                        <p:strVal val="visible"/>
                                      </p:to>
                                    </p:set>
                                    <p:animEffect transition="in" filter="circle(in)">
                                      <p:cBhvr>
                                        <p:cTn id="97" dur="2000"/>
                                        <p:tgtEl>
                                          <p:spTgt spid="45"/>
                                        </p:tgtEl>
                                      </p:cBhvr>
                                    </p:animEffect>
                                  </p:childTnLst>
                                </p:cTn>
                              </p:par>
                              <p:par>
                                <p:cTn id="98" presetID="6" presetClass="entr" presetSubtype="16" fill="hold" nodeType="withEffect">
                                  <p:stCondLst>
                                    <p:cond delay="0"/>
                                  </p:stCondLst>
                                  <p:childTnLst>
                                    <p:set>
                                      <p:cBhvr>
                                        <p:cTn id="99" dur="1" fill="hold">
                                          <p:stCondLst>
                                            <p:cond delay="0"/>
                                          </p:stCondLst>
                                        </p:cTn>
                                        <p:tgtEl>
                                          <p:spTgt spid="46"/>
                                        </p:tgtEl>
                                        <p:attrNameLst>
                                          <p:attrName>style.visibility</p:attrName>
                                        </p:attrNameLst>
                                      </p:cBhvr>
                                      <p:to>
                                        <p:strVal val="visible"/>
                                      </p:to>
                                    </p:set>
                                    <p:animEffect transition="in" filter="circle(in)">
                                      <p:cBhvr>
                                        <p:cTn id="100" dur="2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
            <a:extLst>
              <a:ext uri="{FF2B5EF4-FFF2-40B4-BE49-F238E27FC236}">
                <a16:creationId xmlns:a16="http://schemas.microsoft.com/office/drawing/2014/main" id="{49368C2B-08BB-4567-BA27-2402FAA3C31F}"/>
              </a:ext>
            </a:extLst>
          </p:cNvPr>
          <p:cNvSpPr/>
          <p:nvPr/>
        </p:nvSpPr>
        <p:spPr>
          <a:xfrm>
            <a:off x="2088572" y="194888"/>
            <a:ext cx="5166360" cy="1300480"/>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latin typeface="SVN-Student" panose="02040603050506020204" pitchFamily="18" charset="0"/>
                <a:ea typeface="Times New Roman" panose="02020603050405020304" pitchFamily="18" charset="0"/>
              </a:rPr>
              <a:t>(</a:t>
            </a:r>
            <a:r>
              <a:rPr lang="en-US" sz="3200" b="1" dirty="0">
                <a:solidFill>
                  <a:srgbClr val="FF0000"/>
                </a:solidFill>
                <a:latin typeface="SVN-Student" panose="02040603050506020204" pitchFamily="18" charset="0"/>
                <a:ea typeface="Times New Roman" panose="02020603050405020304" pitchFamily="18" charset="0"/>
              </a:rPr>
              <a:t>THẢO LUẬN NHÓM)</a:t>
            </a:r>
          </a:p>
          <a:p>
            <a:r>
              <a:rPr lang="en-US" dirty="0">
                <a:solidFill>
                  <a:prstClr val="white"/>
                </a:solidFill>
                <a:latin typeface="Times New Roman" panose="02020603050405020304" pitchFamily="18" charset="0"/>
                <a:ea typeface="Times New Roman" panose="02020603050405020304" pitchFamily="18" charset="0"/>
              </a:rPr>
              <a:t> </a:t>
            </a:r>
          </a:p>
        </p:txBody>
      </p:sp>
      <p:cxnSp>
        <p:nvCxnSpPr>
          <p:cNvPr id="7" name="Straight Arrow Connector 6">
            <a:extLst>
              <a:ext uri="{FF2B5EF4-FFF2-40B4-BE49-F238E27FC236}">
                <a16:creationId xmlns:a16="http://schemas.microsoft.com/office/drawing/2014/main" id="{9661016A-ACC6-42C5-A502-28ED3A37D021}"/>
              </a:ext>
            </a:extLst>
          </p:cNvPr>
          <p:cNvCxnSpPr>
            <a:cxnSpLocks/>
          </p:cNvCxnSpPr>
          <p:nvPr/>
        </p:nvCxnSpPr>
        <p:spPr>
          <a:xfrm>
            <a:off x="4694612" y="1485208"/>
            <a:ext cx="2796540" cy="73152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13">
            <a:extLst>
              <a:ext uri="{FF2B5EF4-FFF2-40B4-BE49-F238E27FC236}">
                <a16:creationId xmlns:a16="http://schemas.microsoft.com/office/drawing/2014/main" id="{D57A15F4-FE97-4AD2-BA74-AA0DC8068413}"/>
              </a:ext>
            </a:extLst>
          </p:cNvPr>
          <p:cNvSpPr/>
          <p:nvPr/>
        </p:nvSpPr>
        <p:spPr>
          <a:xfrm>
            <a:off x="536714" y="2186288"/>
            <a:ext cx="3963279" cy="2174239"/>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prstClr val="black"/>
                </a:solidFill>
                <a:latin typeface="Times New Roman" pitchFamily="18" charset="0"/>
                <a:cs typeface="Times New Roman" pitchFamily="18" charset="0"/>
              </a:rPr>
              <a:t>Nhóm 1,3: T</a:t>
            </a:r>
            <a:r>
              <a:rPr lang="vi-VN" sz="2400">
                <a:solidFill>
                  <a:prstClr val="black"/>
                </a:solidFill>
                <a:latin typeface="Times New Roman" pitchFamily="18" charset="0"/>
                <a:cs typeface="Times New Roman" pitchFamily="18" charset="0"/>
              </a:rPr>
              <a:t>ại sao ở những khu vực núi lửa ngừng hoạt động lại có sức hấp dẫ</a:t>
            </a:r>
            <a:r>
              <a:rPr lang="en-US" sz="2400">
                <a:solidFill>
                  <a:prstClr val="black"/>
                </a:solidFill>
                <a:latin typeface="Times New Roman" pitchFamily="18" charset="0"/>
                <a:cs typeface="Times New Roman" pitchFamily="18" charset="0"/>
              </a:rPr>
              <a:t>n</a:t>
            </a:r>
            <a:r>
              <a:rPr lang="vi-VN" sz="2400">
                <a:solidFill>
                  <a:prstClr val="black"/>
                </a:solidFill>
                <a:latin typeface="Times New Roman" pitchFamily="18" charset="0"/>
                <a:cs typeface="Times New Roman" pitchFamily="18" charset="0"/>
              </a:rPr>
              <a:t> lớn đối với dân cư? Liên hệ với Việt Nam?</a:t>
            </a:r>
            <a:endParaRPr lang="en-US" sz="2400">
              <a:solidFill>
                <a:prstClr val="black"/>
              </a:solidFill>
              <a:latin typeface="Times New Roman" pitchFamily="18" charset="0"/>
              <a:cs typeface="Times New Roman" pitchFamily="18" charset="0"/>
            </a:endParaRPr>
          </a:p>
          <a:p>
            <a:endParaRPr lang="en-US" sz="2800">
              <a:solidFill>
                <a:prstClr val="white"/>
              </a:solidFill>
              <a:latin typeface="Times New Roman" pitchFamily="18" charset="0"/>
              <a:cs typeface="Times New Roman" pitchFamily="18" charset="0"/>
            </a:endParaRPr>
          </a:p>
        </p:txBody>
      </p:sp>
      <p:sp>
        <p:nvSpPr>
          <p:cNvPr id="11" name="Rectangle: Rounded Corners 23">
            <a:extLst>
              <a:ext uri="{FF2B5EF4-FFF2-40B4-BE49-F238E27FC236}">
                <a16:creationId xmlns:a16="http://schemas.microsoft.com/office/drawing/2014/main" id="{7FC44327-CEE4-4E8B-92C5-96305680DC6A}"/>
              </a:ext>
            </a:extLst>
          </p:cNvPr>
          <p:cNvSpPr/>
          <p:nvPr/>
        </p:nvSpPr>
        <p:spPr>
          <a:xfrm>
            <a:off x="536721" y="4629757"/>
            <a:ext cx="3526675" cy="2122055"/>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a:solidFill>
                  <a:srgbClr val="000000"/>
                </a:solidFill>
                <a:latin typeface="Times New Roman" panose="02020603050405020304" pitchFamily="18" charset="0"/>
                <a:ea typeface="Times New Roman" panose="02020603050405020304" pitchFamily="18" charset="0"/>
              </a:rPr>
              <a:t>............................................................................................................................................................................................................................................................................</a:t>
            </a:r>
            <a:endParaRPr lang="en-US" sz="2000" b="1" i="1" dirty="0">
              <a:solidFill>
                <a:srgbClr val="000000"/>
              </a:solidFill>
              <a:latin typeface="Times New Roman" panose="02020603050405020304" pitchFamily="18" charset="0"/>
              <a:ea typeface="Times New Roman" panose="02020603050405020304" pitchFamily="18" charset="0"/>
            </a:endParaRPr>
          </a:p>
        </p:txBody>
      </p:sp>
      <p:sp>
        <p:nvSpPr>
          <p:cNvPr id="13" name="Rectangle: Rounded Corners 25">
            <a:extLst>
              <a:ext uri="{FF2B5EF4-FFF2-40B4-BE49-F238E27FC236}">
                <a16:creationId xmlns:a16="http://schemas.microsoft.com/office/drawing/2014/main" id="{80C22BBF-9AA1-43CF-8D6D-95361CBA2933}"/>
              </a:ext>
            </a:extLst>
          </p:cNvPr>
          <p:cNvSpPr/>
          <p:nvPr/>
        </p:nvSpPr>
        <p:spPr>
          <a:xfrm>
            <a:off x="5074923" y="4629768"/>
            <a:ext cx="3714490" cy="2122055"/>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a:solidFill>
                  <a:srgbClr val="000000"/>
                </a:solidFill>
                <a:latin typeface="Times New Roman" panose="02020603050405020304" pitchFamily="18" charset="0"/>
                <a:ea typeface="Times New Roman" panose="02020603050405020304" pitchFamily="18" charset="0"/>
              </a:rPr>
              <a:t>............................................................................................................................................................................................................................................</a:t>
            </a:r>
            <a:endParaRPr lang="en-US" sz="2400" dirty="0">
              <a:solidFill>
                <a:prstClr val="white"/>
              </a:solidFill>
              <a:latin typeface="Times New Roman" panose="02020603050405020304" pitchFamily="18" charset="0"/>
              <a:ea typeface="Times New Roman" panose="02020603050405020304" pitchFamily="18" charset="0"/>
            </a:endParaRPr>
          </a:p>
        </p:txBody>
      </p:sp>
      <p:cxnSp>
        <p:nvCxnSpPr>
          <p:cNvPr id="14" name="Straight Arrow Connector 13">
            <a:extLst>
              <a:ext uri="{FF2B5EF4-FFF2-40B4-BE49-F238E27FC236}">
                <a16:creationId xmlns:a16="http://schemas.microsoft.com/office/drawing/2014/main" id="{22708614-0FF2-4E62-A678-E089C72AC34F}"/>
              </a:ext>
            </a:extLst>
          </p:cNvPr>
          <p:cNvCxnSpPr>
            <a:cxnSpLocks/>
          </p:cNvCxnSpPr>
          <p:nvPr/>
        </p:nvCxnSpPr>
        <p:spPr>
          <a:xfrm flipH="1">
            <a:off x="2189538" y="1485208"/>
            <a:ext cx="2533650" cy="66040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Rounded Corners 15">
            <a:extLst>
              <a:ext uri="{FF2B5EF4-FFF2-40B4-BE49-F238E27FC236}">
                <a16:creationId xmlns:a16="http://schemas.microsoft.com/office/drawing/2014/main" id="{F00E3249-ACD5-4D11-8D94-2D016D6532E8}"/>
              </a:ext>
            </a:extLst>
          </p:cNvPr>
          <p:cNvSpPr/>
          <p:nvPr/>
        </p:nvSpPr>
        <p:spPr>
          <a:xfrm>
            <a:off x="4932049" y="2145637"/>
            <a:ext cx="3959981" cy="2214879"/>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prstClr val="black"/>
                </a:solidFill>
                <a:latin typeface="Times New Roman" pitchFamily="18" charset="0"/>
                <a:cs typeface="Times New Roman" pitchFamily="18" charset="0"/>
              </a:rPr>
              <a:t>Nhóm 2,4:Núi lửa phun trào gây ra những hậu quả nghiêm trọng như thế nào đối với người dân?</a:t>
            </a:r>
          </a:p>
          <a:p>
            <a:pPr algn="ctr"/>
            <a:endParaRPr lang="en-US" sz="2400" b="1" dirty="0">
              <a:solidFill>
                <a:prstClr val="black"/>
              </a:solidFill>
              <a:latin typeface="Times New Roman" panose="02020603050405020304" pitchFamily="18" charset="0"/>
              <a:ea typeface="Times New Roman" panose="02020603050405020304" pitchFamily="18" charset="0"/>
            </a:endParaRPr>
          </a:p>
        </p:txBody>
      </p:sp>
      <p:sp>
        <p:nvSpPr>
          <p:cNvPr id="4" name="Down Arrow 3"/>
          <p:cNvSpPr/>
          <p:nvPr/>
        </p:nvSpPr>
        <p:spPr>
          <a:xfrm>
            <a:off x="2023126" y="4360527"/>
            <a:ext cx="34289" cy="2692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Down Arrow 4"/>
          <p:cNvSpPr/>
          <p:nvPr/>
        </p:nvSpPr>
        <p:spPr>
          <a:xfrm>
            <a:off x="6983503" y="4360527"/>
            <a:ext cx="34289" cy="2692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50559594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17">
            <a:extLst>
              <a:ext uri="{FF2B5EF4-FFF2-40B4-BE49-F238E27FC236}">
                <a16:creationId xmlns:a16="http://schemas.microsoft.com/office/drawing/2014/main" id="{EA5C9977-C351-4C17-BB37-E8C028CD5B82}"/>
              </a:ext>
            </a:extLst>
          </p:cNvPr>
          <p:cNvPicPr/>
          <p:nvPr/>
        </p:nvPicPr>
        <p:blipFill>
          <a:blip r:embed="rId2"/>
          <a:stretch>
            <a:fillRect/>
          </a:stretch>
        </p:blipFill>
        <p:spPr>
          <a:xfrm>
            <a:off x="680945" y="2204893"/>
            <a:ext cx="3528391" cy="4142927"/>
          </a:xfrm>
          <a:prstGeom prst="rect">
            <a:avLst/>
          </a:prstGeom>
        </p:spPr>
      </p:pic>
      <p:pic>
        <p:nvPicPr>
          <p:cNvPr id="7" name="Hình ảnh 12">
            <a:extLst>
              <a:ext uri="{FF2B5EF4-FFF2-40B4-BE49-F238E27FC236}">
                <a16:creationId xmlns:a16="http://schemas.microsoft.com/office/drawing/2014/main" id="{8E101355-8FFC-43CB-966F-D586FD4B1C4E}"/>
              </a:ext>
            </a:extLst>
          </p:cNvPr>
          <p:cNvPicPr/>
          <p:nvPr/>
        </p:nvPicPr>
        <p:blipFill>
          <a:blip r:embed="rId3"/>
          <a:stretch>
            <a:fillRect/>
          </a:stretch>
        </p:blipFill>
        <p:spPr>
          <a:xfrm>
            <a:off x="4651546" y="2204893"/>
            <a:ext cx="3528391" cy="4142927"/>
          </a:xfrm>
          <a:prstGeom prst="rect">
            <a:avLst/>
          </a:prstGeom>
        </p:spPr>
      </p:pic>
      <p:sp>
        <p:nvSpPr>
          <p:cNvPr id="2" name="TextBox 1"/>
          <p:cNvSpPr txBox="1"/>
          <p:nvPr/>
        </p:nvSpPr>
        <p:spPr>
          <a:xfrm>
            <a:off x="680913" y="21315"/>
            <a:ext cx="8041056" cy="2308324"/>
          </a:xfrm>
          <a:prstGeom prst="rect">
            <a:avLst/>
          </a:prstGeom>
          <a:noFill/>
        </p:spPr>
        <p:txBody>
          <a:bodyPr wrap="square" rtlCol="0">
            <a:spAutoFit/>
          </a:bodyPr>
          <a:lstStyle/>
          <a:p>
            <a:r>
              <a:rPr lang="en-US" sz="2400">
                <a:solidFill>
                  <a:prstClr val="black"/>
                </a:solidFill>
                <a:latin typeface="Times New Roman" pitchFamily="18" charset="0"/>
                <a:cs typeface="Times New Roman" pitchFamily="18" charset="0"/>
              </a:rPr>
              <a:t>Ở những vùng đất đỏ phì nhiêu do nhung nham phong hóa, sẽ tạo thành lớp đất đỏ màu mỡ rất thuận lợi cho sản xuất nông nghiệp. Ngoài ra phong cảnh núi lửa rất có giá trị về du lịch, xây dựng các nhà máy điện địa nhiệt và có thể khai thác nguồn nước khoáng nóng cho du lịch nghỉ dưỡng.</a:t>
            </a:r>
          </a:p>
          <a:p>
            <a:endParaRPr lang="en-US" sz="240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4646154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4" descr="cao nguyên đất đỏ">
            <a:extLst>
              <a:ext uri="{FF2B5EF4-FFF2-40B4-BE49-F238E27FC236}">
                <a16:creationId xmlns:a16="http://schemas.microsoft.com/office/drawing/2014/main" id="{25BEA4A2-4190-4D74-A5FC-B93D33649F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05759"/>
            <a:ext cx="6858000" cy="6115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Text Box 5">
            <a:extLst>
              <a:ext uri="{FF2B5EF4-FFF2-40B4-BE49-F238E27FC236}">
                <a16:creationId xmlns:a16="http://schemas.microsoft.com/office/drawing/2014/main" id="{D5E13E5D-6700-4FFD-9FD5-DBCEE5DF6B87}"/>
              </a:ext>
            </a:extLst>
          </p:cNvPr>
          <p:cNvSpPr txBox="1">
            <a:spLocks noChangeArrowheads="1"/>
          </p:cNvSpPr>
          <p:nvPr/>
        </p:nvSpPr>
        <p:spPr bwMode="auto">
          <a:xfrm>
            <a:off x="258418" y="9"/>
            <a:ext cx="8637104" cy="181588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fontAlgn="base">
              <a:spcBef>
                <a:spcPct val="50000"/>
              </a:spcBef>
              <a:spcAft>
                <a:spcPct val="0"/>
              </a:spcAft>
              <a:buFontTx/>
              <a:buNone/>
            </a:pPr>
            <a:r>
              <a:rPr lang="vi-VN" altLang="en-US" sz="2800" dirty="0">
                <a:solidFill>
                  <a:srgbClr val="000000"/>
                </a:solidFill>
                <a:latin typeface="Times New Roman" panose="02020603050405020304" pitchFamily="18" charset="0"/>
                <a:cs typeface="Times New Roman" panose="02020603050405020304" pitchFamily="18" charset="0"/>
              </a:rPr>
              <a:t>Đất đỏ ba dan một sản phẩm phong hóa từ đá ba dan </a:t>
            </a:r>
            <a:r>
              <a:rPr lang="en-US" altLang="en-US" sz="2800" dirty="0" err="1">
                <a:solidFill>
                  <a:srgbClr val="000000"/>
                </a:solidFill>
                <a:latin typeface="Times New Roman" panose="02020603050405020304" pitchFamily="18" charset="0"/>
                <a:cs typeface="Times New Roman" panose="02020603050405020304" pitchFamily="18" charset="0"/>
              </a:rPr>
              <a:t>hình</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thành</a:t>
            </a:r>
            <a:r>
              <a:rPr lang="en-US" altLang="en-US" sz="2800" dirty="0">
                <a:solidFill>
                  <a:srgbClr val="000000"/>
                </a:solidFill>
                <a:latin typeface="Times New Roman" panose="02020603050405020304" pitchFamily="18" charset="0"/>
                <a:cs typeface="Times New Roman" panose="02020603050405020304" pitchFamily="18" charset="0"/>
              </a:rPr>
              <a:t> do </a:t>
            </a:r>
            <a:r>
              <a:rPr lang="en-US" altLang="en-US" sz="2800" dirty="0" err="1">
                <a:solidFill>
                  <a:srgbClr val="000000"/>
                </a:solidFill>
                <a:latin typeface="Times New Roman" panose="02020603050405020304" pitchFamily="18" charset="0"/>
                <a:cs typeface="Times New Roman" panose="02020603050405020304" pitchFamily="18" charset="0"/>
              </a:rPr>
              <a:t>mác</a:t>
            </a:r>
            <a:r>
              <a:rPr lang="en-US" altLang="en-US" sz="2800" dirty="0">
                <a:solidFill>
                  <a:srgbClr val="000000"/>
                </a:solidFill>
                <a:latin typeface="Times New Roman" panose="02020603050405020304" pitchFamily="18" charset="0"/>
                <a:cs typeface="Times New Roman" panose="02020603050405020304" pitchFamily="18" charset="0"/>
              </a:rPr>
              <a:t> ma </a:t>
            </a:r>
            <a:r>
              <a:rPr lang="en-US" altLang="en-US" sz="2800" dirty="0" err="1">
                <a:solidFill>
                  <a:srgbClr val="000000"/>
                </a:solidFill>
                <a:latin typeface="Times New Roman" panose="02020603050405020304" pitchFamily="18" charset="0"/>
                <a:cs typeface="Times New Roman" panose="02020603050405020304" pitchFamily="18" charset="0"/>
              </a:rPr>
              <a:t>phun</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trào</a:t>
            </a:r>
            <a:r>
              <a:rPr lang="en-US" altLang="en-US" sz="2800" dirty="0">
                <a:solidFill>
                  <a:srgbClr val="000000"/>
                </a:solidFill>
                <a:latin typeface="Times New Roman" panose="02020603050405020304" pitchFamily="18" charset="0"/>
                <a:cs typeface="Times New Roman" panose="02020603050405020304" pitchFamily="18" charset="0"/>
              </a:rPr>
              <a:t> ra </a:t>
            </a:r>
            <a:r>
              <a:rPr lang="en-US" altLang="en-US" sz="2800" dirty="0" err="1">
                <a:solidFill>
                  <a:srgbClr val="000000"/>
                </a:solidFill>
                <a:latin typeface="Times New Roman" panose="02020603050405020304" pitchFamily="18" charset="0"/>
                <a:cs typeface="Times New Roman" panose="02020603050405020304" pitchFamily="18" charset="0"/>
              </a:rPr>
              <a:t>ngoài</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miệng</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núi</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lửa</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rồi</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nguội</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đi</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có</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nhiều</a:t>
            </a:r>
            <a:r>
              <a:rPr lang="en-US" altLang="en-US" sz="2800" dirty="0">
                <a:solidFill>
                  <a:srgbClr val="000000"/>
                </a:solidFill>
                <a:latin typeface="Times New Roman" panose="02020603050405020304" pitchFamily="18" charset="0"/>
                <a:cs typeface="Times New Roman" panose="02020603050405020304" pitchFamily="18" charset="0"/>
              </a:rPr>
              <a:t> ở </a:t>
            </a:r>
            <a:r>
              <a:rPr lang="en-US" altLang="en-US" sz="2800" dirty="0" err="1">
                <a:solidFill>
                  <a:srgbClr val="000000"/>
                </a:solidFill>
                <a:latin typeface="Times New Roman" panose="02020603050405020304" pitchFamily="18" charset="0"/>
                <a:cs typeface="Times New Roman" panose="02020603050405020304" pitchFamily="18" charset="0"/>
              </a:rPr>
              <a:t>vùng</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Tây</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Nguyên</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và</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Đông</a:t>
            </a:r>
            <a:r>
              <a:rPr lang="en-US" altLang="en-US" sz="2800" dirty="0">
                <a:solidFill>
                  <a:srgbClr val="000000"/>
                </a:solidFill>
                <a:latin typeface="Times New Roman" panose="02020603050405020304" pitchFamily="18" charset="0"/>
                <a:cs typeface="Times New Roman" panose="02020603050405020304" pitchFamily="18" charset="0"/>
              </a:rPr>
              <a:t> Nam </a:t>
            </a:r>
            <a:r>
              <a:rPr lang="en-US" altLang="en-US" sz="2800" dirty="0" err="1">
                <a:solidFill>
                  <a:srgbClr val="000000"/>
                </a:solidFill>
                <a:latin typeface="Times New Roman" panose="02020603050405020304" pitchFamily="18" charset="0"/>
                <a:cs typeface="Times New Roman" panose="02020603050405020304" pitchFamily="18" charset="0"/>
              </a:rPr>
              <a:t>Bộ</a:t>
            </a:r>
            <a:r>
              <a:rPr lang="en-US" altLang="en-US" sz="2800" dirty="0">
                <a:solidFill>
                  <a:srgbClr val="000000"/>
                </a:solidFill>
                <a:latin typeface="Times New Roman" panose="02020603050405020304" pitchFamily="18" charset="0"/>
                <a:cs typeface="Times New Roman" panose="02020603050405020304" pitchFamily="18" charset="0"/>
              </a:rPr>
              <a:t> ở </a:t>
            </a:r>
            <a:r>
              <a:rPr lang="en-US" altLang="en-US" sz="2800" dirty="0" err="1">
                <a:solidFill>
                  <a:srgbClr val="000000"/>
                </a:solidFill>
                <a:latin typeface="Times New Roman" panose="02020603050405020304" pitchFamily="18" charset="0"/>
                <a:cs typeface="Times New Roman" panose="02020603050405020304" pitchFamily="18" charset="0"/>
              </a:rPr>
              <a:t>nước</a:t>
            </a:r>
            <a:r>
              <a:rPr lang="en-US" altLang="en-US" sz="2800" dirty="0">
                <a:solidFill>
                  <a:srgbClr val="000000"/>
                </a:solidFill>
                <a:latin typeface="Times New Roman" panose="02020603050405020304" pitchFamily="18" charset="0"/>
                <a:cs typeface="Times New Roman" panose="02020603050405020304" pitchFamily="18" charset="0"/>
              </a:rPr>
              <a:t> ta</a:t>
            </a:r>
          </a:p>
        </p:txBody>
      </p:sp>
    </p:spTree>
    <p:extLst>
      <p:ext uri="{BB962C8B-B14F-4D97-AF65-F5344CB8AC3E}">
        <p14:creationId xmlns:p14="http://schemas.microsoft.com/office/powerpoint/2010/main" val="14494749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4" descr="cà phê">
            <a:extLst>
              <a:ext uri="{FF2B5EF4-FFF2-40B4-BE49-F238E27FC236}">
                <a16:creationId xmlns:a16="http://schemas.microsoft.com/office/drawing/2014/main" id="{7C91BCC5-3601-414D-9879-A98E71201E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343" y="1497329"/>
            <a:ext cx="3543300" cy="4667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Text Box 5">
            <a:extLst>
              <a:ext uri="{FF2B5EF4-FFF2-40B4-BE49-F238E27FC236}">
                <a16:creationId xmlns:a16="http://schemas.microsoft.com/office/drawing/2014/main" id="{873BAEE3-76C7-4635-9CE5-082591FC1F8F}"/>
              </a:ext>
            </a:extLst>
          </p:cNvPr>
          <p:cNvSpPr txBox="1">
            <a:spLocks noChangeArrowheads="1"/>
          </p:cNvSpPr>
          <p:nvPr/>
        </p:nvSpPr>
        <p:spPr bwMode="auto">
          <a:xfrm>
            <a:off x="683568" y="620706"/>
            <a:ext cx="70294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buFontTx/>
              <a:buNone/>
            </a:pPr>
            <a:r>
              <a:rPr lang="vi-VN" altLang="en-US" sz="2400" b="1">
                <a:solidFill>
                  <a:srgbClr val="000000"/>
                </a:solidFill>
              </a:rPr>
              <a:t>CÂY CÀ PHÊ, CAO SU Ở TÂY NGUYÊN</a:t>
            </a:r>
            <a:endParaRPr lang="en-US" altLang="en-US" sz="2400" b="1">
              <a:solidFill>
                <a:srgbClr val="000000"/>
              </a:solidFill>
            </a:endParaRPr>
          </a:p>
        </p:txBody>
      </p:sp>
      <p:pic>
        <p:nvPicPr>
          <p:cNvPr id="12" name="Picture 7" descr="Cay_cao_su">
            <a:extLst>
              <a:ext uri="{FF2B5EF4-FFF2-40B4-BE49-F238E27FC236}">
                <a16:creationId xmlns:a16="http://schemas.microsoft.com/office/drawing/2014/main" id="{B2646DD9-44FE-49D7-A302-D43ED92F38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6275" y="1497331"/>
            <a:ext cx="3314700" cy="4747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58310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Núi lửa | Thảm Họa Thiên Nhiên Trên Thế Giới"/>
          <p:cNvSpPr>
            <a:spLocks noChangeAspect="1" noChangeArrowheads="1"/>
          </p:cNvSpPr>
          <p:nvPr/>
        </p:nvSpPr>
        <p:spPr bwMode="auto">
          <a:xfrm>
            <a:off x="116681" y="-144461"/>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pic>
        <p:nvPicPr>
          <p:cNvPr id="1028" name="Picture 4" descr="Phun trào núi lửa ngầm ngoài bờ biển phía tây của Mỹ - MViet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682" y="85755"/>
            <a:ext cx="3778312" cy="3114675"/>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6" descr="Núi lửa phun trào tại Nhật Bản gây hậu quả nghiêm trọng | Thế giới"/>
          <p:cNvSpPr>
            <a:spLocks noChangeAspect="1" noChangeArrowheads="1"/>
          </p:cNvSpPr>
          <p:nvPr/>
        </p:nvSpPr>
        <p:spPr bwMode="auto">
          <a:xfrm>
            <a:off x="230981" y="7978"/>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 name="AutoShape 8" descr="Núi lửa phun trào tại Nhật Bản gây hậu quả nghiêm trọng | Thế giới"/>
          <p:cNvSpPr>
            <a:spLocks noChangeAspect="1" noChangeArrowheads="1"/>
          </p:cNvSpPr>
          <p:nvPr/>
        </p:nvSpPr>
        <p:spPr bwMode="auto">
          <a:xfrm>
            <a:off x="345281" y="160378"/>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10" descr="Núi lửa phun trào tại Nhật Bản gây hậu quả nghiêm trọng | Thế giới"/>
          <p:cNvSpPr>
            <a:spLocks noChangeAspect="1" noChangeArrowheads="1"/>
          </p:cNvSpPr>
          <p:nvPr/>
        </p:nvSpPr>
        <p:spPr bwMode="auto">
          <a:xfrm>
            <a:off x="459581" y="312751"/>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pic>
        <p:nvPicPr>
          <p:cNvPr id="1035"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7363" y="160379"/>
            <a:ext cx="4369778" cy="304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682" y="3933056"/>
            <a:ext cx="3778312"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37176" y="3933056"/>
            <a:ext cx="4369777" cy="266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411760" y="3300295"/>
            <a:ext cx="3528392" cy="3726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Times New Roman" pitchFamily="18" charset="0"/>
                <a:cs typeface="Times New Roman" pitchFamily="18" charset="0"/>
              </a:rPr>
              <a:t>Hậu quả của núi lửa phun</a:t>
            </a:r>
          </a:p>
        </p:txBody>
      </p:sp>
    </p:spTree>
    <p:extLst>
      <p:ext uri="{BB962C8B-B14F-4D97-AF65-F5344CB8AC3E}">
        <p14:creationId xmlns:p14="http://schemas.microsoft.com/office/powerpoint/2010/main" val="7837117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39D1C87-CDF4-4F43-8BBF-5CD12F024A2C}"/>
              </a:ext>
            </a:extLst>
          </p:cNvPr>
          <p:cNvSpPr txBox="1"/>
          <p:nvPr/>
        </p:nvSpPr>
        <p:spPr>
          <a:xfrm>
            <a:off x="357809" y="516865"/>
            <a:ext cx="8257554" cy="1200329"/>
          </a:xfrm>
          <a:prstGeom prst="rect">
            <a:avLst/>
          </a:prstGeom>
          <a:solidFill>
            <a:schemeClr val="accent2">
              <a:lumMod val="60000"/>
              <a:lumOff val="40000"/>
            </a:schemeClr>
          </a:solidFill>
        </p:spPr>
        <p:txBody>
          <a:bodyPr wrap="square" rtlCol="0">
            <a:spAutoFit/>
          </a:bodyPr>
          <a:lstStyle/>
          <a:p>
            <a:pPr>
              <a:defRPr/>
            </a:pPr>
            <a:r>
              <a:rPr lang="vi-VN" sz="3600" dirty="0">
                <a:solidFill>
                  <a:prstClr val="black"/>
                </a:solidFill>
                <a:latin typeface="Times New Roman" panose="02020603050405020304" pitchFamily="18" charset="0"/>
                <a:ea typeface="Calibri" panose="020F0502020204030204" pitchFamily="34" charset="0"/>
              </a:rPr>
              <a:t>- Để ứng phó với hoạt động núi lửa chúng ta cần làm gì?</a:t>
            </a:r>
            <a:endParaRPr lang="en-US" sz="3600" dirty="0">
              <a:solidFill>
                <a:prstClr val="black"/>
              </a:solidFill>
            </a:endParaRPr>
          </a:p>
        </p:txBody>
      </p:sp>
      <p:sp>
        <p:nvSpPr>
          <p:cNvPr id="2" name="TextBox 1">
            <a:extLst>
              <a:ext uri="{FF2B5EF4-FFF2-40B4-BE49-F238E27FC236}">
                <a16:creationId xmlns:a16="http://schemas.microsoft.com/office/drawing/2014/main" id="{FE6F1AD9-3D33-45D7-99BA-B1A24D835613}"/>
              </a:ext>
            </a:extLst>
          </p:cNvPr>
          <p:cNvSpPr txBox="1"/>
          <p:nvPr/>
        </p:nvSpPr>
        <p:spPr>
          <a:xfrm>
            <a:off x="397565" y="2367171"/>
            <a:ext cx="8217798" cy="2308324"/>
          </a:xfrm>
          <a:prstGeom prst="rect">
            <a:avLst/>
          </a:prstGeom>
          <a:solidFill>
            <a:schemeClr val="accent1">
              <a:lumMod val="20000"/>
              <a:lumOff val="80000"/>
            </a:schemeClr>
          </a:solidFill>
        </p:spPr>
        <p:txBody>
          <a:bodyPr wrap="square" rtlCol="0">
            <a:spAutoFit/>
          </a:bodyPr>
          <a:lstStyle/>
          <a:p>
            <a:pPr algn="just"/>
            <a:r>
              <a:rPr lang="en-US" sz="3600">
                <a:solidFill>
                  <a:prstClr val="black"/>
                </a:solidFill>
                <a:latin typeface="Times New Roman" panose="02020603050405020304" pitchFamily="18" charset="0"/>
                <a:cs typeface="Times New Roman" panose="02020603050405020304" pitchFamily="18" charset="0"/>
              </a:rPr>
              <a:t>	Khi </a:t>
            </a:r>
            <a:r>
              <a:rPr lang="en-US" sz="3600" dirty="0" err="1">
                <a:solidFill>
                  <a:prstClr val="black"/>
                </a:solidFill>
                <a:latin typeface="Times New Roman" panose="02020603050405020304" pitchFamily="18" charset="0"/>
                <a:cs typeface="Times New Roman" panose="02020603050405020304" pitchFamily="18" charset="0"/>
              </a:rPr>
              <a:t>thấy</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mặt</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đất</a:t>
            </a:r>
            <a:r>
              <a:rPr lang="en-US" sz="3600" dirty="0">
                <a:solidFill>
                  <a:prstClr val="black"/>
                </a:solidFill>
                <a:latin typeface="Times New Roman" panose="02020603050405020304" pitchFamily="18" charset="0"/>
                <a:cs typeface="Times New Roman" panose="02020603050405020304" pitchFamily="18" charset="0"/>
              </a:rPr>
              <a:t> rung </a:t>
            </a:r>
            <a:r>
              <a:rPr lang="en-US" sz="3600" dirty="0" err="1">
                <a:solidFill>
                  <a:prstClr val="black"/>
                </a:solidFill>
                <a:latin typeface="Times New Roman" panose="02020603050405020304" pitchFamily="18" charset="0"/>
                <a:cs typeface="Times New Roman" panose="02020603050405020304" pitchFamily="18" charset="0"/>
              </a:rPr>
              <a:t>nhẹ</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nóng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hơn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có</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khí</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bốc</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lên</a:t>
            </a:r>
            <a:r>
              <a:rPr lang="en-US" sz="3600" dirty="0">
                <a:solidFill>
                  <a:prstClr val="black"/>
                </a:solidFill>
                <a:latin typeface="Times New Roman" panose="02020603050405020304" pitchFamily="18" charset="0"/>
                <a:cs typeface="Times New Roman" panose="02020603050405020304" pitchFamily="18" charset="0"/>
              </a:rPr>
              <a:t> ở </a:t>
            </a:r>
            <a:r>
              <a:rPr lang="en-US" sz="3600" dirty="0" err="1">
                <a:solidFill>
                  <a:prstClr val="black"/>
                </a:solidFill>
                <a:latin typeface="Times New Roman" panose="02020603050405020304" pitchFamily="18" charset="0"/>
                <a:cs typeface="Times New Roman" panose="02020603050405020304" pitchFamily="18" charset="0"/>
              </a:rPr>
              <a:t>miệng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núi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thì</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người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dân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phải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nhanh</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chóng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sơ</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tán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khỏi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những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nơi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này</a:t>
            </a:r>
            <a:endParaRPr lang="en-US" sz="36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8339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91682" y="260648"/>
            <a:ext cx="5976664" cy="1008112"/>
          </a:xfrm>
          <a:prstGeom prst="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Times New Roman" pitchFamily="18" charset="0"/>
                <a:cs typeface="Times New Roman" pitchFamily="18" charset="0"/>
              </a:rPr>
              <a:t>NỘI DUNG CHÍNH</a:t>
            </a:r>
          </a:p>
        </p:txBody>
      </p:sp>
      <p:sp>
        <p:nvSpPr>
          <p:cNvPr id="4" name="Rectangle 3"/>
          <p:cNvSpPr/>
          <p:nvPr/>
        </p:nvSpPr>
        <p:spPr>
          <a:xfrm>
            <a:off x="1763689" y="1556792"/>
            <a:ext cx="5904656" cy="1080120"/>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chemeClr val="tx1"/>
                </a:solidFill>
                <a:latin typeface="Times New Roman" pitchFamily="18" charset="0"/>
                <a:cs typeface="Times New Roman" pitchFamily="18" charset="0"/>
              </a:rPr>
              <a:t>1. Cấu tạo bên trong của Trái Đất</a:t>
            </a:r>
          </a:p>
        </p:txBody>
      </p:sp>
      <p:sp>
        <p:nvSpPr>
          <p:cNvPr id="10" name="Rectangle 9"/>
          <p:cNvSpPr/>
          <p:nvPr/>
        </p:nvSpPr>
        <p:spPr>
          <a:xfrm>
            <a:off x="1665162" y="4149080"/>
            <a:ext cx="5931197" cy="1080120"/>
          </a:xfrm>
          <a:prstGeom prst="rect">
            <a:avLst/>
          </a:prstGeom>
          <a:solidFill>
            <a:schemeClr val="accent1">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chemeClr val="tx1"/>
                </a:solidFill>
                <a:latin typeface="Times New Roman" pitchFamily="18" charset="0"/>
                <a:cs typeface="Times New Roman" pitchFamily="18" charset="0"/>
              </a:rPr>
              <a:t>3. Động đất</a:t>
            </a:r>
          </a:p>
        </p:txBody>
      </p:sp>
      <p:sp>
        <p:nvSpPr>
          <p:cNvPr id="13" name="Rectangle 12"/>
          <p:cNvSpPr/>
          <p:nvPr/>
        </p:nvSpPr>
        <p:spPr>
          <a:xfrm>
            <a:off x="1691680" y="5476473"/>
            <a:ext cx="5904656" cy="1080120"/>
          </a:xfrm>
          <a:prstGeom prst="rect">
            <a:avLst/>
          </a:prstGeom>
          <a:solidFill>
            <a:schemeClr val="accent1">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chemeClr val="tx1"/>
                </a:solidFill>
                <a:latin typeface="Times New Roman" pitchFamily="18" charset="0"/>
                <a:cs typeface="Times New Roman" pitchFamily="18" charset="0"/>
              </a:rPr>
              <a:t>4. Núi lửa</a:t>
            </a:r>
          </a:p>
        </p:txBody>
      </p:sp>
      <p:sp>
        <p:nvSpPr>
          <p:cNvPr id="8" name="Rectangle 7"/>
          <p:cNvSpPr/>
          <p:nvPr/>
        </p:nvSpPr>
        <p:spPr>
          <a:xfrm>
            <a:off x="1734454" y="2852936"/>
            <a:ext cx="5904656" cy="1080120"/>
          </a:xfrm>
          <a:prstGeom prst="rect">
            <a:avLst/>
          </a:prstGeom>
          <a:solidFill>
            <a:srgbClr val="92D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chemeClr val="tx1"/>
                </a:solidFill>
                <a:latin typeface="Times New Roman" pitchFamily="18" charset="0"/>
                <a:cs typeface="Times New Roman" pitchFamily="18" charset="0"/>
              </a:rPr>
              <a:t>2. Các mảng kiến tạo</a:t>
            </a:r>
          </a:p>
        </p:txBody>
      </p:sp>
    </p:spTree>
    <p:extLst>
      <p:ext uri="{BB962C8B-B14F-4D97-AF65-F5344CB8AC3E}">
        <p14:creationId xmlns:p14="http://schemas.microsoft.com/office/powerpoint/2010/main" val="1951000126"/>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251538" y="1933154"/>
            <a:ext cx="1424863" cy="951797"/>
          </a:xfrm>
          <a:prstGeom prst="roundRect">
            <a:avLst/>
          </a:prstGeom>
          <a:solidFill>
            <a:srgbClr val="C00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r>
              <a:rPr lang="en-US" sz="2800">
                <a:solidFill>
                  <a:prstClr val="white"/>
                </a:solidFill>
                <a:latin typeface="Times New Roman" pitchFamily="18" charset="0"/>
                <a:cs typeface="Times New Roman" pitchFamily="18" charset="0"/>
              </a:rPr>
              <a:t>Núi lửa</a:t>
            </a:r>
          </a:p>
        </p:txBody>
      </p:sp>
      <p:sp>
        <p:nvSpPr>
          <p:cNvPr id="39" name="Rounded Rectangle 38"/>
          <p:cNvSpPr/>
          <p:nvPr/>
        </p:nvSpPr>
        <p:spPr>
          <a:xfrm>
            <a:off x="2703880" y="1484802"/>
            <a:ext cx="1483495" cy="1538101"/>
          </a:xfrm>
          <a:prstGeom prst="roundRect">
            <a:avLst/>
          </a:prstGeom>
          <a:solidFill>
            <a:srgbClr val="FFC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base">
              <a:spcBef>
                <a:spcPct val="0"/>
              </a:spcBef>
              <a:spcAft>
                <a:spcPct val="0"/>
              </a:spcAft>
            </a:pPr>
            <a:r>
              <a:rPr lang="en-US" sz="32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Khái niệm</a:t>
            </a:r>
            <a:endParaRPr lang="en-US" sz="3200">
              <a:solidFill>
                <a:prstClr val="black"/>
              </a:solidFill>
              <a:ea typeface="Calibri" panose="020F0502020204030204" pitchFamily="34" charset="0"/>
              <a:cs typeface="Times New Roman" panose="02020603050405020304" pitchFamily="18" charset="0"/>
            </a:endParaRPr>
          </a:p>
        </p:txBody>
      </p:sp>
      <p:sp>
        <p:nvSpPr>
          <p:cNvPr id="26" name="Rounded Rectangle 25"/>
          <p:cNvSpPr/>
          <p:nvPr/>
        </p:nvSpPr>
        <p:spPr>
          <a:xfrm>
            <a:off x="4716037" y="116632"/>
            <a:ext cx="4320479" cy="3291034"/>
          </a:xfrm>
          <a:prstGeom prst="roundRect">
            <a:avLst/>
          </a:prstGeom>
          <a:solidFill>
            <a:srgbClr val="FFC000"/>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r>
              <a:rPr lang="en-US" sz="3200">
                <a:solidFill>
                  <a:schemeClr val="tx1"/>
                </a:solidFill>
                <a:latin typeface="Times New Roman" pitchFamily="18" charset="0"/>
                <a:cs typeface="Times New Roman" pitchFamily="18" charset="0"/>
              </a:rPr>
              <a:t>Lớp vỏ Trái Đất bị rạn nứt, khối vật chất nóng chảy ở phía sâu được đẩy tràn lên trên bề mặt đất dưới dạng dung nham.</a:t>
            </a:r>
          </a:p>
          <a:p>
            <a:pPr algn="ctr" defTabSz="816368">
              <a:defRPr/>
            </a:pPr>
            <a:endParaRPr lang="en-US" sz="2800">
              <a:solidFill>
                <a:prstClr val="black"/>
              </a:solidFill>
              <a:latin typeface="Times New Roman" pitchFamily="18" charset="0"/>
              <a:cs typeface="Times New Roman" pitchFamily="18" charset="0"/>
            </a:endParaRPr>
          </a:p>
        </p:txBody>
      </p:sp>
      <p:cxnSp>
        <p:nvCxnSpPr>
          <p:cNvPr id="5" name="Straight Arrow Connector 4"/>
          <p:cNvCxnSpPr/>
          <p:nvPr/>
        </p:nvCxnSpPr>
        <p:spPr>
          <a:xfrm flipV="1">
            <a:off x="1676401" y="2121737"/>
            <a:ext cx="1027470" cy="492936"/>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4201270" y="1726032"/>
            <a:ext cx="514748" cy="0"/>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520062" y="22403"/>
            <a:ext cx="3979930" cy="526295"/>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prstClr val="black"/>
                </a:solidFill>
                <a:latin typeface="Times New Roman" pitchFamily="18" charset="0"/>
                <a:cs typeface="Times New Roman" pitchFamily="18" charset="0"/>
              </a:rPr>
              <a:t>4. Núi lửa</a:t>
            </a:r>
          </a:p>
        </p:txBody>
      </p:sp>
      <p:cxnSp>
        <p:nvCxnSpPr>
          <p:cNvPr id="8" name="Straight Arrow Connector 7"/>
          <p:cNvCxnSpPr/>
          <p:nvPr/>
        </p:nvCxnSpPr>
        <p:spPr>
          <a:xfrm>
            <a:off x="1710205" y="2495102"/>
            <a:ext cx="773573" cy="1293957"/>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1689821" y="2495102"/>
            <a:ext cx="773573" cy="1293957"/>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2541876" y="3407670"/>
            <a:ext cx="1645492" cy="1538101"/>
          </a:xfrm>
          <a:prstGeom prst="roundRect">
            <a:avLst/>
          </a:prstGeom>
          <a:solidFill>
            <a:srgbClr val="FFC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base">
              <a:spcBef>
                <a:spcPct val="0"/>
              </a:spcBef>
              <a:spcAft>
                <a:spcPct val="0"/>
              </a:spcAft>
            </a:pPr>
            <a:r>
              <a:rPr lang="en-US" sz="32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Nguyên nhân</a:t>
            </a:r>
            <a:endParaRPr lang="en-US" sz="3200">
              <a:solidFill>
                <a:prstClr val="black"/>
              </a:solidFill>
              <a:ea typeface="Calibri" panose="020F0502020204030204" pitchFamily="34" charset="0"/>
              <a:cs typeface="Times New Roman" panose="02020603050405020304" pitchFamily="18" charset="0"/>
            </a:endParaRPr>
          </a:p>
        </p:txBody>
      </p:sp>
      <p:cxnSp>
        <p:nvCxnSpPr>
          <p:cNvPr id="14" name="Straight Arrow Connector 13"/>
          <p:cNvCxnSpPr/>
          <p:nvPr/>
        </p:nvCxnSpPr>
        <p:spPr>
          <a:xfrm>
            <a:off x="4261562" y="4047558"/>
            <a:ext cx="394161" cy="0"/>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4602660" y="3429000"/>
            <a:ext cx="4433836" cy="1656184"/>
          </a:xfrm>
          <a:prstGeom prst="roundRect">
            <a:avLst/>
          </a:prstGeom>
          <a:solidFill>
            <a:srgbClr val="FFC000"/>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base">
              <a:lnSpc>
                <a:spcPct val="115000"/>
              </a:lnSpc>
              <a:spcAft>
                <a:spcPts val="1000"/>
              </a:spcAft>
            </a:pPr>
            <a:r>
              <a:rPr lang="en-US" sz="3200">
                <a:solidFill>
                  <a:schemeClr val="tx1"/>
                </a:solidFill>
                <a:latin typeface="Times New Roman"/>
                <a:ea typeface="Calibri"/>
                <a:cs typeface="Times New Roman"/>
              </a:rPr>
              <a:t>Sự dịch chuyển của các mảng kiến tạo </a:t>
            </a:r>
            <a:endParaRPr lang="en-US" sz="2400">
              <a:solidFill>
                <a:schemeClr val="tx1"/>
              </a:solidFill>
              <a:ea typeface="Calibri"/>
              <a:cs typeface="Times New Roman"/>
            </a:endParaRPr>
          </a:p>
        </p:txBody>
      </p:sp>
      <p:sp>
        <p:nvSpPr>
          <p:cNvPr id="16" name="Rounded Rectangle 15"/>
          <p:cNvSpPr/>
          <p:nvPr/>
        </p:nvSpPr>
        <p:spPr>
          <a:xfrm>
            <a:off x="2614576" y="5018270"/>
            <a:ext cx="1483496" cy="1538101"/>
          </a:xfrm>
          <a:prstGeom prst="roundRect">
            <a:avLst/>
          </a:prstGeom>
          <a:solidFill>
            <a:srgbClr val="FFC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base">
              <a:spcBef>
                <a:spcPct val="0"/>
              </a:spcBef>
              <a:spcAft>
                <a:spcPct val="0"/>
              </a:spcAft>
            </a:pPr>
            <a:r>
              <a:rPr lang="en-US" sz="32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Hậu quả</a:t>
            </a:r>
            <a:endParaRPr lang="en-US" sz="3200">
              <a:solidFill>
                <a:prstClr val="black"/>
              </a:solidFill>
              <a:ea typeface="Calibri" panose="020F0502020204030204" pitchFamily="34" charset="0"/>
              <a:cs typeface="Times New Roman" panose="02020603050405020304" pitchFamily="18" charset="0"/>
            </a:endParaRPr>
          </a:p>
        </p:txBody>
      </p:sp>
      <p:sp>
        <p:nvSpPr>
          <p:cNvPr id="18" name="Rounded Rectangle 17"/>
          <p:cNvSpPr/>
          <p:nvPr/>
        </p:nvSpPr>
        <p:spPr>
          <a:xfrm>
            <a:off x="4622638" y="5301225"/>
            <a:ext cx="4413860" cy="1494207"/>
          </a:xfrm>
          <a:prstGeom prst="roundRect">
            <a:avLst/>
          </a:prstGeom>
          <a:solidFill>
            <a:srgbClr val="FFC000"/>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lnSpc>
                <a:spcPct val="115000"/>
              </a:lnSpc>
              <a:spcAft>
                <a:spcPts val="0"/>
              </a:spcAft>
            </a:pPr>
            <a:r>
              <a:rPr lang="en-US" sz="3200">
                <a:solidFill>
                  <a:schemeClr val="tx1"/>
                </a:solidFill>
                <a:latin typeface="Times New Roman"/>
                <a:ea typeface="Calibri"/>
                <a:cs typeface="Times New Roman"/>
              </a:rPr>
              <a:t> </a:t>
            </a:r>
          </a:p>
          <a:p>
            <a:pPr algn="just">
              <a:lnSpc>
                <a:spcPct val="115000"/>
              </a:lnSpc>
              <a:spcAft>
                <a:spcPts val="0"/>
              </a:spcAft>
            </a:pPr>
            <a:r>
              <a:rPr lang="en-US" sz="3200">
                <a:solidFill>
                  <a:schemeClr val="tx1"/>
                </a:solidFill>
                <a:latin typeface="Times New Roman"/>
                <a:ea typeface="Calibri"/>
                <a:cs typeface="Times New Roman"/>
              </a:rPr>
              <a:t>- Ô nhiễm môi trường</a:t>
            </a:r>
            <a:endParaRPr lang="en-US" sz="2400">
              <a:solidFill>
                <a:schemeClr val="tx1"/>
              </a:solidFill>
              <a:ea typeface="Calibri"/>
              <a:cs typeface="Times New Roman"/>
            </a:endParaRPr>
          </a:p>
          <a:p>
            <a:pPr algn="just">
              <a:lnSpc>
                <a:spcPct val="115000"/>
              </a:lnSpc>
              <a:spcAft>
                <a:spcPts val="0"/>
              </a:spcAft>
            </a:pPr>
            <a:r>
              <a:rPr lang="en-US" sz="3200">
                <a:solidFill>
                  <a:schemeClr val="tx1"/>
                </a:solidFill>
                <a:latin typeface="Times New Roman"/>
                <a:ea typeface="Calibri"/>
                <a:cs typeface="Times New Roman"/>
              </a:rPr>
              <a:t>- Tiêu diệt các sinh vật</a:t>
            </a:r>
            <a:endParaRPr lang="en-US" sz="2400">
              <a:solidFill>
                <a:schemeClr val="tx1"/>
              </a:solidFill>
              <a:ea typeface="Calibri"/>
              <a:cs typeface="Times New Roman"/>
            </a:endParaRPr>
          </a:p>
          <a:p>
            <a:pPr algn="just">
              <a:lnSpc>
                <a:spcPct val="115000"/>
              </a:lnSpc>
              <a:spcAft>
                <a:spcPts val="0"/>
              </a:spcAft>
            </a:pPr>
            <a:r>
              <a:rPr lang="en-US" sz="3200">
                <a:latin typeface="Times New Roman"/>
                <a:ea typeface="Calibri"/>
                <a:cs typeface="Times New Roman"/>
              </a:rPr>
              <a:t> </a:t>
            </a:r>
            <a:endParaRPr lang="en-US" sz="2400">
              <a:ea typeface="Calibri"/>
              <a:cs typeface="Times New Roman"/>
            </a:endParaRPr>
          </a:p>
        </p:txBody>
      </p:sp>
      <p:cxnSp>
        <p:nvCxnSpPr>
          <p:cNvPr id="19" name="Straight Arrow Connector 18"/>
          <p:cNvCxnSpPr>
            <a:endCxn id="18" idx="1"/>
          </p:cNvCxnSpPr>
          <p:nvPr/>
        </p:nvCxnSpPr>
        <p:spPr>
          <a:xfrm>
            <a:off x="4241222" y="5839383"/>
            <a:ext cx="381414" cy="208928"/>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1710222" y="2643801"/>
            <a:ext cx="852121" cy="2807515"/>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2135546"/>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5" grpId="0" animBg="1"/>
      <p:bldP spid="1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83568" y="-317726"/>
            <a:ext cx="8185620" cy="6197307"/>
          </a:xfrm>
          <a:prstGeom prst="rect">
            <a:avLst/>
          </a:prstGeom>
        </p:spPr>
      </p:pic>
      <p:sp>
        <p:nvSpPr>
          <p:cNvPr id="2" name="TextBox 1"/>
          <p:cNvSpPr txBox="1"/>
          <p:nvPr/>
        </p:nvSpPr>
        <p:spPr>
          <a:xfrm>
            <a:off x="2051722" y="2204882"/>
            <a:ext cx="6120680" cy="1200329"/>
          </a:xfrm>
          <a:prstGeom prst="rect">
            <a:avLst/>
          </a:prstGeom>
          <a:noFill/>
        </p:spPr>
        <p:txBody>
          <a:bodyPr wrap="square" rtlCol="0">
            <a:spAutoFit/>
          </a:bodyPr>
          <a:lstStyle/>
          <a:p>
            <a:r>
              <a:rPr lang="en-US" sz="7200">
                <a:solidFill>
                  <a:prstClr val="black"/>
                </a:solidFill>
                <a:latin typeface="Times New Roman" pitchFamily="18" charset="0"/>
                <a:cs typeface="Times New Roman" pitchFamily="18" charset="0"/>
              </a:rPr>
              <a:t>LUYỆN TẬP</a:t>
            </a:r>
          </a:p>
        </p:txBody>
      </p:sp>
    </p:spTree>
    <p:extLst>
      <p:ext uri="{BB962C8B-B14F-4D97-AF65-F5344CB8AC3E}">
        <p14:creationId xmlns:p14="http://schemas.microsoft.com/office/powerpoint/2010/main" val="28873108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C975AF1-8BB4-444D-993E-F98C38C51C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4" y="-49894"/>
            <a:ext cx="260103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26048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97218"/>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194709"/>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30" y="3584278"/>
            <a:ext cx="8154143"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038689" y="3616549"/>
            <a:ext cx="7037773" cy="490199"/>
          </a:xfrm>
          <a:prstGeom prst="rect">
            <a:avLst/>
          </a:prstGeom>
          <a:noFill/>
        </p:spPr>
        <p:txBody>
          <a:bodyPr wrap="square" rtlCol="0">
            <a:spAutoFit/>
          </a:bodyPr>
          <a:lstStyle/>
          <a:p>
            <a:pPr algn="just">
              <a:lnSpc>
                <a:spcPct val="115000"/>
              </a:lnSpc>
              <a:spcAft>
                <a:spcPts val="0"/>
              </a:spcAft>
            </a:pPr>
            <a:r>
              <a:rPr lang="en-US" sz="2400" b="1">
                <a:solidFill>
                  <a:schemeClr val="bg1"/>
                </a:solidFill>
                <a:latin typeface="Times New Roman"/>
                <a:ea typeface="Calibri"/>
                <a:cs typeface="Times New Roman"/>
              </a:rPr>
              <a:t>Câu 1:Việt Nam nằm trong mảng kiến tạo nào?</a:t>
            </a:r>
            <a:endParaRPr lang="en-US" sz="2400">
              <a:solidFill>
                <a:schemeClr val="bg1"/>
              </a:solidFill>
              <a:ea typeface="Calibri"/>
              <a:cs typeface="Times New Roman"/>
            </a:endParaRPr>
          </a:p>
        </p:txBody>
      </p:sp>
      <p:sp>
        <p:nvSpPr>
          <p:cNvPr id="15" name="bang c">
            <a:extLst>
              <a:ext uri="{FF2B5EF4-FFF2-40B4-BE49-F238E27FC236}">
                <a16:creationId xmlns:a16="http://schemas.microsoft.com/office/drawing/2014/main" id="{D0E6AFB4-275F-4728-9A13-27E00F9EA3A2}"/>
              </a:ext>
            </a:extLst>
          </p:cNvPr>
          <p:cNvSpPr/>
          <p:nvPr/>
        </p:nvSpPr>
        <p:spPr>
          <a:xfrm flipH="1">
            <a:off x="603458" y="5961292"/>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601922" y="5094961"/>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828214" y="6063493"/>
            <a:ext cx="3487814" cy="400110"/>
          </a:xfrm>
          <a:prstGeom prst="rect">
            <a:avLst/>
          </a:prstGeom>
          <a:noFill/>
        </p:spPr>
        <p:txBody>
          <a:bodyPr wrap="square" rtlCol="0">
            <a:spAutoFit/>
          </a:bodyPr>
          <a:lstStyle/>
          <a:p>
            <a:pPr marL="342900" indent="-342900">
              <a:buClr>
                <a:prstClr val="white"/>
              </a:buClr>
              <a:buFont typeface="Wingdings" panose="05000000000000000000" pitchFamily="2" charset="2"/>
              <a:buChar char=""/>
            </a:pPr>
            <a:r>
              <a:rPr lang="en-US" sz="2000">
                <a:solidFill>
                  <a:srgbClr val="FFC000"/>
                </a:solidFill>
                <a:ea typeface="Tahoma" panose="020B0604030504040204" pitchFamily="34" charset="0"/>
                <a:cs typeface="Tahoma" panose="020B0604030504040204" pitchFamily="34" charset="0"/>
              </a:rPr>
              <a:t>C. </a:t>
            </a:r>
            <a:r>
              <a:rPr lang="en-US" sz="2000">
                <a:solidFill>
                  <a:schemeClr val="bg1"/>
                </a:solidFill>
                <a:ea typeface="Tahoma" panose="020B0604030504040204" pitchFamily="34" charset="0"/>
                <a:cs typeface="Tahoma" panose="020B0604030504040204" pitchFamily="34" charset="0"/>
              </a:rPr>
              <a:t>. </a:t>
            </a:r>
            <a:r>
              <a:rPr lang="en-US" sz="2000">
                <a:solidFill>
                  <a:schemeClr val="bg1"/>
                </a:solidFill>
              </a:rPr>
              <a:t>Á - Âu</a:t>
            </a:r>
          </a:p>
        </p:txBody>
      </p:sp>
      <p:sp>
        <p:nvSpPr>
          <p:cNvPr id="27" name="cau hoi b">
            <a:extLst>
              <a:ext uri="{FF2B5EF4-FFF2-40B4-BE49-F238E27FC236}">
                <a16:creationId xmlns:a16="http://schemas.microsoft.com/office/drawing/2014/main" id="{D96707EC-5A82-4050-B897-6DBAB63AC957}"/>
              </a:ext>
            </a:extLst>
          </p:cNvPr>
          <p:cNvSpPr txBox="1"/>
          <p:nvPr/>
        </p:nvSpPr>
        <p:spPr>
          <a:xfrm>
            <a:off x="4826680" y="5197162"/>
            <a:ext cx="3487814" cy="1015663"/>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a:solidFill>
                  <a:srgbClr val="FFC000"/>
                </a:solidFill>
                <a:ea typeface="Tahoma" panose="020B0604030504040204" pitchFamily="34" charset="0"/>
                <a:cs typeface="Tahoma" panose="020B0604030504040204" pitchFamily="34" charset="0"/>
              </a:rPr>
              <a:t>B. </a:t>
            </a:r>
            <a:r>
              <a:rPr lang="en-US" sz="2000">
                <a:solidFill>
                  <a:schemeClr val="bg1"/>
                </a:solidFill>
              </a:rPr>
              <a:t>Bắc Mĩ</a:t>
            </a:r>
          </a:p>
          <a:p>
            <a:pPr marL="342900" indent="-342900">
              <a:buClr>
                <a:prstClr val="white"/>
              </a:buClr>
              <a:buFont typeface="Wingdings" panose="05000000000000000000" pitchFamily="2" charset="2"/>
              <a:buChar char="w"/>
              <a:defRPr/>
            </a:pPr>
            <a:endParaRPr lang="en-US" sz="2000">
              <a:solidFill>
                <a:prstClr val="black"/>
              </a:solidFill>
            </a:endParaRPr>
          </a:p>
          <a:p>
            <a:pPr marL="342900" indent="-342900">
              <a:buClr>
                <a:prstClr val="white"/>
              </a:buClr>
              <a:buFont typeface="Wingdings" panose="05000000000000000000" pitchFamily="2" charset="2"/>
              <a:buChar char="w"/>
              <a:defRPr/>
            </a:pPr>
            <a:endParaRPr lang="en-US" sz="2000">
              <a:solidFill>
                <a:prstClr val="white"/>
              </a:solidFill>
              <a:ea typeface="Tahoma" panose="020B0604030504040204" pitchFamily="34" charset="0"/>
              <a:cs typeface="Tahoma" panose="020B060403050404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04749" y="5094961"/>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601922" y="5958224"/>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829507" y="5197162"/>
            <a:ext cx="3487814" cy="400110"/>
          </a:xfrm>
          <a:prstGeom prst="rect">
            <a:avLst/>
          </a:prstGeom>
          <a:noFill/>
        </p:spPr>
        <p:txBody>
          <a:bodyPr wrap="square" rtlCol="0">
            <a:spAutoFit/>
          </a:bodyPr>
          <a:lstStyle/>
          <a:p>
            <a:r>
              <a:rPr lang="en-US" sz="2000">
                <a:solidFill>
                  <a:srgbClr val="FFC000"/>
                </a:solidFill>
                <a:ea typeface="Tahoma" panose="020B0604030504040204" pitchFamily="34" charset="0"/>
                <a:cs typeface="Tahoma" panose="020B0604030504040204" pitchFamily="34" charset="0"/>
              </a:rPr>
              <a:t>A. </a:t>
            </a:r>
            <a:r>
              <a:rPr lang="en-US" sz="2000">
                <a:solidFill>
                  <a:schemeClr val="bg1"/>
                </a:solidFill>
              </a:rPr>
              <a:t>Ấn Độ</a:t>
            </a:r>
          </a:p>
        </p:txBody>
      </p:sp>
      <p:sp>
        <p:nvSpPr>
          <p:cNvPr id="34" name="cau hoi d">
            <a:extLst>
              <a:ext uri="{FF2B5EF4-FFF2-40B4-BE49-F238E27FC236}">
                <a16:creationId xmlns:a16="http://schemas.microsoft.com/office/drawing/2014/main" id="{42A746A3-96B8-42A5-8EFA-A104DB6B2F69}"/>
              </a:ext>
            </a:extLst>
          </p:cNvPr>
          <p:cNvSpPr txBox="1"/>
          <p:nvPr/>
        </p:nvSpPr>
        <p:spPr>
          <a:xfrm>
            <a:off x="4826680" y="6060425"/>
            <a:ext cx="3487814" cy="400110"/>
          </a:xfrm>
          <a:prstGeom prst="rect">
            <a:avLst/>
          </a:prstGeom>
          <a:noFill/>
        </p:spPr>
        <p:txBody>
          <a:bodyPr wrap="square" rtlCol="0">
            <a:spAutoFit/>
          </a:bodyPr>
          <a:lstStyle/>
          <a:p>
            <a:pPr marL="342900" indent="-342900">
              <a:buClr>
                <a:prstClr val="white"/>
              </a:buClr>
              <a:buFont typeface="Wingdings" panose="05000000000000000000" pitchFamily="2" charset="2"/>
              <a:buChar char="w"/>
            </a:pPr>
            <a:r>
              <a:rPr lang="en-US" sz="2000">
                <a:solidFill>
                  <a:srgbClr val="FFC000"/>
                </a:solidFill>
                <a:ea typeface="Tahoma" panose="020B0604030504040204" pitchFamily="34" charset="0"/>
                <a:cs typeface="Tahoma" panose="020B0604030504040204" pitchFamily="34" charset="0"/>
              </a:rPr>
              <a:t>D. </a:t>
            </a:r>
            <a:r>
              <a:rPr lang="en-US" sz="2000">
                <a:solidFill>
                  <a:schemeClr val="bg1"/>
                </a:solidFill>
              </a:rPr>
              <a:t>Thái Bình Dương</a:t>
            </a:r>
            <a:endParaRPr lang="en-US" sz="2000">
              <a:solidFill>
                <a:schemeClr val="bg1"/>
              </a:solidFill>
              <a:ea typeface="Tahoma" panose="020B0604030504040204" pitchFamily="34" charset="0"/>
              <a:cs typeface="Tahoma" panose="020B060403050404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863862"/>
            <a:ext cx="365522"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478696"/>
            <a:ext cx="365522"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2074158"/>
            <a:ext cx="365522"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2630414"/>
            <a:ext cx="365522" cy="487363"/>
          </a:xfrm>
          <a:prstGeom prst="rect">
            <a:avLst/>
          </a:prstGeom>
        </p:spPr>
      </p:pic>
    </p:spTree>
    <p:extLst>
      <p:ext uri="{BB962C8B-B14F-4D97-AF65-F5344CB8AC3E}">
        <p14:creationId xmlns:p14="http://schemas.microsoft.com/office/powerpoint/2010/main" val="465181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4" y="-49894"/>
            <a:ext cx="260103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26048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97218"/>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194709"/>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30" y="3584278"/>
            <a:ext cx="8154143"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038689" y="3616549"/>
            <a:ext cx="7037773" cy="461665"/>
          </a:xfrm>
          <a:prstGeom prst="rect">
            <a:avLst/>
          </a:prstGeom>
          <a:noFill/>
        </p:spPr>
        <p:txBody>
          <a:bodyPr wrap="square" rtlCol="0">
            <a:spAutoFit/>
          </a:bodyPr>
          <a:lstStyle/>
          <a:p>
            <a:pPr>
              <a:defRPr/>
            </a:pPr>
            <a:r>
              <a:rPr lang="en-US" sz="2400" b="1">
                <a:solidFill>
                  <a:schemeClr val="bg1"/>
                </a:solidFill>
              </a:rPr>
              <a:t>Câu 2: Các mảng kiến tạo nào đang xô vào nhau:</a:t>
            </a:r>
            <a:r>
              <a:rPr lang="en-US" sz="2400">
                <a:solidFill>
                  <a:schemeClr val="bg1"/>
                </a:solidFill>
              </a:rPr>
              <a:t>?</a:t>
            </a:r>
          </a:p>
        </p:txBody>
      </p:sp>
      <p:sp>
        <p:nvSpPr>
          <p:cNvPr id="15" name="bang d">
            <a:extLst>
              <a:ext uri="{FF2B5EF4-FFF2-40B4-BE49-F238E27FC236}">
                <a16:creationId xmlns:a16="http://schemas.microsoft.com/office/drawing/2014/main" id="{D0E6AFB4-275F-4728-9A13-27E00F9EA3A2}"/>
              </a:ext>
            </a:extLst>
          </p:cNvPr>
          <p:cNvSpPr/>
          <p:nvPr/>
        </p:nvSpPr>
        <p:spPr>
          <a:xfrm flipH="1">
            <a:off x="4601922" y="5958223"/>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Clr>
                <a:prstClr val="white"/>
              </a:buClr>
              <a:buFont typeface="Wingdings" panose="05000000000000000000" pitchFamily="2" charset="2"/>
              <a:buChar char="w"/>
              <a:defRPr/>
            </a:pPr>
            <a:endParaRPr lang="en-US">
              <a:solidFill>
                <a:prstClr val="white"/>
              </a:solidFill>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601922" y="5094960"/>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Clr>
                <a:prstClr val="white"/>
              </a:buClr>
              <a:buFont typeface="Wingdings" panose="05000000000000000000" pitchFamily="2" charset="2"/>
              <a:buChar char="w"/>
              <a:defRPr/>
            </a:pPr>
            <a:endParaRPr lang="en-US">
              <a:solidFill>
                <a:prstClr val="white"/>
              </a:solidFill>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4826680" y="6060424"/>
            <a:ext cx="3487814" cy="400110"/>
          </a:xfrm>
          <a:prstGeom prst="rect">
            <a:avLst/>
          </a:prstGeom>
          <a:noFill/>
        </p:spPr>
        <p:txBody>
          <a:bodyPr wrap="square" rtlCol="0">
            <a:spAutoFit/>
          </a:bodyPr>
          <a:lstStyle/>
          <a:p>
            <a:r>
              <a:rPr lang="en-US" sz="2000">
                <a:solidFill>
                  <a:srgbClr val="FFC000"/>
                </a:solidFill>
                <a:ea typeface="Tahoma" panose="020B0604030504040204" pitchFamily="34" charset="0"/>
                <a:cs typeface="Tahoma" panose="020B0604030504040204" pitchFamily="34" charset="0"/>
              </a:rPr>
              <a:t>D. </a:t>
            </a:r>
            <a:r>
              <a:rPr lang="en-US" sz="2000"/>
              <a:t>Phi và Á Âu</a:t>
            </a:r>
          </a:p>
        </p:txBody>
      </p:sp>
      <p:sp>
        <p:nvSpPr>
          <p:cNvPr id="27" name="cau hoi b">
            <a:extLst>
              <a:ext uri="{FF2B5EF4-FFF2-40B4-BE49-F238E27FC236}">
                <a16:creationId xmlns:a16="http://schemas.microsoft.com/office/drawing/2014/main" id="{D96707EC-5A82-4050-B897-6DBAB63AC957}"/>
              </a:ext>
            </a:extLst>
          </p:cNvPr>
          <p:cNvSpPr txBox="1"/>
          <p:nvPr/>
        </p:nvSpPr>
        <p:spPr>
          <a:xfrm>
            <a:off x="4826680" y="5197161"/>
            <a:ext cx="3487814" cy="1015663"/>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a:solidFill>
                  <a:srgbClr val="FFC000"/>
                </a:solidFill>
                <a:ea typeface="Tahoma" panose="020B0604030504040204" pitchFamily="34" charset="0"/>
                <a:cs typeface="Tahoma" panose="020B0604030504040204" pitchFamily="34" charset="0"/>
              </a:rPr>
              <a:t>B. </a:t>
            </a:r>
            <a:r>
              <a:rPr lang="en-US" sz="2000"/>
              <a:t>Bắc Mĩ và Nam Mĩ</a:t>
            </a:r>
          </a:p>
          <a:p>
            <a:pPr marL="342900" indent="-342900">
              <a:buClr>
                <a:prstClr val="white"/>
              </a:buClr>
              <a:buFont typeface="Wingdings" panose="05000000000000000000" pitchFamily="2" charset="2"/>
              <a:buChar char="w"/>
              <a:defRPr/>
            </a:pPr>
            <a:endParaRPr lang="en-US" sz="2000">
              <a:solidFill>
                <a:prstClr val="white"/>
              </a:solidFill>
              <a:ea typeface="Tahoma" panose="020B0604030504040204" pitchFamily="34" charset="0"/>
              <a:cs typeface="Tahoma" panose="020B0604030504040204" pitchFamily="34" charset="0"/>
            </a:endParaRPr>
          </a:p>
          <a:p>
            <a:pPr marL="342900" indent="-342900">
              <a:buClr>
                <a:prstClr val="white"/>
              </a:buClr>
              <a:buFont typeface="Wingdings" panose="05000000000000000000" pitchFamily="2" charset="2"/>
              <a:buChar char="w"/>
              <a:defRPr/>
            </a:pPr>
            <a:endParaRPr lang="en-US" sz="2000">
              <a:solidFill>
                <a:prstClr val="white"/>
              </a:solidFill>
              <a:ea typeface="Tahoma" panose="020B0604030504040204" pitchFamily="34" charset="0"/>
              <a:cs typeface="Tahoma" panose="020B060403050404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04749" y="5094961"/>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604749" y="5958223"/>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829507" y="5197162"/>
            <a:ext cx="3487814" cy="1015663"/>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a:solidFill>
                  <a:srgbClr val="FFC000"/>
                </a:solidFill>
                <a:ea typeface="Tahoma" panose="020B0604030504040204" pitchFamily="34" charset="0"/>
                <a:cs typeface="Tahoma" panose="020B0604030504040204" pitchFamily="34" charset="0"/>
              </a:rPr>
              <a:t>A. </a:t>
            </a:r>
            <a:r>
              <a:rPr lang="en-US" sz="2000"/>
              <a:t>Ấn Độ và Nam Cực</a:t>
            </a:r>
          </a:p>
          <a:p>
            <a:pPr marL="342900" indent="-342900">
              <a:buClr>
                <a:prstClr val="white"/>
              </a:buClr>
              <a:buFont typeface="Wingdings" panose="05000000000000000000" pitchFamily="2" charset="2"/>
              <a:buChar char="w"/>
              <a:defRPr/>
            </a:pPr>
            <a:endParaRPr lang="en-US" sz="2000">
              <a:solidFill>
                <a:prstClr val="black"/>
              </a:solidFill>
            </a:endParaRPr>
          </a:p>
          <a:p>
            <a:pPr marL="342900" indent="-342900">
              <a:buClr>
                <a:prstClr val="white"/>
              </a:buClr>
              <a:buFont typeface="Wingdings" panose="05000000000000000000" pitchFamily="2" charset="2"/>
              <a:buChar char="w"/>
              <a:defRPr/>
            </a:pPr>
            <a:endParaRPr lang="en-US" sz="2000">
              <a:solidFill>
                <a:prstClr val="white"/>
              </a:solidFill>
              <a:ea typeface="Tahoma" panose="020B0604030504040204" pitchFamily="34" charset="0"/>
              <a:cs typeface="Tahoma" panose="020B0604030504040204" pitchFamily="34" charset="0"/>
            </a:endParaRPr>
          </a:p>
        </p:txBody>
      </p:sp>
      <p:sp>
        <p:nvSpPr>
          <p:cNvPr id="34" name="cau hoi c">
            <a:extLst>
              <a:ext uri="{FF2B5EF4-FFF2-40B4-BE49-F238E27FC236}">
                <a16:creationId xmlns:a16="http://schemas.microsoft.com/office/drawing/2014/main" id="{42A746A3-96B8-42A5-8EFA-A104DB6B2F69}"/>
              </a:ext>
            </a:extLst>
          </p:cNvPr>
          <p:cNvSpPr txBox="1"/>
          <p:nvPr/>
        </p:nvSpPr>
        <p:spPr>
          <a:xfrm>
            <a:off x="829507" y="6060424"/>
            <a:ext cx="3487814" cy="400110"/>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a:solidFill>
                  <a:srgbClr val="FFC000"/>
                </a:solidFill>
                <a:ea typeface="Tahoma" panose="020B0604030504040204" pitchFamily="34" charset="0"/>
                <a:cs typeface="Tahoma" panose="020B0604030504040204" pitchFamily="34" charset="0"/>
              </a:rPr>
              <a:t>C. </a:t>
            </a:r>
            <a:r>
              <a:rPr lang="en-US" sz="2000">
                <a:solidFill>
                  <a:prstClr val="black"/>
                </a:solidFill>
              </a:rPr>
              <a:t>. </a:t>
            </a:r>
            <a:r>
              <a:rPr lang="en-US" sz="2000"/>
              <a:t>Bắc Mĩ và Nam Mĩ</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863862"/>
            <a:ext cx="365522"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478696"/>
            <a:ext cx="365522"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2074158"/>
            <a:ext cx="365522"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2630414"/>
            <a:ext cx="365522" cy="487363"/>
          </a:xfrm>
          <a:prstGeom prst="rect">
            <a:avLst/>
          </a:prstGeom>
        </p:spPr>
      </p:pic>
    </p:spTree>
    <p:extLst>
      <p:ext uri="{BB962C8B-B14F-4D97-AF65-F5344CB8AC3E}">
        <p14:creationId xmlns:p14="http://schemas.microsoft.com/office/powerpoint/2010/main" val="3642361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C975AF1-8BB4-444D-993E-F98C38C51C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4" y="-49894"/>
            <a:ext cx="260103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26048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97218"/>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194709"/>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30" y="3584278"/>
            <a:ext cx="8154143"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038689" y="3616549"/>
            <a:ext cx="7037773" cy="461665"/>
          </a:xfrm>
          <a:prstGeom prst="rect">
            <a:avLst/>
          </a:prstGeom>
          <a:noFill/>
        </p:spPr>
        <p:txBody>
          <a:bodyPr wrap="square" rtlCol="0">
            <a:spAutoFit/>
          </a:bodyPr>
          <a:lstStyle/>
          <a:p>
            <a:r>
              <a:rPr lang="en-US" sz="2400" b="1"/>
              <a:t>Câu 3: Động đất xảy ra do:</a:t>
            </a:r>
            <a:endParaRPr lang="en-US" sz="2400"/>
          </a:p>
        </p:txBody>
      </p:sp>
      <p:sp>
        <p:nvSpPr>
          <p:cNvPr id="15" name="bang c">
            <a:extLst>
              <a:ext uri="{FF2B5EF4-FFF2-40B4-BE49-F238E27FC236}">
                <a16:creationId xmlns:a16="http://schemas.microsoft.com/office/drawing/2014/main" id="{D0E6AFB4-275F-4728-9A13-27E00F9EA3A2}"/>
              </a:ext>
            </a:extLst>
          </p:cNvPr>
          <p:cNvSpPr/>
          <p:nvPr/>
        </p:nvSpPr>
        <p:spPr>
          <a:xfrm flipH="1">
            <a:off x="603458" y="5961292"/>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601922" y="5094961"/>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828214" y="6063493"/>
            <a:ext cx="4103826" cy="400110"/>
          </a:xfrm>
          <a:prstGeom prst="rect">
            <a:avLst/>
          </a:prstGeom>
          <a:noFill/>
        </p:spPr>
        <p:txBody>
          <a:bodyPr wrap="square" rtlCol="0">
            <a:spAutoFit/>
          </a:bodyPr>
          <a:lstStyle/>
          <a:p>
            <a:r>
              <a:rPr lang="en-US" sz="2000">
                <a:solidFill>
                  <a:srgbClr val="FFC000"/>
                </a:solidFill>
                <a:ea typeface="Tahoma" panose="020B0604030504040204" pitchFamily="34" charset="0"/>
                <a:cs typeface="Tahoma" panose="020B0604030504040204" pitchFamily="34" charset="0"/>
              </a:rPr>
              <a:t>C. </a:t>
            </a:r>
            <a:r>
              <a:rPr lang="en-US" sz="2000"/>
              <a:t>Các mảng kiến tạo dịch chuyển</a:t>
            </a:r>
          </a:p>
        </p:txBody>
      </p:sp>
      <p:sp>
        <p:nvSpPr>
          <p:cNvPr id="27" name="cau hoi b">
            <a:extLst>
              <a:ext uri="{FF2B5EF4-FFF2-40B4-BE49-F238E27FC236}">
                <a16:creationId xmlns:a16="http://schemas.microsoft.com/office/drawing/2014/main" id="{D96707EC-5A82-4050-B897-6DBAB63AC957}"/>
              </a:ext>
            </a:extLst>
          </p:cNvPr>
          <p:cNvSpPr txBox="1"/>
          <p:nvPr/>
        </p:nvSpPr>
        <p:spPr>
          <a:xfrm>
            <a:off x="4826680" y="5197162"/>
            <a:ext cx="3487814" cy="707886"/>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a:solidFill>
                  <a:srgbClr val="FFC000"/>
                </a:solidFill>
                <a:ea typeface="Tahoma" panose="020B0604030504040204" pitchFamily="34" charset="0"/>
                <a:cs typeface="Tahoma" panose="020B0604030504040204" pitchFamily="34" charset="0"/>
              </a:rPr>
              <a:t>B. </a:t>
            </a:r>
            <a:r>
              <a:rPr lang="en-US" sz="2000"/>
              <a:t>Sóng thần</a:t>
            </a:r>
          </a:p>
          <a:p>
            <a:pPr marL="342900" indent="-342900">
              <a:buClr>
                <a:prstClr val="white"/>
              </a:buClr>
              <a:buFont typeface="Wingdings" panose="05000000000000000000" pitchFamily="2" charset="2"/>
              <a:buChar char="w"/>
              <a:defRPr/>
            </a:pPr>
            <a:endParaRPr lang="en-US" sz="2000">
              <a:solidFill>
                <a:prstClr val="white"/>
              </a:solidFill>
              <a:ea typeface="Tahoma" panose="020B0604030504040204" pitchFamily="34" charset="0"/>
              <a:cs typeface="Tahoma" panose="020B060403050404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04749" y="5094961"/>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601922" y="5958224"/>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829507" y="5197162"/>
            <a:ext cx="3487814" cy="400110"/>
          </a:xfrm>
          <a:prstGeom prst="rect">
            <a:avLst/>
          </a:prstGeom>
          <a:noFill/>
        </p:spPr>
        <p:txBody>
          <a:bodyPr wrap="square" rtlCol="0">
            <a:spAutoFit/>
          </a:bodyPr>
          <a:lstStyle/>
          <a:p>
            <a:r>
              <a:rPr lang="en-US" sz="2000">
                <a:solidFill>
                  <a:srgbClr val="FFC000"/>
                </a:solidFill>
                <a:ea typeface="Tahoma" panose="020B0604030504040204" pitchFamily="34" charset="0"/>
                <a:cs typeface="Tahoma" panose="020B0604030504040204" pitchFamily="34" charset="0"/>
              </a:rPr>
              <a:t>A. </a:t>
            </a:r>
            <a:r>
              <a:rPr lang="en-US" sz="2000"/>
              <a:t>Các trận bão lớn gây ra</a:t>
            </a:r>
          </a:p>
        </p:txBody>
      </p:sp>
      <p:sp>
        <p:nvSpPr>
          <p:cNvPr id="34" name="cau hoi d">
            <a:extLst>
              <a:ext uri="{FF2B5EF4-FFF2-40B4-BE49-F238E27FC236}">
                <a16:creationId xmlns:a16="http://schemas.microsoft.com/office/drawing/2014/main" id="{42A746A3-96B8-42A5-8EFA-A104DB6B2F69}"/>
              </a:ext>
            </a:extLst>
          </p:cNvPr>
          <p:cNvSpPr txBox="1"/>
          <p:nvPr/>
        </p:nvSpPr>
        <p:spPr>
          <a:xfrm>
            <a:off x="4826680" y="6060425"/>
            <a:ext cx="3487814" cy="400110"/>
          </a:xfrm>
          <a:prstGeom prst="rect">
            <a:avLst/>
          </a:prstGeom>
          <a:noFill/>
        </p:spPr>
        <p:txBody>
          <a:bodyPr wrap="square" rtlCol="0">
            <a:spAutoFit/>
          </a:bodyPr>
          <a:lstStyle/>
          <a:p>
            <a:r>
              <a:rPr lang="en-US" sz="2000">
                <a:solidFill>
                  <a:srgbClr val="FFC000"/>
                </a:solidFill>
                <a:ea typeface="Tahoma" panose="020B0604030504040204" pitchFamily="34" charset="0"/>
                <a:cs typeface="Tahoma" panose="020B0604030504040204" pitchFamily="34" charset="0"/>
              </a:rPr>
              <a:t>D. </a:t>
            </a:r>
            <a:r>
              <a:rPr lang="en-US" sz="2000"/>
              <a:t>Trục trái đất nghiêng</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863862"/>
            <a:ext cx="365522"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478696"/>
            <a:ext cx="365522"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2074158"/>
            <a:ext cx="365522"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2630414"/>
            <a:ext cx="365522" cy="487363"/>
          </a:xfrm>
          <a:prstGeom prst="rect">
            <a:avLst/>
          </a:prstGeom>
        </p:spPr>
      </p:pic>
    </p:spTree>
    <p:extLst>
      <p:ext uri="{BB962C8B-B14F-4D97-AF65-F5344CB8AC3E}">
        <p14:creationId xmlns:p14="http://schemas.microsoft.com/office/powerpoint/2010/main" val="351836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4" y="-49894"/>
            <a:ext cx="260103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26048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97218"/>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194709"/>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30" y="3584278"/>
            <a:ext cx="8154143"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038689" y="3616549"/>
            <a:ext cx="7037773" cy="461665"/>
          </a:xfrm>
          <a:prstGeom prst="rect">
            <a:avLst/>
          </a:prstGeom>
          <a:noFill/>
        </p:spPr>
        <p:txBody>
          <a:bodyPr wrap="square" rtlCol="0">
            <a:spAutoFit/>
          </a:bodyPr>
          <a:lstStyle/>
          <a:p>
            <a:r>
              <a:rPr lang="en-US" sz="2400" b="1"/>
              <a:t>Câu 4:Sản phẩm phun trào của núi lửa là gì?</a:t>
            </a:r>
            <a:endParaRPr lang="en-US" sz="2400"/>
          </a:p>
        </p:txBody>
      </p:sp>
      <p:sp>
        <p:nvSpPr>
          <p:cNvPr id="15" name="bang d">
            <a:extLst>
              <a:ext uri="{FF2B5EF4-FFF2-40B4-BE49-F238E27FC236}">
                <a16:creationId xmlns:a16="http://schemas.microsoft.com/office/drawing/2014/main" id="{D0E6AFB4-275F-4728-9A13-27E00F9EA3A2}"/>
              </a:ext>
            </a:extLst>
          </p:cNvPr>
          <p:cNvSpPr/>
          <p:nvPr/>
        </p:nvSpPr>
        <p:spPr>
          <a:xfrm flipH="1">
            <a:off x="4601922" y="5958223"/>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Clr>
                <a:prstClr val="white"/>
              </a:buClr>
              <a:buFont typeface="Wingdings" panose="05000000000000000000" pitchFamily="2" charset="2"/>
              <a:buChar char="w"/>
              <a:defRPr/>
            </a:pPr>
            <a:endParaRPr lang="en-US">
              <a:solidFill>
                <a:prstClr val="white"/>
              </a:solidFill>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601922" y="5094960"/>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Clr>
                <a:prstClr val="white"/>
              </a:buClr>
              <a:buFont typeface="Wingdings" panose="05000000000000000000" pitchFamily="2" charset="2"/>
              <a:buChar char="w"/>
              <a:defRPr/>
            </a:pPr>
            <a:endParaRPr lang="en-US">
              <a:solidFill>
                <a:prstClr val="white"/>
              </a:solidFill>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4826680" y="6060424"/>
            <a:ext cx="3487814" cy="400110"/>
          </a:xfrm>
          <a:prstGeom prst="rect">
            <a:avLst/>
          </a:prstGeom>
          <a:noFill/>
        </p:spPr>
        <p:txBody>
          <a:bodyPr wrap="square" rtlCol="0">
            <a:spAutoFit/>
          </a:bodyPr>
          <a:lstStyle/>
          <a:p>
            <a:r>
              <a:rPr lang="en-US" sz="2000">
                <a:solidFill>
                  <a:srgbClr val="FFC000"/>
                </a:solidFill>
                <a:ea typeface="Tahoma" panose="020B0604030504040204" pitchFamily="34" charset="0"/>
                <a:cs typeface="Tahoma" panose="020B0604030504040204" pitchFamily="34" charset="0"/>
              </a:rPr>
              <a:t>D. </a:t>
            </a:r>
            <a:r>
              <a:rPr lang="en-US" sz="2000"/>
              <a:t>Dung nham</a:t>
            </a:r>
          </a:p>
        </p:txBody>
      </p:sp>
      <p:sp>
        <p:nvSpPr>
          <p:cNvPr id="27" name="cau hoi b">
            <a:extLst>
              <a:ext uri="{FF2B5EF4-FFF2-40B4-BE49-F238E27FC236}">
                <a16:creationId xmlns:a16="http://schemas.microsoft.com/office/drawing/2014/main" id="{D96707EC-5A82-4050-B897-6DBAB63AC957}"/>
              </a:ext>
            </a:extLst>
          </p:cNvPr>
          <p:cNvSpPr txBox="1"/>
          <p:nvPr/>
        </p:nvSpPr>
        <p:spPr>
          <a:xfrm>
            <a:off x="4826680" y="5197161"/>
            <a:ext cx="3487814" cy="400110"/>
          </a:xfrm>
          <a:prstGeom prst="rect">
            <a:avLst/>
          </a:prstGeom>
          <a:noFill/>
        </p:spPr>
        <p:txBody>
          <a:bodyPr wrap="square" rtlCol="0">
            <a:spAutoFit/>
          </a:bodyPr>
          <a:lstStyle/>
          <a:p>
            <a:r>
              <a:rPr lang="en-US" sz="2000">
                <a:solidFill>
                  <a:srgbClr val="FFC000"/>
                </a:solidFill>
                <a:ea typeface="Tahoma" panose="020B0604030504040204" pitchFamily="34" charset="0"/>
                <a:cs typeface="Tahoma" panose="020B0604030504040204" pitchFamily="34" charset="0"/>
              </a:rPr>
              <a:t>B. </a:t>
            </a:r>
            <a:r>
              <a:rPr lang="en-US" sz="2000"/>
              <a:t>Tro bụi</a:t>
            </a:r>
          </a:p>
        </p:txBody>
      </p:sp>
      <p:sp>
        <p:nvSpPr>
          <p:cNvPr id="31" name="bang a">
            <a:extLst>
              <a:ext uri="{FF2B5EF4-FFF2-40B4-BE49-F238E27FC236}">
                <a16:creationId xmlns:a16="http://schemas.microsoft.com/office/drawing/2014/main" id="{8DD63B39-09F3-4F04-83CD-408FC7619A90}"/>
              </a:ext>
            </a:extLst>
          </p:cNvPr>
          <p:cNvSpPr/>
          <p:nvPr/>
        </p:nvSpPr>
        <p:spPr>
          <a:xfrm flipH="1">
            <a:off x="604749" y="5094961"/>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604749" y="5958223"/>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829507" y="5197162"/>
            <a:ext cx="3487814" cy="707886"/>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a:solidFill>
                  <a:srgbClr val="FFC000"/>
                </a:solidFill>
                <a:ea typeface="Tahoma" panose="020B0604030504040204" pitchFamily="34" charset="0"/>
                <a:cs typeface="Tahoma" panose="020B0604030504040204" pitchFamily="34" charset="0"/>
              </a:rPr>
              <a:t>A. </a:t>
            </a:r>
            <a:r>
              <a:rPr lang="en-US" sz="2000"/>
              <a:t>Mác ma</a:t>
            </a:r>
          </a:p>
          <a:p>
            <a:pPr marL="342900" indent="-342900">
              <a:buClr>
                <a:prstClr val="white"/>
              </a:buClr>
              <a:buFont typeface="Wingdings" panose="05000000000000000000" pitchFamily="2" charset="2"/>
              <a:buChar char="w"/>
              <a:defRPr/>
            </a:pPr>
            <a:endParaRPr lang="en-US" sz="2000">
              <a:solidFill>
                <a:prstClr val="white"/>
              </a:solidFill>
              <a:ea typeface="Tahoma" panose="020B0604030504040204" pitchFamily="34" charset="0"/>
              <a:cs typeface="Tahoma" panose="020B0604030504040204" pitchFamily="34" charset="0"/>
            </a:endParaRPr>
          </a:p>
        </p:txBody>
      </p:sp>
      <p:sp>
        <p:nvSpPr>
          <p:cNvPr id="34" name="cau hoi c">
            <a:extLst>
              <a:ext uri="{FF2B5EF4-FFF2-40B4-BE49-F238E27FC236}">
                <a16:creationId xmlns:a16="http://schemas.microsoft.com/office/drawing/2014/main" id="{42A746A3-96B8-42A5-8EFA-A104DB6B2F69}"/>
              </a:ext>
            </a:extLst>
          </p:cNvPr>
          <p:cNvSpPr txBox="1"/>
          <p:nvPr/>
        </p:nvSpPr>
        <p:spPr>
          <a:xfrm>
            <a:off x="829507" y="6060424"/>
            <a:ext cx="3487814" cy="400110"/>
          </a:xfrm>
          <a:prstGeom prst="rect">
            <a:avLst/>
          </a:prstGeom>
          <a:noFill/>
        </p:spPr>
        <p:txBody>
          <a:bodyPr wrap="square" rtlCol="0">
            <a:spAutoFit/>
          </a:bodyPr>
          <a:lstStyle/>
          <a:p>
            <a:r>
              <a:rPr lang="en-US" sz="2000">
                <a:solidFill>
                  <a:srgbClr val="FFC000"/>
                </a:solidFill>
                <a:ea typeface="Tahoma" panose="020B0604030504040204" pitchFamily="34" charset="0"/>
                <a:cs typeface="Tahoma" panose="020B0604030504040204" pitchFamily="34" charset="0"/>
              </a:rPr>
              <a:t>C. </a:t>
            </a:r>
            <a:r>
              <a:rPr lang="en-US" sz="2000"/>
              <a:t>Đất đá</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863862"/>
            <a:ext cx="365522"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478696"/>
            <a:ext cx="365522"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2074158"/>
            <a:ext cx="365522"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2630414"/>
            <a:ext cx="365522" cy="487363"/>
          </a:xfrm>
          <a:prstGeom prst="rect">
            <a:avLst/>
          </a:prstGeom>
        </p:spPr>
      </p:pic>
    </p:spTree>
    <p:extLst>
      <p:ext uri="{BB962C8B-B14F-4D97-AF65-F5344CB8AC3E}">
        <p14:creationId xmlns:p14="http://schemas.microsoft.com/office/powerpoint/2010/main" val="232200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4" y="-49894"/>
            <a:ext cx="260103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26048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97218"/>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194709"/>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30" y="3584278"/>
            <a:ext cx="8154143"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038689" y="3616549"/>
            <a:ext cx="7037773" cy="461665"/>
          </a:xfrm>
          <a:prstGeom prst="rect">
            <a:avLst/>
          </a:prstGeom>
          <a:noFill/>
        </p:spPr>
        <p:txBody>
          <a:bodyPr wrap="square" rtlCol="0">
            <a:spAutoFit/>
          </a:bodyPr>
          <a:lstStyle/>
          <a:p>
            <a:r>
              <a:rPr lang="en-US" sz="2400" b="1"/>
              <a:t>Câu 5:Vành đai lửa lớn nhất Thế Giới là</a:t>
            </a:r>
            <a:endParaRPr lang="en-US" sz="2400"/>
          </a:p>
        </p:txBody>
      </p:sp>
      <p:sp>
        <p:nvSpPr>
          <p:cNvPr id="15" name="bang d">
            <a:extLst>
              <a:ext uri="{FF2B5EF4-FFF2-40B4-BE49-F238E27FC236}">
                <a16:creationId xmlns:a16="http://schemas.microsoft.com/office/drawing/2014/main" id="{D0E6AFB4-275F-4728-9A13-27E00F9EA3A2}"/>
              </a:ext>
            </a:extLst>
          </p:cNvPr>
          <p:cNvSpPr/>
          <p:nvPr/>
        </p:nvSpPr>
        <p:spPr>
          <a:xfrm flipH="1">
            <a:off x="4601922" y="5958223"/>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Clr>
                <a:prstClr val="white"/>
              </a:buClr>
              <a:buFont typeface="Wingdings" panose="05000000000000000000" pitchFamily="2" charset="2"/>
              <a:buChar char="w"/>
              <a:defRPr/>
            </a:pPr>
            <a:endParaRPr lang="en-US">
              <a:solidFill>
                <a:prstClr val="white"/>
              </a:solidFill>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601922" y="5094960"/>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Clr>
                <a:prstClr val="white"/>
              </a:buClr>
              <a:buFont typeface="Wingdings" panose="05000000000000000000" pitchFamily="2" charset="2"/>
              <a:buChar char="w"/>
              <a:defRPr/>
            </a:pPr>
            <a:endParaRPr lang="en-US">
              <a:solidFill>
                <a:prstClr val="white"/>
              </a:solidFill>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4826680" y="6060424"/>
            <a:ext cx="3487814" cy="400110"/>
          </a:xfrm>
          <a:prstGeom prst="rect">
            <a:avLst/>
          </a:prstGeom>
          <a:noFill/>
        </p:spPr>
        <p:txBody>
          <a:bodyPr wrap="square" rtlCol="0">
            <a:spAutoFit/>
          </a:bodyPr>
          <a:lstStyle/>
          <a:p>
            <a:r>
              <a:rPr lang="en-US" sz="2000">
                <a:solidFill>
                  <a:srgbClr val="FFC000"/>
                </a:solidFill>
                <a:ea typeface="Tahoma" panose="020B0604030504040204" pitchFamily="34" charset="0"/>
                <a:cs typeface="Tahoma" panose="020B0604030504040204" pitchFamily="34" charset="0"/>
              </a:rPr>
              <a:t>D. </a:t>
            </a:r>
            <a:r>
              <a:rPr lang="en-US" sz="2000"/>
              <a:t>Thái Bình Dương</a:t>
            </a:r>
          </a:p>
        </p:txBody>
      </p:sp>
      <p:sp>
        <p:nvSpPr>
          <p:cNvPr id="27" name="cau hoi b">
            <a:extLst>
              <a:ext uri="{FF2B5EF4-FFF2-40B4-BE49-F238E27FC236}">
                <a16:creationId xmlns:a16="http://schemas.microsoft.com/office/drawing/2014/main" id="{D96707EC-5A82-4050-B897-6DBAB63AC957}"/>
              </a:ext>
            </a:extLst>
          </p:cNvPr>
          <p:cNvSpPr txBox="1"/>
          <p:nvPr/>
        </p:nvSpPr>
        <p:spPr>
          <a:xfrm>
            <a:off x="4826680" y="5197161"/>
            <a:ext cx="3487814" cy="707886"/>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a:solidFill>
                  <a:srgbClr val="FFC000"/>
                </a:solidFill>
                <a:ea typeface="Tahoma" panose="020B0604030504040204" pitchFamily="34" charset="0"/>
                <a:cs typeface="Tahoma" panose="020B0604030504040204" pitchFamily="34" charset="0"/>
              </a:rPr>
              <a:t>B. </a:t>
            </a:r>
            <a:r>
              <a:rPr lang="en-US" sz="2000"/>
              <a:t>Đại Tây Dương</a:t>
            </a:r>
          </a:p>
          <a:p>
            <a:pPr marL="342900" indent="-342900">
              <a:buClr>
                <a:prstClr val="white"/>
              </a:buClr>
              <a:buFont typeface="Wingdings" panose="05000000000000000000" pitchFamily="2" charset="2"/>
              <a:buChar char="w"/>
              <a:defRPr/>
            </a:pPr>
            <a:endParaRPr lang="en-US" sz="2000">
              <a:solidFill>
                <a:prstClr val="white"/>
              </a:solidFill>
              <a:ea typeface="Tahoma" panose="020B0604030504040204" pitchFamily="34" charset="0"/>
              <a:cs typeface="Tahoma" panose="020B060403050404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04749" y="5094961"/>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604749" y="5958223"/>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829507" y="5197162"/>
            <a:ext cx="3487814" cy="707886"/>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a:solidFill>
                  <a:srgbClr val="FFC000"/>
                </a:solidFill>
                <a:ea typeface="Tahoma" panose="020B0604030504040204" pitchFamily="34" charset="0"/>
                <a:cs typeface="Tahoma" panose="020B0604030504040204" pitchFamily="34" charset="0"/>
              </a:rPr>
              <a:t>A. </a:t>
            </a:r>
            <a:r>
              <a:rPr lang="en-US" sz="2000"/>
              <a:t>Ấn Độ Dương</a:t>
            </a:r>
          </a:p>
          <a:p>
            <a:pPr marL="342900" indent="-342900">
              <a:buClr>
                <a:prstClr val="white"/>
              </a:buClr>
              <a:buFont typeface="Wingdings" panose="05000000000000000000" pitchFamily="2" charset="2"/>
              <a:buChar char="w"/>
              <a:defRPr/>
            </a:pPr>
            <a:endParaRPr lang="en-US" sz="2000">
              <a:solidFill>
                <a:prstClr val="white"/>
              </a:solidFill>
              <a:ea typeface="Tahoma" panose="020B0604030504040204" pitchFamily="34" charset="0"/>
              <a:cs typeface="Tahoma" panose="020B0604030504040204" pitchFamily="34" charset="0"/>
            </a:endParaRPr>
          </a:p>
        </p:txBody>
      </p:sp>
      <p:sp>
        <p:nvSpPr>
          <p:cNvPr id="34" name="cau hoi c">
            <a:extLst>
              <a:ext uri="{FF2B5EF4-FFF2-40B4-BE49-F238E27FC236}">
                <a16:creationId xmlns:a16="http://schemas.microsoft.com/office/drawing/2014/main" id="{42A746A3-96B8-42A5-8EFA-A104DB6B2F69}"/>
              </a:ext>
            </a:extLst>
          </p:cNvPr>
          <p:cNvSpPr txBox="1"/>
          <p:nvPr/>
        </p:nvSpPr>
        <p:spPr>
          <a:xfrm>
            <a:off x="829507" y="6060424"/>
            <a:ext cx="3487814" cy="400110"/>
          </a:xfrm>
          <a:prstGeom prst="rect">
            <a:avLst/>
          </a:prstGeom>
          <a:noFill/>
        </p:spPr>
        <p:txBody>
          <a:bodyPr wrap="square" rtlCol="0">
            <a:spAutoFit/>
          </a:bodyPr>
          <a:lstStyle/>
          <a:p>
            <a:r>
              <a:rPr lang="en-US" sz="2000">
                <a:solidFill>
                  <a:srgbClr val="FFC000"/>
                </a:solidFill>
                <a:ea typeface="Tahoma" panose="020B0604030504040204" pitchFamily="34" charset="0"/>
                <a:cs typeface="Tahoma" panose="020B0604030504040204" pitchFamily="34" charset="0"/>
              </a:rPr>
              <a:t>C. </a:t>
            </a:r>
            <a:r>
              <a:rPr lang="en-US" sz="2000"/>
              <a:t>. Địa Trung Hải</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863862"/>
            <a:ext cx="365522"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478696"/>
            <a:ext cx="365522"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2074158"/>
            <a:ext cx="365522"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2630414"/>
            <a:ext cx="365522" cy="487363"/>
          </a:xfrm>
          <a:prstGeom prst="rect">
            <a:avLst/>
          </a:prstGeom>
        </p:spPr>
      </p:pic>
    </p:spTree>
    <p:extLst>
      <p:ext uri="{BB962C8B-B14F-4D97-AF65-F5344CB8AC3E}">
        <p14:creationId xmlns:p14="http://schemas.microsoft.com/office/powerpoint/2010/main" val="2569810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83568" y="-317726"/>
            <a:ext cx="8185620" cy="6197307"/>
          </a:xfrm>
          <a:prstGeom prst="rect">
            <a:avLst/>
          </a:prstGeom>
        </p:spPr>
      </p:pic>
      <p:sp>
        <p:nvSpPr>
          <p:cNvPr id="2" name="TextBox 1"/>
          <p:cNvSpPr txBox="1"/>
          <p:nvPr/>
        </p:nvSpPr>
        <p:spPr>
          <a:xfrm>
            <a:off x="2051722" y="2204882"/>
            <a:ext cx="6120680" cy="1200329"/>
          </a:xfrm>
          <a:prstGeom prst="rect">
            <a:avLst/>
          </a:prstGeom>
          <a:noFill/>
        </p:spPr>
        <p:txBody>
          <a:bodyPr wrap="square" rtlCol="0">
            <a:spAutoFit/>
          </a:bodyPr>
          <a:lstStyle/>
          <a:p>
            <a:r>
              <a:rPr lang="en-US" sz="7200">
                <a:solidFill>
                  <a:prstClr val="black"/>
                </a:solidFill>
                <a:latin typeface="Times New Roman" pitchFamily="18" charset="0"/>
                <a:cs typeface="Times New Roman" pitchFamily="18" charset="0"/>
              </a:rPr>
              <a:t>VẬN DỤNG</a:t>
            </a:r>
          </a:p>
        </p:txBody>
      </p:sp>
    </p:spTree>
    <p:extLst>
      <p:ext uri="{BB962C8B-B14F-4D97-AF65-F5344CB8AC3E}">
        <p14:creationId xmlns:p14="http://schemas.microsoft.com/office/powerpoint/2010/main" val="28873108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TextBox 4"/>
          <p:cNvSpPr txBox="1"/>
          <p:nvPr/>
        </p:nvSpPr>
        <p:spPr>
          <a:xfrm>
            <a:off x="827584" y="404664"/>
            <a:ext cx="7992888" cy="3970318"/>
          </a:xfrm>
          <a:prstGeom prst="rect">
            <a:avLst/>
          </a:prstGeom>
          <a:noFill/>
        </p:spPr>
        <p:txBody>
          <a:bodyPr wrap="square" rtlCol="0">
            <a:spAutoFit/>
          </a:bodyPr>
          <a:lstStyle/>
          <a:p>
            <a:r>
              <a:rPr lang="vi-VN" sz="3600">
                <a:latin typeface="+mj-lt"/>
              </a:rPr>
              <a:t>GV: Em hãy lựa chọn một trong hai nhiệm vụ sau:</a:t>
            </a:r>
            <a:endParaRPr lang="en-US" sz="3600">
              <a:latin typeface="+mj-lt"/>
            </a:endParaRPr>
          </a:p>
          <a:p>
            <a:r>
              <a:rPr lang="vi-VN" sz="3600">
                <a:latin typeface="+mj-lt"/>
              </a:rPr>
              <a:t>-</a:t>
            </a:r>
            <a:r>
              <a:rPr lang="en-US" sz="3600">
                <a:latin typeface="+mj-lt"/>
              </a:rPr>
              <a:t> </a:t>
            </a:r>
            <a:r>
              <a:rPr lang="vi-VN" sz="3600">
                <a:latin typeface="+mj-lt"/>
              </a:rPr>
              <a:t>Giả sử khi đang ở trong lớp học, nếu có động đất xảy ra, em sẽ làm gì?</a:t>
            </a:r>
            <a:endParaRPr lang="en-US" sz="3600">
              <a:latin typeface="+mj-lt"/>
            </a:endParaRPr>
          </a:p>
          <a:p>
            <a:r>
              <a:rPr lang="vi-VN" sz="3600">
                <a:latin typeface="+mj-lt"/>
              </a:rPr>
              <a:t>-</a:t>
            </a:r>
            <a:r>
              <a:rPr lang="en-US" sz="3600">
                <a:latin typeface="+mj-lt"/>
              </a:rPr>
              <a:t> </a:t>
            </a:r>
            <a:r>
              <a:rPr lang="vi-VN" sz="3600">
                <a:latin typeface="+mj-lt"/>
              </a:rPr>
              <a:t>Em hãy tìm các thông tin về động đất và núi lửa trên thế giới hiện nay</a:t>
            </a:r>
            <a:endParaRPr lang="en-US" sz="3600">
              <a:latin typeface="+mj-lt"/>
            </a:endParaRPr>
          </a:p>
          <a:p>
            <a:endParaRPr lang="en-US" sz="3600">
              <a:latin typeface="+mj-lt"/>
            </a:endParaRPr>
          </a:p>
        </p:txBody>
      </p:sp>
    </p:spTree>
    <p:extLst>
      <p:ext uri="{BB962C8B-B14F-4D97-AF65-F5344CB8AC3E}">
        <p14:creationId xmlns:p14="http://schemas.microsoft.com/office/powerpoint/2010/main" val="19731774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ình ảnh Trái đất Phẳng Xác định Vị Trí Biểu Tượng Versicolor, Vị Trí Biểu  Tượng, Biểu Tượng Trái đất, Biểu Tượng Màu Vector và PNG với nền trong suốt  để tải"/>
          <p:cNvSpPr>
            <a:spLocks noChangeAspect="1" noChangeArrowheads="1"/>
          </p:cNvSpPr>
          <p:nvPr/>
        </p:nvSpPr>
        <p:spPr bwMode="auto">
          <a:xfrm>
            <a:off x="116681" y="-144461"/>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vi-VN">
              <a:solidFill>
                <a:prstClr val="black"/>
              </a:solidFill>
            </a:endParaRPr>
          </a:p>
        </p:txBody>
      </p:sp>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4932040" y="692696"/>
            <a:ext cx="3860780" cy="2880320"/>
          </a:xfrm>
          <a:prstGeom prst="rect">
            <a:avLst/>
          </a:prstGeom>
          <a:noFill/>
        </p:spPr>
      </p:pic>
      <p:sp>
        <p:nvSpPr>
          <p:cNvPr id="7" name="Rectangle 6"/>
          <p:cNvSpPr/>
          <p:nvPr/>
        </p:nvSpPr>
        <p:spPr>
          <a:xfrm>
            <a:off x="231040" y="116632"/>
            <a:ext cx="7725395" cy="504056"/>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chemeClr val="tx1"/>
                </a:solidFill>
                <a:latin typeface="Times New Roman" pitchFamily="18" charset="0"/>
                <a:cs typeface="Times New Roman" pitchFamily="18" charset="0"/>
              </a:rPr>
              <a:t>1. Cấu tạo bên trong của Trái Đất</a:t>
            </a:r>
          </a:p>
        </p:txBody>
      </p:sp>
      <p:sp>
        <p:nvSpPr>
          <p:cNvPr id="3" name="TextBox 2"/>
          <p:cNvSpPr txBox="1"/>
          <p:nvPr/>
        </p:nvSpPr>
        <p:spPr>
          <a:xfrm>
            <a:off x="365044" y="980824"/>
            <a:ext cx="4639004" cy="2954655"/>
          </a:xfrm>
          <a:prstGeom prst="rect">
            <a:avLst/>
          </a:prstGeom>
          <a:noFill/>
        </p:spPr>
        <p:txBody>
          <a:bodyPr wrap="square" rtlCol="0">
            <a:spAutoFit/>
          </a:bodyPr>
          <a:lstStyle/>
          <a:p>
            <a:r>
              <a:rPr lang="en-US" sz="2400" i="1">
                <a:latin typeface="Times New Roman" pitchFamily="18" charset="0"/>
                <a:cs typeface="Times New Roman" pitchFamily="18" charset="0"/>
              </a:rPr>
              <a:t>Hoạt động nhóm</a:t>
            </a:r>
          </a:p>
          <a:p>
            <a:r>
              <a:rPr lang="vi-VN" sz="2400" i="1">
                <a:latin typeface="Times New Roman" pitchFamily="18" charset="0"/>
                <a:cs typeface="Times New Roman" pitchFamily="18" charset="0"/>
              </a:rPr>
              <a:t>+ Nhóm 1: Tìm hiểu đặc điểm của lớp vỏ Trái Đất.</a:t>
            </a:r>
            <a:endParaRPr lang="en-US" sz="2400">
              <a:latin typeface="Times New Roman" pitchFamily="18" charset="0"/>
              <a:cs typeface="Times New Roman" pitchFamily="18" charset="0"/>
            </a:endParaRPr>
          </a:p>
          <a:p>
            <a:r>
              <a:rPr lang="vi-VN" sz="2400" i="1">
                <a:latin typeface="Times New Roman" pitchFamily="18" charset="0"/>
                <a:cs typeface="Times New Roman" pitchFamily="18" charset="0"/>
              </a:rPr>
              <a:t>+ Nhóm 2: Tìm hiểu đặc điểm của lớp man -ti.</a:t>
            </a:r>
            <a:endParaRPr lang="en-US" sz="2400">
              <a:latin typeface="Times New Roman" pitchFamily="18" charset="0"/>
              <a:cs typeface="Times New Roman" pitchFamily="18" charset="0"/>
            </a:endParaRPr>
          </a:p>
          <a:p>
            <a:r>
              <a:rPr lang="vi-VN" sz="2400" i="1">
                <a:latin typeface="Times New Roman" pitchFamily="18" charset="0"/>
                <a:cs typeface="Times New Roman" pitchFamily="18" charset="0"/>
              </a:rPr>
              <a:t>+ Nhóm 3: Tìm hiểu đặc điểm của lớp nhân</a:t>
            </a:r>
            <a:endParaRPr lang="en-US" sz="2400">
              <a:latin typeface="Times New Roman" pitchFamily="18" charset="0"/>
              <a:cs typeface="Times New Roman" pitchFamily="18" charset="0"/>
            </a:endParaRPr>
          </a:p>
          <a:p>
            <a:endParaRPr lang="en-US"/>
          </a:p>
        </p:txBody>
      </p:sp>
      <p:graphicFrame>
        <p:nvGraphicFramePr>
          <p:cNvPr id="4" name="Table 3"/>
          <p:cNvGraphicFramePr>
            <a:graphicFrameLocks noGrp="1"/>
          </p:cNvGraphicFramePr>
          <p:nvPr>
            <p:extLst>
              <p:ext uri="{D42A27DB-BD31-4B8C-83A1-F6EECF244321}">
                <p14:modId xmlns:p14="http://schemas.microsoft.com/office/powerpoint/2010/main" val="1000265833"/>
              </p:ext>
            </p:extLst>
          </p:nvPr>
        </p:nvGraphicFramePr>
        <p:xfrm>
          <a:off x="827586" y="3717032"/>
          <a:ext cx="7488832" cy="2952332"/>
        </p:xfrm>
        <a:graphic>
          <a:graphicData uri="http://schemas.openxmlformats.org/drawingml/2006/table">
            <a:tbl>
              <a:tblPr firstRow="1" firstCol="1" bandRow="1">
                <a:tableStyleId>{93296810-A885-4BE3-A3E7-6D5BEEA58F35}</a:tableStyleId>
              </a:tblPr>
              <a:tblGrid>
                <a:gridCol w="1709893">
                  <a:extLst>
                    <a:ext uri="{9D8B030D-6E8A-4147-A177-3AD203B41FA5}">
                      <a16:colId xmlns:a16="http://schemas.microsoft.com/office/drawing/2014/main" val="20000"/>
                    </a:ext>
                  </a:extLst>
                </a:gridCol>
                <a:gridCol w="1499573">
                  <a:extLst>
                    <a:ext uri="{9D8B030D-6E8A-4147-A177-3AD203B41FA5}">
                      <a16:colId xmlns:a16="http://schemas.microsoft.com/office/drawing/2014/main" val="20001"/>
                    </a:ext>
                  </a:extLst>
                </a:gridCol>
                <a:gridCol w="1920214">
                  <a:extLst>
                    <a:ext uri="{9D8B030D-6E8A-4147-A177-3AD203B41FA5}">
                      <a16:colId xmlns:a16="http://schemas.microsoft.com/office/drawing/2014/main" val="20002"/>
                    </a:ext>
                  </a:extLst>
                </a:gridCol>
                <a:gridCol w="2359152">
                  <a:extLst>
                    <a:ext uri="{9D8B030D-6E8A-4147-A177-3AD203B41FA5}">
                      <a16:colId xmlns:a16="http://schemas.microsoft.com/office/drawing/2014/main" val="20003"/>
                    </a:ext>
                  </a:extLst>
                </a:gridCol>
              </a:tblGrid>
              <a:tr h="738083">
                <a:tc>
                  <a:txBody>
                    <a:bodyPr/>
                    <a:lstStyle/>
                    <a:p>
                      <a:pPr algn="just">
                        <a:lnSpc>
                          <a:spcPct val="115000"/>
                        </a:lnSpc>
                        <a:spcAft>
                          <a:spcPts val="0"/>
                        </a:spcAft>
                      </a:pPr>
                      <a:r>
                        <a:rPr lang="nl-NL" sz="2400">
                          <a:effectLst/>
                          <a:latin typeface="Times New Roman" pitchFamily="18" charset="0"/>
                          <a:cs typeface="Times New Roman" pitchFamily="18" charset="0"/>
                        </a:rPr>
                        <a:t>Đặc điểm</a:t>
                      </a:r>
                      <a:endParaRPr lang="en-US" sz="2400">
                        <a:effectLst/>
                        <a:latin typeface="Times New Roman" pitchFamily="18" charset="0"/>
                        <a:ea typeface="Calibri"/>
                        <a:cs typeface="Times New Roman" pitchFamily="18" charset="0"/>
                      </a:endParaRPr>
                    </a:p>
                  </a:txBody>
                  <a:tcPr marL="68580" marR="68580" marT="0" marB="0"/>
                </a:tc>
                <a:tc>
                  <a:txBody>
                    <a:bodyPr/>
                    <a:lstStyle/>
                    <a:p>
                      <a:pPr algn="just">
                        <a:lnSpc>
                          <a:spcPct val="115000"/>
                        </a:lnSpc>
                        <a:spcAft>
                          <a:spcPts val="0"/>
                        </a:spcAft>
                      </a:pPr>
                      <a:r>
                        <a:rPr lang="nl-NL" sz="2400">
                          <a:effectLst/>
                          <a:latin typeface="Times New Roman" pitchFamily="18" charset="0"/>
                          <a:cs typeface="Times New Roman" pitchFamily="18" charset="0"/>
                        </a:rPr>
                        <a:t>Lớp vỏ</a:t>
                      </a:r>
                      <a:endParaRPr lang="en-US" sz="2400">
                        <a:effectLst/>
                        <a:latin typeface="Times New Roman" pitchFamily="18" charset="0"/>
                        <a:ea typeface="Calibri"/>
                        <a:cs typeface="Times New Roman" pitchFamily="18" charset="0"/>
                      </a:endParaRPr>
                    </a:p>
                  </a:txBody>
                  <a:tcPr marL="68580" marR="68580" marT="0" marB="0"/>
                </a:tc>
                <a:tc>
                  <a:txBody>
                    <a:bodyPr/>
                    <a:lstStyle/>
                    <a:p>
                      <a:pPr algn="just">
                        <a:lnSpc>
                          <a:spcPct val="115000"/>
                        </a:lnSpc>
                        <a:spcAft>
                          <a:spcPts val="0"/>
                        </a:spcAft>
                      </a:pPr>
                      <a:r>
                        <a:rPr lang="nl-NL" sz="2400">
                          <a:effectLst/>
                          <a:latin typeface="Times New Roman" pitchFamily="18" charset="0"/>
                          <a:cs typeface="Times New Roman" pitchFamily="18" charset="0"/>
                        </a:rPr>
                        <a:t>Lớp manti</a:t>
                      </a:r>
                      <a:endParaRPr lang="en-US" sz="2400">
                        <a:effectLst/>
                        <a:latin typeface="Times New Roman" pitchFamily="18" charset="0"/>
                        <a:ea typeface="Calibri"/>
                        <a:cs typeface="Times New Roman" pitchFamily="18" charset="0"/>
                      </a:endParaRPr>
                    </a:p>
                  </a:txBody>
                  <a:tcPr marL="68580" marR="68580" marT="0" marB="0"/>
                </a:tc>
                <a:tc>
                  <a:txBody>
                    <a:bodyPr/>
                    <a:lstStyle/>
                    <a:p>
                      <a:pPr algn="just">
                        <a:lnSpc>
                          <a:spcPct val="115000"/>
                        </a:lnSpc>
                        <a:spcAft>
                          <a:spcPts val="0"/>
                        </a:spcAft>
                      </a:pPr>
                      <a:r>
                        <a:rPr lang="nl-NL" sz="2400">
                          <a:effectLst/>
                          <a:latin typeface="Times New Roman" pitchFamily="18" charset="0"/>
                          <a:cs typeface="Times New Roman" pitchFamily="18" charset="0"/>
                        </a:rPr>
                        <a:t>Lớp nhân</a:t>
                      </a:r>
                      <a:endParaRPr lang="en-US" sz="2400">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0"/>
                  </a:ext>
                </a:extLst>
              </a:tr>
              <a:tr h="738083">
                <a:tc>
                  <a:txBody>
                    <a:bodyPr/>
                    <a:lstStyle/>
                    <a:p>
                      <a:pPr algn="just">
                        <a:lnSpc>
                          <a:spcPct val="115000"/>
                        </a:lnSpc>
                        <a:spcAft>
                          <a:spcPts val="0"/>
                        </a:spcAft>
                      </a:pPr>
                      <a:r>
                        <a:rPr lang="nl-NL" sz="2400">
                          <a:effectLst/>
                          <a:latin typeface="Times New Roman" pitchFamily="18" charset="0"/>
                          <a:cs typeface="Times New Roman" pitchFamily="18" charset="0"/>
                        </a:rPr>
                        <a:t>Độ dày</a:t>
                      </a:r>
                      <a:endParaRPr lang="en-US" sz="2400">
                        <a:effectLst/>
                        <a:latin typeface="Times New Roman" pitchFamily="18" charset="0"/>
                        <a:ea typeface="Calibri"/>
                        <a:cs typeface="Times New Roman" pitchFamily="18" charset="0"/>
                      </a:endParaRPr>
                    </a:p>
                  </a:txBody>
                  <a:tcPr marL="68580" marR="68580" marT="0" marB="0"/>
                </a:tc>
                <a:tc>
                  <a:txBody>
                    <a:bodyPr/>
                    <a:lstStyle/>
                    <a:p>
                      <a:pPr algn="just">
                        <a:lnSpc>
                          <a:spcPct val="115000"/>
                        </a:lnSpc>
                        <a:spcAft>
                          <a:spcPts val="0"/>
                        </a:spcAft>
                      </a:pPr>
                      <a:r>
                        <a:rPr lang="nl-NL" sz="2400">
                          <a:effectLst/>
                          <a:latin typeface="Times New Roman" pitchFamily="18" charset="0"/>
                          <a:cs typeface="Times New Roman" pitchFamily="18" charset="0"/>
                        </a:rPr>
                        <a:t> </a:t>
                      </a:r>
                      <a:endParaRPr lang="en-US" sz="2400">
                        <a:effectLst/>
                        <a:latin typeface="Times New Roman" pitchFamily="18" charset="0"/>
                        <a:ea typeface="Calibri"/>
                        <a:cs typeface="Times New Roman" pitchFamily="18" charset="0"/>
                      </a:endParaRPr>
                    </a:p>
                  </a:txBody>
                  <a:tcPr marL="68580" marR="68580" marT="0" marB="0"/>
                </a:tc>
                <a:tc>
                  <a:txBody>
                    <a:bodyPr/>
                    <a:lstStyle/>
                    <a:p>
                      <a:pPr algn="just">
                        <a:lnSpc>
                          <a:spcPct val="115000"/>
                        </a:lnSpc>
                        <a:spcAft>
                          <a:spcPts val="0"/>
                        </a:spcAft>
                      </a:pPr>
                      <a:r>
                        <a:rPr lang="nl-NL" sz="2400">
                          <a:effectLst/>
                          <a:latin typeface="Times New Roman" pitchFamily="18" charset="0"/>
                          <a:cs typeface="Times New Roman" pitchFamily="18" charset="0"/>
                        </a:rPr>
                        <a:t> </a:t>
                      </a:r>
                      <a:endParaRPr lang="en-US" sz="2400">
                        <a:effectLst/>
                        <a:latin typeface="Times New Roman" pitchFamily="18" charset="0"/>
                        <a:ea typeface="Calibri"/>
                        <a:cs typeface="Times New Roman" pitchFamily="18" charset="0"/>
                      </a:endParaRPr>
                    </a:p>
                  </a:txBody>
                  <a:tcPr marL="68580" marR="68580" marT="0" marB="0"/>
                </a:tc>
                <a:tc>
                  <a:txBody>
                    <a:bodyPr/>
                    <a:lstStyle/>
                    <a:p>
                      <a:pPr algn="just">
                        <a:lnSpc>
                          <a:spcPct val="115000"/>
                        </a:lnSpc>
                        <a:spcAft>
                          <a:spcPts val="0"/>
                        </a:spcAft>
                      </a:pPr>
                      <a:r>
                        <a:rPr lang="nl-NL" sz="2400">
                          <a:effectLst/>
                          <a:latin typeface="Times New Roman" pitchFamily="18" charset="0"/>
                          <a:cs typeface="Times New Roman" pitchFamily="18" charset="0"/>
                        </a:rPr>
                        <a:t> </a:t>
                      </a:r>
                      <a:endParaRPr lang="en-US" sz="2400">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1"/>
                  </a:ext>
                </a:extLst>
              </a:tr>
              <a:tr h="738083">
                <a:tc>
                  <a:txBody>
                    <a:bodyPr/>
                    <a:lstStyle/>
                    <a:p>
                      <a:pPr algn="just">
                        <a:lnSpc>
                          <a:spcPct val="115000"/>
                        </a:lnSpc>
                        <a:spcAft>
                          <a:spcPts val="0"/>
                        </a:spcAft>
                      </a:pPr>
                      <a:r>
                        <a:rPr lang="nl-NL" sz="2400">
                          <a:effectLst/>
                          <a:latin typeface="Times New Roman" pitchFamily="18" charset="0"/>
                          <a:cs typeface="Times New Roman" pitchFamily="18" charset="0"/>
                        </a:rPr>
                        <a:t>Trạng thái</a:t>
                      </a:r>
                      <a:endParaRPr lang="en-US" sz="2400">
                        <a:effectLst/>
                        <a:latin typeface="Times New Roman" pitchFamily="18" charset="0"/>
                        <a:ea typeface="Calibri"/>
                        <a:cs typeface="Times New Roman" pitchFamily="18" charset="0"/>
                      </a:endParaRPr>
                    </a:p>
                  </a:txBody>
                  <a:tcPr marL="68580" marR="68580" marT="0" marB="0"/>
                </a:tc>
                <a:tc>
                  <a:txBody>
                    <a:bodyPr/>
                    <a:lstStyle/>
                    <a:p>
                      <a:pPr algn="just">
                        <a:lnSpc>
                          <a:spcPct val="115000"/>
                        </a:lnSpc>
                        <a:spcAft>
                          <a:spcPts val="0"/>
                        </a:spcAft>
                      </a:pPr>
                      <a:r>
                        <a:rPr lang="nl-NL" sz="2400">
                          <a:effectLst/>
                          <a:latin typeface="Times New Roman" pitchFamily="18" charset="0"/>
                          <a:cs typeface="Times New Roman" pitchFamily="18" charset="0"/>
                        </a:rPr>
                        <a:t> </a:t>
                      </a:r>
                      <a:endParaRPr lang="en-US" sz="2400">
                        <a:effectLst/>
                        <a:latin typeface="Times New Roman" pitchFamily="18" charset="0"/>
                        <a:ea typeface="Calibri"/>
                        <a:cs typeface="Times New Roman" pitchFamily="18" charset="0"/>
                      </a:endParaRPr>
                    </a:p>
                  </a:txBody>
                  <a:tcPr marL="68580" marR="68580" marT="0" marB="0"/>
                </a:tc>
                <a:tc>
                  <a:txBody>
                    <a:bodyPr/>
                    <a:lstStyle/>
                    <a:p>
                      <a:pPr algn="just">
                        <a:lnSpc>
                          <a:spcPct val="115000"/>
                        </a:lnSpc>
                        <a:spcAft>
                          <a:spcPts val="0"/>
                        </a:spcAft>
                      </a:pPr>
                      <a:r>
                        <a:rPr lang="nl-NL" sz="2400">
                          <a:effectLst/>
                          <a:latin typeface="Times New Roman" pitchFamily="18" charset="0"/>
                          <a:cs typeface="Times New Roman" pitchFamily="18" charset="0"/>
                        </a:rPr>
                        <a:t> </a:t>
                      </a:r>
                      <a:endParaRPr lang="en-US" sz="2400">
                        <a:effectLst/>
                        <a:latin typeface="Times New Roman" pitchFamily="18" charset="0"/>
                        <a:ea typeface="Calibri"/>
                        <a:cs typeface="Times New Roman" pitchFamily="18" charset="0"/>
                      </a:endParaRPr>
                    </a:p>
                  </a:txBody>
                  <a:tcPr marL="68580" marR="68580" marT="0" marB="0"/>
                </a:tc>
                <a:tc>
                  <a:txBody>
                    <a:bodyPr/>
                    <a:lstStyle/>
                    <a:p>
                      <a:pPr algn="just">
                        <a:lnSpc>
                          <a:spcPct val="115000"/>
                        </a:lnSpc>
                        <a:spcAft>
                          <a:spcPts val="0"/>
                        </a:spcAft>
                      </a:pPr>
                      <a:r>
                        <a:rPr lang="nl-NL" sz="2400">
                          <a:effectLst/>
                          <a:latin typeface="Times New Roman" pitchFamily="18" charset="0"/>
                          <a:cs typeface="Times New Roman" pitchFamily="18" charset="0"/>
                        </a:rPr>
                        <a:t> </a:t>
                      </a:r>
                      <a:endParaRPr lang="en-US" sz="2400">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2"/>
                  </a:ext>
                </a:extLst>
              </a:tr>
              <a:tr h="738083">
                <a:tc>
                  <a:txBody>
                    <a:bodyPr/>
                    <a:lstStyle/>
                    <a:p>
                      <a:pPr algn="just">
                        <a:lnSpc>
                          <a:spcPct val="115000"/>
                        </a:lnSpc>
                        <a:spcAft>
                          <a:spcPts val="0"/>
                        </a:spcAft>
                      </a:pPr>
                      <a:r>
                        <a:rPr lang="nl-NL" sz="2400">
                          <a:effectLst/>
                          <a:latin typeface="Times New Roman" pitchFamily="18" charset="0"/>
                          <a:cs typeface="Times New Roman" pitchFamily="18" charset="0"/>
                        </a:rPr>
                        <a:t>Nhiệt độ.</a:t>
                      </a:r>
                      <a:endParaRPr lang="en-US" sz="2400">
                        <a:effectLst/>
                        <a:latin typeface="Times New Roman" pitchFamily="18" charset="0"/>
                        <a:ea typeface="Calibri"/>
                        <a:cs typeface="Times New Roman" pitchFamily="18" charset="0"/>
                      </a:endParaRPr>
                    </a:p>
                  </a:txBody>
                  <a:tcPr marL="68580" marR="68580" marT="0" marB="0"/>
                </a:tc>
                <a:tc>
                  <a:txBody>
                    <a:bodyPr/>
                    <a:lstStyle/>
                    <a:p>
                      <a:pPr algn="just">
                        <a:lnSpc>
                          <a:spcPct val="115000"/>
                        </a:lnSpc>
                        <a:spcAft>
                          <a:spcPts val="0"/>
                        </a:spcAft>
                      </a:pPr>
                      <a:r>
                        <a:rPr lang="nl-NL" sz="2400">
                          <a:effectLst/>
                          <a:latin typeface="Times New Roman" pitchFamily="18" charset="0"/>
                          <a:cs typeface="Times New Roman" pitchFamily="18" charset="0"/>
                        </a:rPr>
                        <a:t> </a:t>
                      </a:r>
                      <a:endParaRPr lang="en-US" sz="2400">
                        <a:effectLst/>
                        <a:latin typeface="Times New Roman" pitchFamily="18" charset="0"/>
                        <a:ea typeface="Calibri"/>
                        <a:cs typeface="Times New Roman" pitchFamily="18" charset="0"/>
                      </a:endParaRPr>
                    </a:p>
                  </a:txBody>
                  <a:tcPr marL="68580" marR="68580" marT="0" marB="0"/>
                </a:tc>
                <a:tc>
                  <a:txBody>
                    <a:bodyPr/>
                    <a:lstStyle/>
                    <a:p>
                      <a:pPr algn="just">
                        <a:lnSpc>
                          <a:spcPct val="115000"/>
                        </a:lnSpc>
                        <a:spcAft>
                          <a:spcPts val="0"/>
                        </a:spcAft>
                      </a:pPr>
                      <a:r>
                        <a:rPr lang="nl-NL" sz="2400">
                          <a:effectLst/>
                          <a:latin typeface="Times New Roman" pitchFamily="18" charset="0"/>
                          <a:cs typeface="Times New Roman" pitchFamily="18" charset="0"/>
                        </a:rPr>
                        <a:t> </a:t>
                      </a:r>
                      <a:endParaRPr lang="en-US" sz="2400">
                        <a:effectLst/>
                        <a:latin typeface="Times New Roman" pitchFamily="18" charset="0"/>
                        <a:ea typeface="Calibri"/>
                        <a:cs typeface="Times New Roman" pitchFamily="18" charset="0"/>
                      </a:endParaRPr>
                    </a:p>
                  </a:txBody>
                  <a:tcPr marL="68580" marR="68580" marT="0" marB="0"/>
                </a:tc>
                <a:tc>
                  <a:txBody>
                    <a:bodyPr/>
                    <a:lstStyle/>
                    <a:p>
                      <a:pPr algn="just">
                        <a:lnSpc>
                          <a:spcPct val="115000"/>
                        </a:lnSpc>
                        <a:spcAft>
                          <a:spcPts val="0"/>
                        </a:spcAft>
                      </a:pPr>
                      <a:r>
                        <a:rPr lang="nl-NL" sz="2400">
                          <a:effectLst/>
                          <a:latin typeface="Times New Roman" pitchFamily="18" charset="0"/>
                          <a:cs typeface="Times New Roman" pitchFamily="18" charset="0"/>
                        </a:rPr>
                        <a:t> </a:t>
                      </a:r>
                      <a:endParaRPr lang="en-US" sz="2400">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892256331"/>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ình ảnh Trái đất Phẳng Xác định Vị Trí Biểu Tượng Versicolor, Vị Trí Biểu  Tượng, Biểu Tượng Trái đất, Biểu Tượng Màu Vector và PNG với nền trong suốt  để tải"/>
          <p:cNvSpPr>
            <a:spLocks noChangeAspect="1" noChangeArrowheads="1"/>
          </p:cNvSpPr>
          <p:nvPr/>
        </p:nvSpPr>
        <p:spPr bwMode="auto">
          <a:xfrm>
            <a:off x="116681" y="-144461"/>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vi-VN">
              <a:solidFill>
                <a:prstClr val="black"/>
              </a:solidFill>
            </a:endParaRPr>
          </a:p>
        </p:txBody>
      </p:sp>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5283220" y="1628800"/>
            <a:ext cx="3860780" cy="4752528"/>
          </a:xfrm>
          <a:prstGeom prst="rect">
            <a:avLst/>
          </a:prstGeom>
          <a:noFill/>
        </p:spPr>
      </p:pic>
      <p:sp>
        <p:nvSpPr>
          <p:cNvPr id="7" name="Rectangle 6"/>
          <p:cNvSpPr/>
          <p:nvPr/>
        </p:nvSpPr>
        <p:spPr>
          <a:xfrm>
            <a:off x="231040" y="116632"/>
            <a:ext cx="7725395" cy="504056"/>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chemeClr val="tx1"/>
                </a:solidFill>
                <a:latin typeface="Times New Roman" pitchFamily="18" charset="0"/>
                <a:cs typeface="Times New Roman" pitchFamily="18" charset="0"/>
              </a:rPr>
              <a:t>1. Cấu tạo bên trong của Trái Đất</a:t>
            </a:r>
          </a:p>
        </p:txBody>
      </p:sp>
      <p:sp>
        <p:nvSpPr>
          <p:cNvPr id="3" name="TextBox 2"/>
          <p:cNvSpPr txBox="1"/>
          <p:nvPr/>
        </p:nvSpPr>
        <p:spPr>
          <a:xfrm>
            <a:off x="370828" y="764704"/>
            <a:ext cx="7657556" cy="1107996"/>
          </a:xfrm>
          <a:prstGeom prst="rect">
            <a:avLst/>
          </a:prstGeom>
          <a:noFill/>
        </p:spPr>
        <p:txBody>
          <a:bodyPr wrap="square" rtlCol="0">
            <a:spAutoFit/>
          </a:bodyPr>
          <a:lstStyle/>
          <a:p>
            <a:r>
              <a:rPr lang="en-US" sz="2400" i="1">
                <a:solidFill>
                  <a:srgbClr val="FF0000"/>
                </a:solidFill>
                <a:latin typeface="Times New Roman" pitchFamily="18" charset="0"/>
                <a:cs typeface="Times New Roman" pitchFamily="18" charset="0"/>
              </a:rPr>
              <a:t>Hoạt động nhóm</a:t>
            </a:r>
          </a:p>
          <a:p>
            <a:r>
              <a:rPr lang="vi-VN" sz="2400" i="1">
                <a:solidFill>
                  <a:srgbClr val="FF0000"/>
                </a:solidFill>
                <a:latin typeface="Times New Roman" pitchFamily="18" charset="0"/>
                <a:cs typeface="Times New Roman" pitchFamily="18" charset="0"/>
              </a:rPr>
              <a:t>+ Nhóm 1: Tìm hiểu đặc điểm của lớp vỏ Trái Đất.</a:t>
            </a:r>
            <a:endParaRPr lang="en-US" sz="2400">
              <a:solidFill>
                <a:srgbClr val="FF0000"/>
              </a:solidFill>
              <a:latin typeface="Times New Roman" pitchFamily="18" charset="0"/>
              <a:cs typeface="Times New Roman" pitchFamily="18" charset="0"/>
            </a:endParaRPr>
          </a:p>
          <a:p>
            <a:endParaRPr lang="en-US">
              <a:solidFill>
                <a:srgbClr val="FF0000"/>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818663841"/>
              </p:ext>
            </p:extLst>
          </p:nvPr>
        </p:nvGraphicFramePr>
        <p:xfrm>
          <a:off x="642073" y="1628807"/>
          <a:ext cx="3580851" cy="5033249"/>
        </p:xfrm>
        <a:graphic>
          <a:graphicData uri="http://schemas.openxmlformats.org/drawingml/2006/table">
            <a:tbl>
              <a:tblPr firstRow="1" firstCol="1" bandRow="1"/>
              <a:tblGrid>
                <a:gridCol w="1907635">
                  <a:extLst>
                    <a:ext uri="{9D8B030D-6E8A-4147-A177-3AD203B41FA5}">
                      <a16:colId xmlns:a16="http://schemas.microsoft.com/office/drawing/2014/main" val="20000"/>
                    </a:ext>
                  </a:extLst>
                </a:gridCol>
                <a:gridCol w="1673216">
                  <a:extLst>
                    <a:ext uri="{9D8B030D-6E8A-4147-A177-3AD203B41FA5}">
                      <a16:colId xmlns:a16="http://schemas.microsoft.com/office/drawing/2014/main" val="20001"/>
                    </a:ext>
                  </a:extLst>
                </a:gridCol>
              </a:tblGrid>
              <a:tr h="682511">
                <a:tc>
                  <a:txBody>
                    <a:bodyPr/>
                    <a:lstStyle/>
                    <a:p>
                      <a:pPr algn="just">
                        <a:lnSpc>
                          <a:spcPct val="115000"/>
                        </a:lnSpc>
                        <a:spcAft>
                          <a:spcPts val="0"/>
                        </a:spcAft>
                      </a:pPr>
                      <a:r>
                        <a:rPr lang="nl-NL" sz="2800" b="1">
                          <a:effectLst/>
                          <a:latin typeface="Times New Roman" pitchFamily="18" charset="0"/>
                          <a:ea typeface="Calibri"/>
                          <a:cs typeface="Times New Roman" pitchFamily="18" charset="0"/>
                        </a:rPr>
                        <a:t>Đặc điểm</a:t>
                      </a:r>
                      <a:endParaRPr lang="en-US" sz="280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just">
                        <a:lnSpc>
                          <a:spcPct val="115000"/>
                        </a:lnSpc>
                        <a:spcAft>
                          <a:spcPts val="0"/>
                        </a:spcAft>
                      </a:pPr>
                      <a:r>
                        <a:rPr lang="nl-NL" sz="2800" b="1">
                          <a:effectLst/>
                          <a:latin typeface="Times New Roman" pitchFamily="18" charset="0"/>
                          <a:ea typeface="Calibri"/>
                          <a:cs typeface="Times New Roman" pitchFamily="18" charset="0"/>
                        </a:rPr>
                        <a:t>Lớp vỏ</a:t>
                      </a:r>
                      <a:endParaRPr lang="en-US" sz="280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981456">
                <a:tc>
                  <a:txBody>
                    <a:bodyPr/>
                    <a:lstStyle/>
                    <a:p>
                      <a:pPr algn="just">
                        <a:lnSpc>
                          <a:spcPct val="115000"/>
                        </a:lnSpc>
                        <a:spcAft>
                          <a:spcPts val="0"/>
                        </a:spcAft>
                      </a:pPr>
                      <a:r>
                        <a:rPr lang="nl-NL" sz="2800" b="1">
                          <a:effectLst/>
                          <a:latin typeface="Times New Roman" pitchFamily="18" charset="0"/>
                          <a:ea typeface="Calibri"/>
                          <a:cs typeface="Times New Roman" pitchFamily="18" charset="0"/>
                        </a:rPr>
                        <a:t>Độ dày</a:t>
                      </a:r>
                      <a:endParaRPr lang="en-US" sz="280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just">
                        <a:lnSpc>
                          <a:spcPct val="115000"/>
                        </a:lnSpc>
                        <a:spcAft>
                          <a:spcPts val="0"/>
                        </a:spcAft>
                      </a:pPr>
                      <a:r>
                        <a:rPr lang="en-US" sz="2800">
                          <a:effectLst/>
                          <a:latin typeface="Times New Roman" pitchFamily="18" charset="0"/>
                          <a:ea typeface="Times New Roman"/>
                          <a:cs typeface="Times New Roman" pitchFamily="18" charset="0"/>
                        </a:rPr>
                        <a:t>D</a:t>
                      </a:r>
                      <a:r>
                        <a:rPr lang="vi-VN" sz="2800">
                          <a:effectLst/>
                          <a:latin typeface="Times New Roman" pitchFamily="18" charset="0"/>
                          <a:ea typeface="Times New Roman"/>
                          <a:cs typeface="Times New Roman" pitchFamily="18" charset="0"/>
                        </a:rPr>
                        <a:t>ày từ 5-70km</a:t>
                      </a:r>
                      <a:endParaRPr lang="en-US" sz="280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1"/>
                  </a:ext>
                </a:extLst>
              </a:tr>
              <a:tr h="1365023">
                <a:tc>
                  <a:txBody>
                    <a:bodyPr/>
                    <a:lstStyle/>
                    <a:p>
                      <a:pPr algn="just">
                        <a:lnSpc>
                          <a:spcPct val="115000"/>
                        </a:lnSpc>
                        <a:spcAft>
                          <a:spcPts val="0"/>
                        </a:spcAft>
                      </a:pPr>
                      <a:r>
                        <a:rPr lang="nl-NL" sz="2800" b="1">
                          <a:effectLst/>
                          <a:latin typeface="Times New Roman" pitchFamily="18" charset="0"/>
                          <a:ea typeface="Calibri"/>
                          <a:cs typeface="Times New Roman" pitchFamily="18" charset="0"/>
                        </a:rPr>
                        <a:t>Trạng thái</a:t>
                      </a:r>
                      <a:endParaRPr lang="en-US" sz="280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just">
                        <a:lnSpc>
                          <a:spcPct val="115000"/>
                        </a:lnSpc>
                        <a:spcAft>
                          <a:spcPts val="0"/>
                        </a:spcAft>
                      </a:pPr>
                      <a:r>
                        <a:rPr lang="en-US" sz="2800">
                          <a:effectLst/>
                          <a:latin typeface="Times New Roman" pitchFamily="18" charset="0"/>
                          <a:ea typeface="Times New Roman"/>
                          <a:cs typeface="Times New Roman" pitchFamily="18" charset="0"/>
                        </a:rPr>
                        <a:t>T</a:t>
                      </a:r>
                      <a:r>
                        <a:rPr lang="vi-VN" sz="2800">
                          <a:effectLst/>
                          <a:latin typeface="Times New Roman" pitchFamily="18" charset="0"/>
                          <a:ea typeface="Times New Roman"/>
                          <a:cs typeface="Times New Roman" pitchFamily="18" charset="0"/>
                        </a:rPr>
                        <a:t>rạng thái rắn chắc</a:t>
                      </a:r>
                      <a:endParaRPr lang="en-US" sz="280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2"/>
                  </a:ext>
                </a:extLst>
              </a:tr>
              <a:tr h="2004259">
                <a:tc>
                  <a:txBody>
                    <a:bodyPr/>
                    <a:lstStyle/>
                    <a:p>
                      <a:pPr algn="just">
                        <a:lnSpc>
                          <a:spcPct val="115000"/>
                        </a:lnSpc>
                        <a:spcAft>
                          <a:spcPts val="0"/>
                        </a:spcAft>
                      </a:pPr>
                      <a:r>
                        <a:rPr lang="nl-NL" sz="2800" b="1">
                          <a:effectLst/>
                          <a:latin typeface="Times New Roman" pitchFamily="18" charset="0"/>
                          <a:ea typeface="Calibri"/>
                          <a:cs typeface="Times New Roman" pitchFamily="18" charset="0"/>
                        </a:rPr>
                        <a:t>Nhiệt độ.</a:t>
                      </a:r>
                      <a:endParaRPr lang="en-US" sz="280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just">
                        <a:lnSpc>
                          <a:spcPct val="115000"/>
                        </a:lnSpc>
                        <a:spcBef>
                          <a:spcPts val="600"/>
                        </a:spcBef>
                        <a:spcAft>
                          <a:spcPts val="0"/>
                        </a:spcAft>
                      </a:pPr>
                      <a:r>
                        <a:rPr lang="en-US" sz="2800">
                          <a:effectLst/>
                          <a:latin typeface="Times New Roman" pitchFamily="18" charset="0"/>
                          <a:ea typeface="Times New Roman"/>
                          <a:cs typeface="Times New Roman" pitchFamily="18" charset="0"/>
                        </a:rPr>
                        <a:t>N</a:t>
                      </a:r>
                      <a:r>
                        <a:rPr lang="vi-VN" sz="2800">
                          <a:effectLst/>
                          <a:latin typeface="Times New Roman" pitchFamily="18" charset="0"/>
                          <a:ea typeface="Times New Roman"/>
                          <a:cs typeface="Times New Roman" pitchFamily="18" charset="0"/>
                        </a:rPr>
                        <a:t>hiệt độ tối đa 1000</a:t>
                      </a:r>
                      <a:r>
                        <a:rPr lang="vi-VN" sz="2800" baseline="30000">
                          <a:effectLst/>
                          <a:latin typeface="Times New Roman" pitchFamily="18" charset="0"/>
                          <a:ea typeface="Times New Roman"/>
                          <a:cs typeface="Times New Roman" pitchFamily="18" charset="0"/>
                        </a:rPr>
                        <a:t>0</a:t>
                      </a:r>
                      <a:r>
                        <a:rPr lang="vi-VN" sz="2800">
                          <a:effectLst/>
                          <a:latin typeface="Times New Roman" pitchFamily="18" charset="0"/>
                          <a:ea typeface="Times New Roman"/>
                          <a:cs typeface="Times New Roman" pitchFamily="18" charset="0"/>
                        </a:rPr>
                        <a:t>C.</a:t>
                      </a:r>
                      <a:endParaRPr lang="en-US" sz="2800">
                        <a:effectLst/>
                        <a:latin typeface="Times New Roman" pitchFamily="18" charset="0"/>
                        <a:cs typeface="Times New Roman" pitchFamily="18" charset="0"/>
                      </a:endParaRPr>
                    </a:p>
                    <a:p>
                      <a:pPr algn="just">
                        <a:lnSpc>
                          <a:spcPct val="115000"/>
                        </a:lnSpc>
                        <a:spcAft>
                          <a:spcPts val="0"/>
                        </a:spcAft>
                      </a:pPr>
                      <a:r>
                        <a:rPr lang="nl-NL" sz="2800">
                          <a:effectLst/>
                          <a:latin typeface="Times New Roman" pitchFamily="18" charset="0"/>
                          <a:ea typeface="Calibri"/>
                          <a:cs typeface="Times New Roman" pitchFamily="18" charset="0"/>
                        </a:rPr>
                        <a:t> </a:t>
                      </a:r>
                      <a:endParaRPr lang="en-US" sz="280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609071338"/>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ình ảnh Trái đất Phẳng Xác định Vị Trí Biểu Tượng Versicolor, Vị Trí Biểu  Tượng, Biểu Tượng Trái đất, Biểu Tượng Màu Vector và PNG với nền trong suốt  để tải"/>
          <p:cNvSpPr>
            <a:spLocks noChangeAspect="1" noChangeArrowheads="1"/>
          </p:cNvSpPr>
          <p:nvPr/>
        </p:nvSpPr>
        <p:spPr bwMode="auto">
          <a:xfrm>
            <a:off x="116681" y="-144461"/>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vi-VN">
              <a:solidFill>
                <a:prstClr val="black"/>
              </a:solidFill>
            </a:endParaRPr>
          </a:p>
        </p:txBody>
      </p:sp>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5288158" y="1844824"/>
            <a:ext cx="3860780" cy="4824536"/>
          </a:xfrm>
          <a:prstGeom prst="rect">
            <a:avLst/>
          </a:prstGeom>
          <a:noFill/>
        </p:spPr>
      </p:pic>
      <p:sp>
        <p:nvSpPr>
          <p:cNvPr id="7" name="Rectangle 6"/>
          <p:cNvSpPr/>
          <p:nvPr/>
        </p:nvSpPr>
        <p:spPr>
          <a:xfrm>
            <a:off x="231040" y="116632"/>
            <a:ext cx="7725395" cy="504056"/>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prstClr val="black"/>
                </a:solidFill>
                <a:latin typeface="Times New Roman" pitchFamily="18" charset="0"/>
                <a:cs typeface="Times New Roman" pitchFamily="18" charset="0"/>
              </a:rPr>
              <a:t>1. Cấu tạo bên trong của Trái Đất</a:t>
            </a:r>
          </a:p>
        </p:txBody>
      </p:sp>
      <p:sp>
        <p:nvSpPr>
          <p:cNvPr id="3" name="TextBox 2"/>
          <p:cNvSpPr txBox="1"/>
          <p:nvPr/>
        </p:nvSpPr>
        <p:spPr>
          <a:xfrm>
            <a:off x="365061" y="980728"/>
            <a:ext cx="7807399" cy="1107996"/>
          </a:xfrm>
          <a:prstGeom prst="rect">
            <a:avLst/>
          </a:prstGeom>
          <a:noFill/>
        </p:spPr>
        <p:txBody>
          <a:bodyPr wrap="square" rtlCol="0">
            <a:spAutoFit/>
          </a:bodyPr>
          <a:lstStyle/>
          <a:p>
            <a:r>
              <a:rPr lang="en-US" sz="2400" i="1">
                <a:solidFill>
                  <a:srgbClr val="FF0000"/>
                </a:solidFill>
                <a:latin typeface="Times New Roman" pitchFamily="18" charset="0"/>
                <a:cs typeface="Times New Roman" pitchFamily="18" charset="0"/>
              </a:rPr>
              <a:t>Hoạt động nhóm</a:t>
            </a:r>
          </a:p>
          <a:p>
            <a:r>
              <a:rPr lang="vi-VN" sz="2400" i="1">
                <a:solidFill>
                  <a:srgbClr val="FF0000"/>
                </a:solidFill>
                <a:latin typeface="Times New Roman" pitchFamily="18" charset="0"/>
                <a:cs typeface="Times New Roman" pitchFamily="18" charset="0"/>
              </a:rPr>
              <a:t>+ Nhóm 2: Tìm hiểu đặc điểm của lớp man -ti.</a:t>
            </a:r>
            <a:endParaRPr lang="en-US" sz="2400">
              <a:solidFill>
                <a:srgbClr val="FF0000"/>
              </a:solidFill>
              <a:latin typeface="Times New Roman" pitchFamily="18" charset="0"/>
              <a:cs typeface="Times New Roman" pitchFamily="18" charset="0"/>
            </a:endParaRPr>
          </a:p>
          <a:p>
            <a:endParaRPr lang="en-US">
              <a:solidFill>
                <a:srgbClr val="FF0000"/>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2566744973"/>
              </p:ext>
            </p:extLst>
          </p:nvPr>
        </p:nvGraphicFramePr>
        <p:xfrm>
          <a:off x="683588" y="1881695"/>
          <a:ext cx="4050459" cy="4931699"/>
        </p:xfrm>
        <a:graphic>
          <a:graphicData uri="http://schemas.openxmlformats.org/drawingml/2006/table">
            <a:tbl>
              <a:tblPr firstRow="1" firstCol="1" bandRow="1"/>
              <a:tblGrid>
                <a:gridCol w="1907635">
                  <a:extLst>
                    <a:ext uri="{9D8B030D-6E8A-4147-A177-3AD203B41FA5}">
                      <a16:colId xmlns:a16="http://schemas.microsoft.com/office/drawing/2014/main" val="20000"/>
                    </a:ext>
                  </a:extLst>
                </a:gridCol>
                <a:gridCol w="2142824">
                  <a:extLst>
                    <a:ext uri="{9D8B030D-6E8A-4147-A177-3AD203B41FA5}">
                      <a16:colId xmlns:a16="http://schemas.microsoft.com/office/drawing/2014/main" val="20001"/>
                    </a:ext>
                  </a:extLst>
                </a:gridCol>
              </a:tblGrid>
              <a:tr h="672771">
                <a:tc>
                  <a:txBody>
                    <a:bodyPr/>
                    <a:lstStyle/>
                    <a:p>
                      <a:pPr algn="just">
                        <a:lnSpc>
                          <a:spcPct val="115000"/>
                        </a:lnSpc>
                        <a:spcAft>
                          <a:spcPts val="0"/>
                        </a:spcAft>
                      </a:pPr>
                      <a:r>
                        <a:rPr lang="nl-NL" sz="2800" b="1">
                          <a:effectLst/>
                          <a:latin typeface="Times New Roman" pitchFamily="18" charset="0"/>
                          <a:ea typeface="Calibri"/>
                          <a:cs typeface="Times New Roman" pitchFamily="18" charset="0"/>
                        </a:rPr>
                        <a:t>Đặc điểm</a:t>
                      </a:r>
                      <a:endParaRPr lang="en-US" sz="280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just">
                        <a:lnSpc>
                          <a:spcPct val="115000"/>
                        </a:lnSpc>
                        <a:spcAft>
                          <a:spcPts val="0"/>
                        </a:spcAft>
                      </a:pPr>
                      <a:r>
                        <a:rPr lang="nl-NL" sz="2800" b="1">
                          <a:effectLst/>
                          <a:latin typeface="Times New Roman" pitchFamily="18" charset="0"/>
                          <a:ea typeface="Calibri"/>
                          <a:cs typeface="Times New Roman" pitchFamily="18" charset="0"/>
                        </a:rPr>
                        <a:t>Lớp manti</a:t>
                      </a:r>
                      <a:endParaRPr lang="en-US" sz="280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782485">
                <a:tc>
                  <a:txBody>
                    <a:bodyPr/>
                    <a:lstStyle/>
                    <a:p>
                      <a:pPr algn="just">
                        <a:lnSpc>
                          <a:spcPct val="115000"/>
                        </a:lnSpc>
                        <a:spcAft>
                          <a:spcPts val="0"/>
                        </a:spcAft>
                      </a:pPr>
                      <a:r>
                        <a:rPr lang="nl-NL" sz="2800" b="1">
                          <a:effectLst/>
                          <a:latin typeface="Times New Roman" pitchFamily="18" charset="0"/>
                          <a:ea typeface="Calibri"/>
                          <a:cs typeface="Times New Roman" pitchFamily="18" charset="0"/>
                        </a:rPr>
                        <a:t>Độ dày</a:t>
                      </a:r>
                      <a:endParaRPr lang="en-US" sz="280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just">
                        <a:lnSpc>
                          <a:spcPct val="115000"/>
                        </a:lnSpc>
                        <a:spcAft>
                          <a:spcPts val="0"/>
                        </a:spcAft>
                      </a:pPr>
                      <a:r>
                        <a:rPr lang="en-US" sz="2800">
                          <a:effectLst/>
                          <a:latin typeface="Times New Roman" pitchFamily="18" charset="0"/>
                          <a:ea typeface="Times New Roman"/>
                          <a:cs typeface="Times New Roman" pitchFamily="18" charset="0"/>
                        </a:rPr>
                        <a:t>Gần 3000km</a:t>
                      </a:r>
                      <a:endParaRPr lang="en-US" sz="280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1"/>
                  </a:ext>
                </a:extLst>
              </a:tr>
              <a:tr h="1472184">
                <a:tc>
                  <a:txBody>
                    <a:bodyPr/>
                    <a:lstStyle/>
                    <a:p>
                      <a:pPr algn="just">
                        <a:lnSpc>
                          <a:spcPct val="115000"/>
                        </a:lnSpc>
                        <a:spcAft>
                          <a:spcPts val="0"/>
                        </a:spcAft>
                      </a:pPr>
                      <a:r>
                        <a:rPr lang="nl-NL" sz="2800" b="1">
                          <a:effectLst/>
                          <a:latin typeface="Times New Roman" pitchFamily="18" charset="0"/>
                          <a:ea typeface="Calibri"/>
                          <a:cs typeface="Times New Roman" pitchFamily="18" charset="0"/>
                        </a:rPr>
                        <a:t>Trạng thái</a:t>
                      </a:r>
                      <a:endParaRPr lang="en-US" sz="280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just">
                        <a:lnSpc>
                          <a:spcPct val="115000"/>
                        </a:lnSpc>
                        <a:spcAft>
                          <a:spcPts val="0"/>
                        </a:spcAft>
                      </a:pPr>
                      <a:r>
                        <a:rPr lang="en-US" sz="2800" dirty="0">
                          <a:effectLst/>
                          <a:latin typeface="Times New Roman" pitchFamily="18" charset="0"/>
                          <a:ea typeface="Times New Roman"/>
                          <a:cs typeface="Times New Roman" pitchFamily="18" charset="0"/>
                        </a:rPr>
                        <a:t>T</a:t>
                      </a:r>
                      <a:r>
                        <a:rPr lang="vi-VN" sz="2800" dirty="0">
                          <a:effectLst/>
                          <a:latin typeface="Times New Roman" pitchFamily="18" charset="0"/>
                          <a:ea typeface="Times New Roman"/>
                          <a:cs typeface="Times New Roman" pitchFamily="18" charset="0"/>
                        </a:rPr>
                        <a:t>rạng thái từ quánh dẻo đến rắn</a:t>
                      </a:r>
                      <a:endParaRPr lang="en-US" sz="2800" dirty="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2"/>
                  </a:ext>
                </a:extLst>
              </a:tr>
              <a:tr h="2004259">
                <a:tc>
                  <a:txBody>
                    <a:bodyPr/>
                    <a:lstStyle/>
                    <a:p>
                      <a:pPr algn="just">
                        <a:lnSpc>
                          <a:spcPct val="115000"/>
                        </a:lnSpc>
                        <a:spcAft>
                          <a:spcPts val="0"/>
                        </a:spcAft>
                      </a:pPr>
                      <a:r>
                        <a:rPr lang="nl-NL" sz="2800" b="1">
                          <a:effectLst/>
                          <a:latin typeface="Times New Roman" pitchFamily="18" charset="0"/>
                          <a:ea typeface="Calibri"/>
                          <a:cs typeface="Times New Roman" pitchFamily="18" charset="0"/>
                        </a:rPr>
                        <a:t>Nhiệt độ.</a:t>
                      </a:r>
                      <a:endParaRPr lang="en-US" sz="280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just">
                        <a:lnSpc>
                          <a:spcPct val="115000"/>
                        </a:lnSpc>
                        <a:spcBef>
                          <a:spcPts val="600"/>
                        </a:spcBef>
                        <a:spcAft>
                          <a:spcPts val="0"/>
                        </a:spcAft>
                      </a:pPr>
                      <a:r>
                        <a:rPr lang="en-US" sz="2800" dirty="0">
                          <a:effectLst/>
                          <a:latin typeface="Times New Roman" pitchFamily="18" charset="0"/>
                          <a:ea typeface="Times New Roman"/>
                          <a:cs typeface="Times New Roman" pitchFamily="18" charset="0"/>
                        </a:rPr>
                        <a:t>K</a:t>
                      </a:r>
                      <a:r>
                        <a:rPr lang="vi-VN" sz="2800" dirty="0">
                          <a:effectLst/>
                          <a:latin typeface="Times New Roman" pitchFamily="18" charset="0"/>
                          <a:ea typeface="Times New Roman"/>
                          <a:cs typeface="Times New Roman" pitchFamily="18" charset="0"/>
                        </a:rPr>
                        <a:t>hoảng 1500-3700</a:t>
                      </a:r>
                      <a:r>
                        <a:rPr lang="vi-VN" sz="2800" baseline="30000" dirty="0">
                          <a:effectLst/>
                          <a:latin typeface="Times New Roman" pitchFamily="18" charset="0"/>
                          <a:ea typeface="Times New Roman"/>
                          <a:cs typeface="Times New Roman" pitchFamily="18" charset="0"/>
                        </a:rPr>
                        <a:t>0</a:t>
                      </a:r>
                      <a:r>
                        <a:rPr lang="vi-VN" sz="2800" dirty="0">
                          <a:effectLst/>
                          <a:latin typeface="Times New Roman" pitchFamily="18" charset="0"/>
                          <a:ea typeface="Times New Roman"/>
                          <a:cs typeface="Times New Roman" pitchFamily="18" charset="0"/>
                        </a:rPr>
                        <a:t>C.</a:t>
                      </a:r>
                      <a:endParaRPr lang="en-US" sz="2800" dirty="0">
                        <a:effectLst/>
                        <a:latin typeface="Times New Roman" pitchFamily="18" charset="0"/>
                        <a:cs typeface="Times New Roman" pitchFamily="18" charset="0"/>
                      </a:endParaRPr>
                    </a:p>
                    <a:p>
                      <a:pPr algn="just">
                        <a:lnSpc>
                          <a:spcPct val="115000"/>
                        </a:lnSpc>
                        <a:spcAft>
                          <a:spcPts val="0"/>
                        </a:spcAft>
                      </a:pPr>
                      <a:r>
                        <a:rPr lang="nl-NL" sz="2800" dirty="0">
                          <a:effectLst/>
                          <a:latin typeface="Times New Roman" pitchFamily="18" charset="0"/>
                          <a:ea typeface="Calibri"/>
                          <a:cs typeface="Times New Roman" pitchFamily="18" charset="0"/>
                        </a:rPr>
                        <a:t> </a:t>
                      </a:r>
                      <a:endParaRPr lang="en-US" sz="2800" dirty="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495661321"/>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ình ảnh Trái đất Phẳng Xác định Vị Trí Biểu Tượng Versicolor, Vị Trí Biểu  Tượng, Biểu Tượng Trái đất, Biểu Tượng Màu Vector và PNG với nền trong suốt  để tải"/>
          <p:cNvSpPr>
            <a:spLocks noChangeAspect="1" noChangeArrowheads="1"/>
          </p:cNvSpPr>
          <p:nvPr/>
        </p:nvSpPr>
        <p:spPr bwMode="auto">
          <a:xfrm>
            <a:off x="116681" y="-144461"/>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vi-VN">
              <a:solidFill>
                <a:prstClr val="black"/>
              </a:solidFill>
            </a:endParaRPr>
          </a:p>
        </p:txBody>
      </p:sp>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5293219" y="1628804"/>
            <a:ext cx="3860780" cy="4916835"/>
          </a:xfrm>
          <a:prstGeom prst="rect">
            <a:avLst/>
          </a:prstGeom>
          <a:noFill/>
        </p:spPr>
      </p:pic>
      <p:sp>
        <p:nvSpPr>
          <p:cNvPr id="7" name="Rectangle 6"/>
          <p:cNvSpPr/>
          <p:nvPr/>
        </p:nvSpPr>
        <p:spPr>
          <a:xfrm>
            <a:off x="231040" y="116632"/>
            <a:ext cx="7725395" cy="504056"/>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prstClr val="black"/>
                </a:solidFill>
                <a:latin typeface="Times New Roman" pitchFamily="18" charset="0"/>
                <a:cs typeface="Times New Roman" pitchFamily="18" charset="0"/>
              </a:rPr>
              <a:t>1. Cấu tạo bên trong của Trái Đất</a:t>
            </a:r>
          </a:p>
        </p:txBody>
      </p:sp>
      <p:sp>
        <p:nvSpPr>
          <p:cNvPr id="3" name="TextBox 2"/>
          <p:cNvSpPr txBox="1"/>
          <p:nvPr/>
        </p:nvSpPr>
        <p:spPr>
          <a:xfrm>
            <a:off x="400970" y="764704"/>
            <a:ext cx="8095431" cy="1231106"/>
          </a:xfrm>
          <a:prstGeom prst="rect">
            <a:avLst/>
          </a:prstGeom>
          <a:noFill/>
        </p:spPr>
        <p:txBody>
          <a:bodyPr wrap="square" rtlCol="0">
            <a:spAutoFit/>
          </a:bodyPr>
          <a:lstStyle/>
          <a:p>
            <a:r>
              <a:rPr lang="en-US" sz="2800" i="1">
                <a:solidFill>
                  <a:srgbClr val="FF0000"/>
                </a:solidFill>
                <a:latin typeface="Times New Roman" pitchFamily="18" charset="0"/>
                <a:cs typeface="Times New Roman" pitchFamily="18" charset="0"/>
              </a:rPr>
              <a:t>Hoạt động nhóm</a:t>
            </a:r>
          </a:p>
          <a:p>
            <a:r>
              <a:rPr lang="vi-VN" sz="2800" i="1">
                <a:solidFill>
                  <a:srgbClr val="FF0000"/>
                </a:solidFill>
                <a:latin typeface="Times New Roman" pitchFamily="18" charset="0"/>
                <a:cs typeface="Times New Roman" pitchFamily="18" charset="0"/>
              </a:rPr>
              <a:t>+ Nhóm 3: Tìm hiểu đặc điểm của lớp nhân</a:t>
            </a:r>
            <a:endParaRPr lang="en-US" sz="2800">
              <a:solidFill>
                <a:srgbClr val="FF0000"/>
              </a:solidFill>
              <a:latin typeface="Times New Roman" pitchFamily="18" charset="0"/>
              <a:cs typeface="Times New Roman" pitchFamily="18" charset="0"/>
            </a:endParaRPr>
          </a:p>
          <a:p>
            <a:endParaRPr lang="en-US">
              <a:solidFill>
                <a:prstClr val="black"/>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707170000"/>
              </p:ext>
            </p:extLst>
          </p:nvPr>
        </p:nvGraphicFramePr>
        <p:xfrm>
          <a:off x="401010" y="1717597"/>
          <a:ext cx="4603097" cy="4834278"/>
        </p:xfrm>
        <a:graphic>
          <a:graphicData uri="http://schemas.openxmlformats.org/drawingml/2006/table">
            <a:tbl>
              <a:tblPr firstRow="1" firstCol="1" bandRow="1"/>
              <a:tblGrid>
                <a:gridCol w="2300621">
                  <a:extLst>
                    <a:ext uri="{9D8B030D-6E8A-4147-A177-3AD203B41FA5}">
                      <a16:colId xmlns:a16="http://schemas.microsoft.com/office/drawing/2014/main" val="20000"/>
                    </a:ext>
                  </a:extLst>
                </a:gridCol>
                <a:gridCol w="2302476">
                  <a:extLst>
                    <a:ext uri="{9D8B030D-6E8A-4147-A177-3AD203B41FA5}">
                      <a16:colId xmlns:a16="http://schemas.microsoft.com/office/drawing/2014/main" val="20001"/>
                    </a:ext>
                  </a:extLst>
                </a:gridCol>
              </a:tblGrid>
              <a:tr h="682511">
                <a:tc>
                  <a:txBody>
                    <a:bodyPr/>
                    <a:lstStyle/>
                    <a:p>
                      <a:pPr algn="just">
                        <a:lnSpc>
                          <a:spcPct val="115000"/>
                        </a:lnSpc>
                        <a:spcAft>
                          <a:spcPts val="0"/>
                        </a:spcAft>
                      </a:pPr>
                      <a:r>
                        <a:rPr lang="nl-NL" sz="2800" b="1">
                          <a:effectLst/>
                          <a:latin typeface="Times New Roman" pitchFamily="18" charset="0"/>
                          <a:ea typeface="Calibri"/>
                          <a:cs typeface="Times New Roman" pitchFamily="18" charset="0"/>
                        </a:rPr>
                        <a:t>Đặc điểm</a:t>
                      </a:r>
                      <a:endParaRPr lang="en-US" sz="280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just">
                        <a:lnSpc>
                          <a:spcPct val="115000"/>
                        </a:lnSpc>
                        <a:spcAft>
                          <a:spcPts val="0"/>
                        </a:spcAft>
                      </a:pPr>
                      <a:r>
                        <a:rPr lang="nl-NL" sz="2800" b="1">
                          <a:effectLst/>
                          <a:latin typeface="Times New Roman" pitchFamily="18" charset="0"/>
                          <a:ea typeface="Calibri"/>
                          <a:cs typeface="Times New Roman" pitchFamily="18" charset="0"/>
                        </a:rPr>
                        <a:t>Lớp nhân</a:t>
                      </a:r>
                      <a:endParaRPr lang="en-US" sz="280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r h="782485">
                <a:tc>
                  <a:txBody>
                    <a:bodyPr/>
                    <a:lstStyle/>
                    <a:p>
                      <a:pPr algn="just">
                        <a:lnSpc>
                          <a:spcPct val="115000"/>
                        </a:lnSpc>
                        <a:spcAft>
                          <a:spcPts val="0"/>
                        </a:spcAft>
                      </a:pPr>
                      <a:r>
                        <a:rPr lang="nl-NL" sz="2800" b="1">
                          <a:effectLst/>
                          <a:latin typeface="Times New Roman" pitchFamily="18" charset="0"/>
                          <a:ea typeface="Calibri"/>
                          <a:cs typeface="Times New Roman" pitchFamily="18" charset="0"/>
                        </a:rPr>
                        <a:t>Độ dày</a:t>
                      </a:r>
                      <a:endParaRPr lang="en-US" sz="280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just">
                        <a:lnSpc>
                          <a:spcPct val="115000"/>
                        </a:lnSpc>
                        <a:spcAft>
                          <a:spcPts val="0"/>
                        </a:spcAft>
                      </a:pPr>
                      <a:r>
                        <a:rPr lang="en-US" sz="2800">
                          <a:effectLst/>
                          <a:latin typeface="Times New Roman" pitchFamily="18" charset="0"/>
                          <a:ea typeface="Times New Roman"/>
                          <a:cs typeface="Times New Roman" pitchFamily="18" charset="0"/>
                        </a:rPr>
                        <a:t>Trên 3000km</a:t>
                      </a:r>
                      <a:endParaRPr lang="en-US" sz="280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1"/>
                  </a:ext>
                </a:extLst>
              </a:tr>
              <a:tr h="1365023">
                <a:tc>
                  <a:txBody>
                    <a:bodyPr/>
                    <a:lstStyle/>
                    <a:p>
                      <a:pPr algn="just">
                        <a:lnSpc>
                          <a:spcPct val="115000"/>
                        </a:lnSpc>
                        <a:spcAft>
                          <a:spcPts val="0"/>
                        </a:spcAft>
                      </a:pPr>
                      <a:r>
                        <a:rPr lang="nl-NL" sz="2800" b="1">
                          <a:effectLst/>
                          <a:latin typeface="Times New Roman" pitchFamily="18" charset="0"/>
                          <a:ea typeface="Calibri"/>
                          <a:cs typeface="Times New Roman" pitchFamily="18" charset="0"/>
                        </a:rPr>
                        <a:t>Trạng thái</a:t>
                      </a:r>
                      <a:endParaRPr lang="en-US" sz="280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just">
                        <a:lnSpc>
                          <a:spcPct val="115000"/>
                        </a:lnSpc>
                        <a:spcAft>
                          <a:spcPts val="0"/>
                        </a:spcAft>
                      </a:pPr>
                      <a:r>
                        <a:rPr lang="en-US" sz="2800">
                          <a:effectLst/>
                          <a:latin typeface="Times New Roman" pitchFamily="18" charset="0"/>
                          <a:ea typeface="Times New Roman"/>
                          <a:cs typeface="Times New Roman" pitchFamily="18" charset="0"/>
                        </a:rPr>
                        <a:t>T</a:t>
                      </a:r>
                      <a:r>
                        <a:rPr lang="vi-VN" sz="2800">
                          <a:effectLst/>
                          <a:latin typeface="Times New Roman" pitchFamily="18" charset="0"/>
                          <a:ea typeface="Times New Roman"/>
                          <a:cs typeface="Times New Roman" pitchFamily="18" charset="0"/>
                        </a:rPr>
                        <a:t>rạng thái lỏng đến rắn</a:t>
                      </a:r>
                      <a:endParaRPr lang="en-US" sz="280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2"/>
                  </a:ext>
                </a:extLst>
              </a:tr>
              <a:tr h="2004259">
                <a:tc>
                  <a:txBody>
                    <a:bodyPr/>
                    <a:lstStyle/>
                    <a:p>
                      <a:pPr algn="just">
                        <a:lnSpc>
                          <a:spcPct val="115000"/>
                        </a:lnSpc>
                        <a:spcAft>
                          <a:spcPts val="0"/>
                        </a:spcAft>
                      </a:pPr>
                      <a:r>
                        <a:rPr lang="nl-NL" sz="2800" b="1">
                          <a:effectLst/>
                          <a:latin typeface="Times New Roman" pitchFamily="18" charset="0"/>
                          <a:ea typeface="Calibri"/>
                          <a:cs typeface="Times New Roman" pitchFamily="18" charset="0"/>
                        </a:rPr>
                        <a:t>Nhiệt độ.</a:t>
                      </a:r>
                      <a:endParaRPr lang="en-US" sz="280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just">
                        <a:lnSpc>
                          <a:spcPct val="115000"/>
                        </a:lnSpc>
                        <a:spcBef>
                          <a:spcPts val="600"/>
                        </a:spcBef>
                        <a:spcAft>
                          <a:spcPts val="0"/>
                        </a:spcAft>
                      </a:pPr>
                      <a:r>
                        <a:rPr lang="en-US" sz="2800">
                          <a:effectLst/>
                          <a:latin typeface="Times New Roman" pitchFamily="18" charset="0"/>
                          <a:ea typeface="Times New Roman"/>
                          <a:cs typeface="Times New Roman" pitchFamily="18" charset="0"/>
                        </a:rPr>
                        <a:t>K</a:t>
                      </a:r>
                      <a:r>
                        <a:rPr lang="vi-VN" sz="2800">
                          <a:effectLst/>
                          <a:latin typeface="Times New Roman" pitchFamily="18" charset="0"/>
                          <a:ea typeface="Times New Roman"/>
                          <a:cs typeface="Times New Roman" pitchFamily="18" charset="0"/>
                        </a:rPr>
                        <a:t>hoảng </a:t>
                      </a:r>
                      <a:r>
                        <a:rPr lang="en-US" sz="2800">
                          <a:effectLst/>
                          <a:latin typeface="Times New Roman" pitchFamily="18" charset="0"/>
                          <a:ea typeface="Times New Roman"/>
                          <a:cs typeface="Times New Roman" pitchFamily="18" charset="0"/>
                        </a:rPr>
                        <a:t> 4700 - </a:t>
                      </a:r>
                      <a:r>
                        <a:rPr lang="vi-VN" sz="2800">
                          <a:effectLst/>
                          <a:latin typeface="Times New Roman" pitchFamily="18" charset="0"/>
                          <a:ea typeface="Times New Roman"/>
                          <a:cs typeface="Times New Roman" pitchFamily="18" charset="0"/>
                        </a:rPr>
                        <a:t>5000</a:t>
                      </a:r>
                      <a:r>
                        <a:rPr lang="vi-VN" sz="2800" baseline="30000">
                          <a:effectLst/>
                          <a:latin typeface="Times New Roman" pitchFamily="18" charset="0"/>
                          <a:ea typeface="Times New Roman"/>
                          <a:cs typeface="Times New Roman" pitchFamily="18" charset="0"/>
                        </a:rPr>
                        <a:t>0</a:t>
                      </a:r>
                      <a:r>
                        <a:rPr lang="vi-VN" sz="2800">
                          <a:effectLst/>
                          <a:latin typeface="Times New Roman" pitchFamily="18" charset="0"/>
                          <a:ea typeface="Times New Roman"/>
                          <a:cs typeface="Times New Roman" pitchFamily="18" charset="0"/>
                        </a:rPr>
                        <a:t>C.</a:t>
                      </a:r>
                      <a:endParaRPr lang="en-US" sz="2800">
                        <a:effectLst/>
                        <a:latin typeface="Times New Roman" pitchFamily="18" charset="0"/>
                        <a:cs typeface="Times New Roman" pitchFamily="18" charset="0"/>
                      </a:endParaRPr>
                    </a:p>
                    <a:p>
                      <a:pPr algn="just">
                        <a:lnSpc>
                          <a:spcPct val="115000"/>
                        </a:lnSpc>
                        <a:spcAft>
                          <a:spcPts val="0"/>
                        </a:spcAft>
                      </a:pPr>
                      <a:r>
                        <a:rPr lang="nl-NL" sz="2800">
                          <a:effectLst/>
                          <a:latin typeface="Times New Roman" pitchFamily="18" charset="0"/>
                          <a:ea typeface="Calibri"/>
                          <a:cs typeface="Times New Roman" pitchFamily="18" charset="0"/>
                        </a:rPr>
                        <a:t> </a:t>
                      </a:r>
                      <a:endParaRPr lang="en-US" sz="280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150788769"/>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p:cNvSpPr/>
          <p:nvPr/>
        </p:nvSpPr>
        <p:spPr>
          <a:xfrm>
            <a:off x="179512" y="1003721"/>
            <a:ext cx="3888432" cy="4392488"/>
          </a:xfrm>
          <a:prstGeom prst="cloud">
            <a:avLst/>
          </a:prstGeom>
          <a:solidFill>
            <a:schemeClr val="accent6"/>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0"/>
              </a:spcAft>
            </a:pPr>
            <a:r>
              <a:rPr lang="nl-NL" sz="3200">
                <a:latin typeface="Times New Roman"/>
                <a:ea typeface="Calibri"/>
                <a:cs typeface="Times New Roman"/>
              </a:rPr>
              <a:t>Trong 3 lớp lớp nào là quan trọng nhất ? Vì sao?</a:t>
            </a:r>
            <a:endParaRPr lang="en-US" sz="3200">
              <a:ea typeface="Calibri"/>
              <a:cs typeface="Times New Roman"/>
            </a:endParaRPr>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5364088" y="602051"/>
            <a:ext cx="3860780" cy="4824536"/>
          </a:xfrm>
          <a:prstGeom prst="rect">
            <a:avLst/>
          </a:prstGeom>
          <a:noFill/>
        </p:spPr>
      </p:pic>
      <p:sp>
        <p:nvSpPr>
          <p:cNvPr id="6" name="Rectangle 5"/>
          <p:cNvSpPr/>
          <p:nvPr/>
        </p:nvSpPr>
        <p:spPr>
          <a:xfrm>
            <a:off x="231040" y="116632"/>
            <a:ext cx="7725395" cy="504056"/>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chemeClr val="tx1"/>
                </a:solidFill>
                <a:latin typeface="Times New Roman" pitchFamily="18" charset="0"/>
                <a:cs typeface="Times New Roman" pitchFamily="18" charset="0"/>
              </a:rPr>
              <a:t>1. Cấu tạo bên trong của Trái Đất</a:t>
            </a:r>
          </a:p>
        </p:txBody>
      </p:sp>
    </p:spTree>
    <p:extLst>
      <p:ext uri="{BB962C8B-B14F-4D97-AF65-F5344CB8AC3E}">
        <p14:creationId xmlns:p14="http://schemas.microsoft.com/office/powerpoint/2010/main" val="163773725"/>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10.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1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5.xml><?xml version="1.0" encoding="utf-8"?>
<a:theme xmlns:a="http://schemas.openxmlformats.org/drawingml/2006/main" name="9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8.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9.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638</TotalTime>
  <Words>1672</Words>
  <Application>Microsoft Office PowerPoint</Application>
  <PresentationFormat>Trình chiếu Trên màn hình (4:3)</PresentationFormat>
  <Paragraphs>220</Paragraphs>
  <Slides>48</Slides>
  <Notes>7</Notes>
  <HiddenSlides>0</HiddenSlides>
  <MMClips>21</MMClips>
  <ScaleCrop>false</ScaleCrop>
  <HeadingPairs>
    <vt:vector size="6" baseType="variant">
      <vt:variant>
        <vt:lpstr>Phông được Dùng</vt:lpstr>
      </vt:variant>
      <vt:variant>
        <vt:i4>10</vt:i4>
      </vt:variant>
      <vt:variant>
        <vt:lpstr>Chủ đề</vt:lpstr>
      </vt:variant>
      <vt:variant>
        <vt:i4>11</vt:i4>
      </vt:variant>
      <vt:variant>
        <vt:lpstr>Tiêu đề Bản chiếu</vt:lpstr>
      </vt:variant>
      <vt:variant>
        <vt:i4>48</vt:i4>
      </vt:variant>
    </vt:vector>
  </HeadingPairs>
  <TitlesOfParts>
    <vt:vector size="69" baseType="lpstr">
      <vt:lpstr>Lato Regular</vt:lpstr>
      <vt:lpstr>SVN-Student</vt:lpstr>
      <vt:lpstr>Arial</vt:lpstr>
      <vt:lpstr>Arial</vt:lpstr>
      <vt:lpstr>Calibri</vt:lpstr>
      <vt:lpstr>Calibri Light</vt:lpstr>
      <vt:lpstr>Lato Light</vt:lpstr>
      <vt:lpstr>Times New Roman</vt:lpstr>
      <vt:lpstr>Trebuchet MS</vt:lpstr>
      <vt:lpstr>Wingdings</vt:lpstr>
      <vt:lpstr>1_Office Theme</vt:lpstr>
      <vt:lpstr>2_Office Theme</vt:lpstr>
      <vt:lpstr>11_Office Theme</vt:lpstr>
      <vt:lpstr>3_Office Theme</vt:lpstr>
      <vt:lpstr>9_Office Theme</vt:lpstr>
      <vt:lpstr>4_Office Theme</vt:lpstr>
      <vt:lpstr>5_Office Theme</vt:lpstr>
      <vt:lpstr>6_Office Theme</vt:lpstr>
      <vt:lpstr>6_Default Design</vt:lpstr>
      <vt:lpstr>7_Office Theme</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Truong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Thuy Pham Thanh</cp:lastModifiedBy>
  <cp:revision>38</cp:revision>
  <dcterms:created xsi:type="dcterms:W3CDTF">2021-08-08T01:26:13Z</dcterms:created>
  <dcterms:modified xsi:type="dcterms:W3CDTF">2023-01-04T02:53:32Z</dcterms:modified>
</cp:coreProperties>
</file>