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56" r:id="rId3"/>
    <p:sldId id="270" r:id="rId4"/>
    <p:sldId id="301" r:id="rId5"/>
    <p:sldId id="313" r:id="rId6"/>
    <p:sldId id="259" r:id="rId7"/>
    <p:sldId id="311" r:id="rId8"/>
    <p:sldId id="315" r:id="rId9"/>
    <p:sldId id="316" r:id="rId10"/>
    <p:sldId id="263" r:id="rId11"/>
    <p:sldId id="260" r:id="rId12"/>
    <p:sldId id="317" r:id="rId13"/>
    <p:sldId id="305" r:id="rId14"/>
    <p:sldId id="318" r:id="rId15"/>
    <p:sldId id="306" r:id="rId16"/>
    <p:sldId id="307" r:id="rId17"/>
    <p:sldId id="319" r:id="rId18"/>
    <p:sldId id="32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4660"/>
  </p:normalViewPr>
  <p:slideViewPr>
    <p:cSldViewPr>
      <p:cViewPr varScale="1">
        <p:scale>
          <a:sx n="40" d="100"/>
          <a:sy n="40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U LIEU POWER POINT\Hinh nen PP moi\nen-powerpoint-2007-3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“</a:t>
            </a:r>
            <a:r>
              <a:rPr lang="en-US" sz="3200" b="1" i="1" dirty="0" err="1"/>
              <a:t>Đêm</a:t>
            </a:r>
            <a:r>
              <a:rPr lang="en-US" sz="3200" b="1" i="1" dirty="0"/>
              <a:t> </a:t>
            </a:r>
            <a:r>
              <a:rPr lang="en-US" sz="3200" b="1" i="1" dirty="0" err="1"/>
              <a:t>tháng</a:t>
            </a:r>
            <a:r>
              <a:rPr lang="en-US" sz="3200" b="1" i="1" dirty="0"/>
              <a:t> </a:t>
            </a:r>
            <a:r>
              <a:rPr lang="en-US" sz="3200" b="1" i="1" dirty="0" err="1"/>
              <a:t>năm</a:t>
            </a:r>
            <a:r>
              <a:rPr lang="en-US" sz="3200" b="1" i="1" dirty="0"/>
              <a:t> </a:t>
            </a:r>
            <a:r>
              <a:rPr lang="en-US" sz="3200" b="1" i="1" dirty="0" err="1"/>
              <a:t>chưa</a:t>
            </a:r>
            <a:r>
              <a:rPr lang="en-US" sz="3200" b="1" i="1" dirty="0"/>
              <a:t> </a:t>
            </a:r>
            <a:r>
              <a:rPr lang="en-US" sz="3200" b="1" i="1" dirty="0" err="1"/>
              <a:t>nằm</a:t>
            </a:r>
            <a:r>
              <a:rPr lang="en-US" sz="3200" b="1" i="1" dirty="0"/>
              <a:t> </a:t>
            </a:r>
            <a:r>
              <a:rPr lang="en-US" sz="3200" b="1" i="1" dirty="0" err="1"/>
              <a:t>đã</a:t>
            </a:r>
            <a:r>
              <a:rPr lang="en-US" sz="3200" b="1" i="1" dirty="0"/>
              <a:t> </a:t>
            </a:r>
            <a:r>
              <a:rPr lang="en-US" sz="3200" b="1" i="1" dirty="0" err="1"/>
              <a:t>sáng</a:t>
            </a:r>
            <a:endParaRPr lang="en-US" sz="3200" b="1" i="1" dirty="0"/>
          </a:p>
          <a:p>
            <a:pPr algn="ctr"/>
            <a:r>
              <a:rPr lang="en-US" sz="3200" b="1" i="1" dirty="0" err="1"/>
              <a:t>Ngày</a:t>
            </a:r>
            <a:r>
              <a:rPr lang="en-US" sz="3200" b="1" i="1" dirty="0"/>
              <a:t> </a:t>
            </a:r>
            <a:r>
              <a:rPr lang="en-US" sz="3200" b="1" i="1" dirty="0" err="1"/>
              <a:t>tháng</a:t>
            </a:r>
            <a:r>
              <a:rPr lang="en-US" sz="3200" b="1" i="1" dirty="0"/>
              <a:t> </a:t>
            </a:r>
            <a:r>
              <a:rPr lang="en-US" sz="3200" b="1" i="1" dirty="0" err="1"/>
              <a:t>mười</a:t>
            </a:r>
            <a:r>
              <a:rPr lang="en-US" sz="3200" b="1" i="1" dirty="0"/>
              <a:t> </a:t>
            </a:r>
            <a:r>
              <a:rPr lang="en-US" sz="3200" b="1" i="1" dirty="0" err="1"/>
              <a:t>chưa</a:t>
            </a:r>
            <a:r>
              <a:rPr lang="en-US" sz="3200" b="1" i="1" dirty="0"/>
              <a:t> </a:t>
            </a:r>
            <a:r>
              <a:rPr lang="en-US" sz="3200" b="1" i="1" dirty="0" err="1"/>
              <a:t>cười</a:t>
            </a:r>
            <a:r>
              <a:rPr lang="en-US" sz="3200" b="1" i="1" dirty="0"/>
              <a:t> </a:t>
            </a:r>
            <a:r>
              <a:rPr lang="en-US" sz="3200" b="1" i="1" dirty="0" err="1"/>
              <a:t>đã</a:t>
            </a:r>
            <a:r>
              <a:rPr lang="en-US" sz="3200" b="1" i="1" dirty="0"/>
              <a:t> </a:t>
            </a:r>
            <a:r>
              <a:rPr lang="en-US" sz="3200" b="1" i="1" dirty="0" err="1"/>
              <a:t>tối</a:t>
            </a:r>
            <a:r>
              <a:rPr lang="en-US" sz="3200" b="1" i="1" dirty="0"/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tục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gần</a:t>
            </a:r>
            <a:r>
              <a:rPr lang="en-US" sz="2800" b="1" dirty="0"/>
              <a:t> </a:t>
            </a:r>
            <a:r>
              <a:rPr lang="en-US" sz="2800" b="1" dirty="0" err="1"/>
              <a:t>gũi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Việt</a:t>
            </a:r>
            <a:r>
              <a:rPr lang="en-US" sz="2800" b="1" dirty="0"/>
              <a:t> Nam. </a:t>
            </a:r>
            <a:r>
              <a:rPr lang="en-US" sz="2800" b="1" dirty="0" err="1"/>
              <a:t>Nội</a:t>
            </a:r>
            <a:r>
              <a:rPr lang="en-US" sz="2800" b="1" dirty="0"/>
              <a:t> dung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tượng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 </a:t>
            </a:r>
            <a:r>
              <a:rPr lang="en-US" sz="2800" b="1" dirty="0" err="1"/>
              <a:t>diễn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năm</a:t>
            </a:r>
            <a:r>
              <a:rPr lang="en-US" sz="2800" b="1" dirty="0"/>
              <a:t> ở </a:t>
            </a:r>
            <a:r>
              <a:rPr lang="en-US" sz="2800" b="1" dirty="0" err="1"/>
              <a:t>nước</a:t>
            </a:r>
            <a:r>
              <a:rPr lang="en-US" sz="2800" b="1" dirty="0"/>
              <a:t> ta,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tượng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đêm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ngắn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mùa</a:t>
            </a:r>
            <a:r>
              <a:rPr lang="en-US" sz="2800" b="1" dirty="0"/>
              <a:t>.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chính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TĐ </a:t>
            </a:r>
            <a:r>
              <a:rPr lang="en-US" sz="2800" b="1" dirty="0" err="1"/>
              <a:t>quanh</a:t>
            </a:r>
            <a:r>
              <a:rPr lang="en-US" sz="2800" b="1" dirty="0"/>
              <a:t> MT.</a:t>
            </a:r>
          </a:p>
          <a:p>
            <a:pPr algn="just"/>
            <a:r>
              <a:rPr lang="en-US" sz="2800" b="1" dirty="0"/>
              <a:t> Trong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tế</a:t>
            </a:r>
            <a:r>
              <a:rPr lang="en-US" sz="2800" b="1" dirty="0"/>
              <a:t>,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tượng</a:t>
            </a:r>
            <a:r>
              <a:rPr lang="en-US" sz="2800" b="1" dirty="0"/>
              <a:t>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diễn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TĐ?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TĐ </a:t>
            </a:r>
            <a:r>
              <a:rPr lang="en-US" sz="2800" b="1" dirty="0" err="1"/>
              <a:t>quanh</a:t>
            </a:r>
            <a:r>
              <a:rPr lang="en-US" sz="2800" b="1" dirty="0"/>
              <a:t> MT?</a:t>
            </a: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247"/>
              </p:ext>
            </p:extLst>
          </p:nvPr>
        </p:nvGraphicFramePr>
        <p:xfrm>
          <a:off x="304800" y="12192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0775" y="786563"/>
            <a:ext cx="86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solidFill>
                  <a:srgbClr val="C00000"/>
                </a:solidFill>
              </a:rPr>
              <a:t>Điền vào bảng sau về thời gian các mùa ở 2 nửa cầu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315" y="21098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815" y="27819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779" y="20663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279" y="27694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422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1" y="29219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671" y="22391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2150" y="26226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9363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3877" y="22332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1137" y="2590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9117" y="28970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0600" y="3508633"/>
            <a:ext cx="7350763" cy="3273167"/>
            <a:chOff x="1295400" y="1137838"/>
            <a:chExt cx="6719722" cy="3053162"/>
          </a:xfrm>
        </p:grpSpPr>
        <p:pic>
          <p:nvPicPr>
            <p:cNvPr id="27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dfg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19849" cy="10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364464" y="1849115"/>
            <a:ext cx="4417336" cy="48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600200" y="65606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304800" y="5050971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b. Hiện tượng ngày đêm dài -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4930" r="3063" b="5603"/>
          <a:stretch/>
        </p:blipFill>
        <p:spPr bwMode="auto">
          <a:xfrm>
            <a:off x="1447800" y="4351568"/>
            <a:ext cx="7366744" cy="23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2028366" y="4015665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8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67864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b. Hiện tượng ngày đêm dài -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Điền bảng sau:</a:t>
            </a:r>
          </a:p>
        </p:txBody>
      </p:sp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67131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02392" y="57186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906" y="60615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75627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607604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0963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574319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811" y="5715003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194" y="6070528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b. Hiện tượng ngày đêm dài - ngắn theo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Điền bảng sau:</a:t>
            </a:r>
          </a:p>
        </p:txBody>
      </p:sp>
    </p:spTree>
    <p:extLst>
      <p:ext uri="{BB962C8B-B14F-4D97-AF65-F5344CB8AC3E}">
        <p14:creationId xmlns:p14="http://schemas.microsoft.com/office/powerpoint/2010/main" val="202963427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ADMIN\Desktop\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7454"/>
            <a:ext cx="8563429" cy="43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" t="30099" r="1527" b="44696"/>
          <a:stretch/>
        </p:blipFill>
        <p:spPr bwMode="auto">
          <a:xfrm>
            <a:off x="304800" y="228600"/>
            <a:ext cx="831668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9600" y="18288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" t="56458" r="1271" b="27411"/>
          <a:stretch/>
        </p:blipFill>
        <p:spPr bwMode="auto">
          <a:xfrm>
            <a:off x="304800" y="228600"/>
            <a:ext cx="8345714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836"/>
              </p:ext>
            </p:extLst>
          </p:nvPr>
        </p:nvGraphicFramePr>
        <p:xfrm>
          <a:off x="3048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315" y="19574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5815" y="26295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6779" y="19139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4279" y="26170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6422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1" y="27695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7671" y="20867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2150" y="24702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363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Thu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3877" y="20808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1137" y="24384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Xuân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9117" y="27446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Hạ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0600" y="3341719"/>
            <a:ext cx="7350763" cy="3273167"/>
            <a:chOff x="1295400" y="1137838"/>
            <a:chExt cx="6719722" cy="3053162"/>
          </a:xfrm>
        </p:grpSpPr>
        <p:pic>
          <p:nvPicPr>
            <p:cNvPr id="19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9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07" b="4033"/>
          <a:stretch/>
        </p:blipFill>
        <p:spPr bwMode="auto">
          <a:xfrm>
            <a:off x="286657" y="228600"/>
            <a:ext cx="8563429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440664" y="1447800"/>
            <a:ext cx="4722136" cy="51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1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13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I.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uỹ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đạo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uay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hết 1 vòng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………………………………………….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Hình elip gần tròn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860" y="1457430"/>
            <a:ext cx="565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796" y="1764165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365 ngày 6 giờ (≈ 1 năm)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4748" y="2079558"/>
            <a:ext cx="505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7: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CHUYỂN 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QUANH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998113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3305373"/>
            <a:ext cx="4934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Mùa 2 nửa cầu Bắc và Nam trái ngược nhau.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8340" y="4023820"/>
            <a:ext cx="5877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Hiện tượng ngày - đêm dài ngắn theo mùa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4953001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5742" y="2667000"/>
            <a:ext cx="6013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II. Hệ quả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9" y="762000"/>
            <a:ext cx="85517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23 - 9 </a:t>
            </a:r>
          </a:p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(22 - 6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Chuyển động của Trái Đất quanh 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>
                <a:latin typeface="Times New Roman" pitchFamily="18" charset="0"/>
                <a:cs typeface="Times New Roman" pitchFamily="18" charset="0"/>
              </a:rPr>
              <a:t>Hình: Chuyển động của Trái Đất quanh 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28" y="731222"/>
            <a:ext cx="7848600" cy="3688378"/>
            <a:chOff x="1295400" y="1137838"/>
            <a:chExt cx="6719722" cy="3053162"/>
          </a:xfrm>
        </p:grpSpPr>
        <p:pic>
          <p:nvPicPr>
            <p:cNvPr id="8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9969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uỹ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uay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sz="2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..……………………………………………….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1735"/>
            <a:ext cx="7094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. Chuyển động của Trái Đất quanh Mặt Trời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uỹ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chuyểnđộng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uay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447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2150743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269632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(≈ 1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724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247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ad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4" y="807422"/>
            <a:ext cx="7482866" cy="8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5231" y="1676400"/>
            <a:ext cx="7386483" cy="5105400"/>
            <a:chOff x="538317" y="1219200"/>
            <a:chExt cx="7919883" cy="5614219"/>
          </a:xfrm>
        </p:grpSpPr>
        <p:pic>
          <p:nvPicPr>
            <p:cNvPr id="4" name="Picture 5" descr="bonmua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5901" r="4653" b="4830"/>
            <a:stretch/>
          </p:blipFill>
          <p:spPr bwMode="auto">
            <a:xfrm>
              <a:off x="538317" y="1219200"/>
              <a:ext cx="7919883" cy="561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 Box 8" descr="Purple mesh"/>
            <p:cNvSpPr txBox="1">
              <a:spLocks noChangeArrowheads="1"/>
            </p:cNvSpPr>
            <p:nvPr/>
          </p:nvSpPr>
          <p:spPr bwMode="auto">
            <a:xfrm>
              <a:off x="1566763" y="3564797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xuân</a:t>
              </a:r>
            </a:p>
          </p:txBody>
        </p:sp>
        <p:sp>
          <p:nvSpPr>
            <p:cNvPr id="6" name="Text Box 10" descr="Purple mesh"/>
            <p:cNvSpPr txBox="1">
              <a:spLocks noChangeArrowheads="1"/>
            </p:cNvSpPr>
            <p:nvPr/>
          </p:nvSpPr>
          <p:spPr bwMode="auto">
            <a:xfrm>
              <a:off x="4606948" y="3578198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hạ</a:t>
              </a:r>
            </a:p>
          </p:txBody>
        </p:sp>
        <p:sp>
          <p:nvSpPr>
            <p:cNvPr id="7" name="Text Box 11" descr="Purple mesh"/>
            <p:cNvSpPr txBox="1">
              <a:spLocks noChangeArrowheads="1"/>
            </p:cNvSpPr>
            <p:nvPr/>
          </p:nvSpPr>
          <p:spPr bwMode="auto">
            <a:xfrm>
              <a:off x="4601836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thu</a:t>
              </a:r>
            </a:p>
          </p:txBody>
        </p:sp>
        <p:sp>
          <p:nvSpPr>
            <p:cNvPr id="8" name="Text Box 12" descr="Purple mesh"/>
            <p:cNvSpPr txBox="1">
              <a:spLocks noChangeArrowheads="1"/>
            </p:cNvSpPr>
            <p:nvPr/>
          </p:nvSpPr>
          <p:spPr bwMode="auto">
            <a:xfrm>
              <a:off x="1567197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CC"/>
                  </a:solidFill>
                </a:rPr>
                <a:t>Mùa đông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142" y="6096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210456" y="3875313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36" b="16159"/>
          <a:stretch/>
        </p:blipFill>
        <p:spPr bwMode="auto">
          <a:xfrm>
            <a:off x="308430" y="4837368"/>
            <a:ext cx="8496560" cy="17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15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lạnh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Bắc và Nam trái ngược nhau.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520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2. Hệ quả chuyển động của Trái Đất quanh Mặt Trời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a. Hiện tượng mùa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71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1001</Words>
  <Application>Microsoft Office PowerPoint</Application>
  <PresentationFormat>Trình chiếu Trên màn hình (4:3)</PresentationFormat>
  <Paragraphs>173</Paragraphs>
  <Slides>19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Mong,Diep</cp:lastModifiedBy>
  <cp:revision>239</cp:revision>
  <dcterms:created xsi:type="dcterms:W3CDTF">2021-08-09T09:16:11Z</dcterms:created>
  <dcterms:modified xsi:type="dcterms:W3CDTF">2024-05-14T10:36:09Z</dcterms:modified>
</cp:coreProperties>
</file>