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3" r:id="rId4"/>
    <p:sldId id="263" r:id="rId5"/>
    <p:sldId id="265" r:id="rId6"/>
    <p:sldId id="274" r:id="rId7"/>
    <p:sldId id="268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476"/>
            <a:ext cx="10972800" cy="5762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4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982664"/>
            <a:ext cx="5384800" cy="4967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89146-4912-474A-A4F5-5E0A59955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542" y="-2909983"/>
            <a:ext cx="14014579" cy="11858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86610" y="1341783"/>
            <a:ext cx="880575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6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6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6000" b="1" dirty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000" b="1" dirty="0">
              <a:ln w="15875">
                <a:solidFill>
                  <a:schemeClr val="tx2">
                    <a:lumMod val="40000"/>
                    <a:lumOff val="6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95087"/>
            <a:ext cx="10515600" cy="4818742"/>
          </a:xfrm>
        </p:spPr>
        <p:txBody>
          <a:bodyPr>
            <a:normAutofit/>
          </a:bodyPr>
          <a:lstStyle/>
          <a:p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khu du </a:t>
            </a:r>
            <a:r>
              <a:rPr lang="vi-VN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err="1">
                <a:latin typeface="Times New Roman" pitchFamily="18" charset="0"/>
                <a:cs typeface="Times New Roman" pitchFamily="18" charset="0"/>
              </a:rPr>
              <a:t>Ráng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852056" y="290286"/>
            <a:ext cx="5783943" cy="110308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51"/>
              </a:avLst>
            </a:prstTxWarp>
          </a:bodyPr>
          <a:lstStyle/>
          <a:p>
            <a:r>
              <a:rPr lang="en-US" sz="32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Tình</a:t>
            </a:r>
            <a:r>
              <a:rPr lang="en-US" sz="32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5000"/>
                    </a:srgbClr>
                  </a:outerShdw>
                </a:effectLst>
                <a:latin typeface="Times New Roman"/>
                <a:cs typeface="Times New Roman"/>
              </a:rPr>
              <a:t>huống</a:t>
            </a:r>
            <a:endParaRPr lang="en-US" sz="32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99" y="1014413"/>
            <a:ext cx="7229929" cy="53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4172" y="246743"/>
            <a:ext cx="4817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kumimoji="0" 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4239" y="284390"/>
            <a:ext cx="9808633" cy="600075"/>
          </a:xfrm>
        </p:spPr>
        <p:txBody>
          <a:bodyPr>
            <a:noAutofit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lang="nl-NL" sz="4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lang="nl-NL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923314" y="1291772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Thế nào là lược đồ trí nhớ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49943" y="1250316"/>
            <a:ext cx="530497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Lược 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trí nhớ là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 autoUpdateAnimBg="0"/>
      <p:bldP spid="8198" grpId="0" bldLvl="0" animBg="1" autoUpdateAnimBg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5211" y="211819"/>
            <a:ext cx="9808633" cy="600075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l-NL" sz="3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Khái niệm lược đồ trí nhớ</a:t>
            </a:r>
            <a:r>
              <a:rPr lang="nl-NL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  <a:endParaRPr lang="nl-NL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6473372" y="2685144"/>
            <a:ext cx="4978400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Lược đồ trí nhớ có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tác dụng gì trong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cuộc sống?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64457" y="1736130"/>
            <a:ext cx="5304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5600" y="811894"/>
            <a:ext cx="537754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98754" y="304800"/>
            <a:ext cx="8946846" cy="62411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>
                <a:latin typeface="Times New Roman" pitchFamily="18" charset="0"/>
                <a:cs typeface="Times New Roman" pitchFamily="18" charset="0"/>
              </a:rPr>
              <a:t>2. Phác thảo lược đồ trí nhớ: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40000" y="827314"/>
            <a:ext cx="7387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Hoàn thành bảng sau về chuyến đi từ </a:t>
            </a:r>
            <a:r>
              <a:rPr kumimoji="0" lang="vi-VN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vi-VN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em</a:t>
            </a:r>
            <a:r>
              <a:rPr kumimoji="0" lang="nl-NL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về </a:t>
            </a:r>
            <a:r>
              <a:rPr kumimoji="0" lang="vi-VN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vi-VN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72229" y="1785258"/>
          <a:ext cx="6807200" cy="2055222"/>
        </p:xfrm>
        <a:graphic>
          <a:graphicData uri="http://schemas.openxmlformats.org/drawingml/2006/table">
            <a:tbl>
              <a:tblPr/>
              <a:tblGrid>
                <a:gridCol w="3402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4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14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i="1" dirty="0">
                          <a:latin typeface="Times New Roman"/>
                          <a:ea typeface="Calibri"/>
                          <a:cs typeface="Times New Roman"/>
                        </a:rPr>
                        <a:t>Các thao tác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i="1" dirty="0">
                          <a:latin typeface="Times New Roman"/>
                          <a:ea typeface="Calibri"/>
                          <a:cs typeface="Times New Roman"/>
                        </a:rPr>
                        <a:t>Cách thức thực hiện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i="1">
                          <a:latin typeface="Times New Roman"/>
                          <a:ea typeface="Calibri"/>
                          <a:cs typeface="Times New Roman"/>
                        </a:rPr>
                        <a:t>Hình dung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i="1">
                          <a:latin typeface="Times New Roman"/>
                          <a:ea typeface="Calibri"/>
                          <a:cs typeface="Times New Roman"/>
                        </a:rPr>
                        <a:t>Sắp sếp không gian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i="1">
                          <a:latin typeface="Times New Roman"/>
                          <a:ea typeface="Calibri"/>
                          <a:cs typeface="Times New Roman"/>
                        </a:rPr>
                        <a:t>Vị trí bắt đầu</a:t>
                      </a:r>
                      <a:endParaRPr lang="en-US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71325" y="420914"/>
            <a:ext cx="9919303" cy="63862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b="1" dirty="0">
                <a:latin typeface="Times New Roman" pitchFamily="18" charset="0"/>
                <a:cs typeface="Times New Roman" pitchFamily="18" charset="0"/>
              </a:rPr>
              <a:t>2. Phác thảo lược đồ trí nhớ:</a:t>
            </a:r>
            <a:r>
              <a:rPr lang="nl-NL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7678056" y="1465945"/>
            <a:ext cx="4049487" cy="2191657"/>
          </a:xfrm>
          <a:prstGeom prst="cloudCallout">
            <a:avLst>
              <a:gd name="adj1" fmla="val -62657"/>
              <a:gd name="adj2" fmla="val 43671"/>
            </a:avLst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 sz="2800" i="1" dirty="0"/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84457" y="2141247"/>
            <a:ext cx="3532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i="1" dirty="0">
                <a:latin typeface="Times New Roman" pitchFamily="18" charset="0"/>
                <a:cs typeface="Times New Roman" pitchFamily="18" charset="0"/>
              </a:rPr>
              <a:t>Nêu các bước vẽ lược đồ trí nhớ.?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972" y="1349828"/>
            <a:ext cx="69233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5501" y="2056119"/>
            <a:ext cx="680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943" y="3454400"/>
            <a:ext cx="61685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1" animBg="1"/>
      <p:bldP spid="7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000" y="203201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8230" y="857704"/>
            <a:ext cx="5109028" cy="50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0228" y="1219200"/>
            <a:ext cx="5825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686" y="1669143"/>
            <a:ext cx="5602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714" y="2888343"/>
            <a:ext cx="551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200" y="3730171"/>
            <a:ext cx="557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rìa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229" y="4601029"/>
            <a:ext cx="489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057" y="624114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743" y="515649"/>
            <a:ext cx="3918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b="1" dirty="0"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tập</a:t>
            </a:r>
            <a:r>
              <a:rPr lang="en-US" altLang="zh-CN" sz="2400" b="1" dirty="0"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2:</a:t>
            </a:r>
            <a:endParaRPr lang="zh-CN" altLang="en-US" sz="2400" b="1" dirty="0"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570" y="1197819"/>
            <a:ext cx="100003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Phác thảo lược đồ từ nhà em đến nhà 1 người bạn 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thân,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ông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ông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cô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453</Words>
  <Application>Microsoft Office PowerPoint</Application>
  <PresentationFormat>Màn hình rộng</PresentationFormat>
  <Paragraphs>39</Paragraphs>
  <Slides>9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 Trên đường đi học về em gặp 1 đoàn khách du lịch. Đoàn khách hỏi thăm em đường đến khu du lịch Ghềnh Ráng. Vậy lúc đó em sẽ làm thế nào?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Thuy Pham Thanh</cp:lastModifiedBy>
  <cp:revision>54</cp:revision>
  <dcterms:created xsi:type="dcterms:W3CDTF">2020-11-02T15:38:20Z</dcterms:created>
  <dcterms:modified xsi:type="dcterms:W3CDTF">2023-09-27T03:25:02Z</dcterms:modified>
</cp:coreProperties>
</file>