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  <p:sldMasterId id="2147483695" r:id="rId3"/>
  </p:sldMasterIdLst>
  <p:notesMasterIdLst>
    <p:notesMasterId r:id="rId31"/>
  </p:notesMasterIdLst>
  <p:sldIdLst>
    <p:sldId id="1462" r:id="rId4"/>
    <p:sldId id="300" r:id="rId5"/>
    <p:sldId id="321" r:id="rId6"/>
    <p:sldId id="322" r:id="rId7"/>
    <p:sldId id="326" r:id="rId8"/>
    <p:sldId id="323" r:id="rId9"/>
    <p:sldId id="316" r:id="rId10"/>
    <p:sldId id="324" r:id="rId11"/>
    <p:sldId id="318" r:id="rId12"/>
    <p:sldId id="325" r:id="rId13"/>
    <p:sldId id="333" r:id="rId14"/>
    <p:sldId id="1451" r:id="rId15"/>
    <p:sldId id="1452" r:id="rId16"/>
    <p:sldId id="1454" r:id="rId17"/>
    <p:sldId id="1457" r:id="rId18"/>
    <p:sldId id="1455" r:id="rId19"/>
    <p:sldId id="308" r:id="rId20"/>
    <p:sldId id="342" r:id="rId21"/>
    <p:sldId id="1458" r:id="rId22"/>
    <p:sldId id="1453" r:id="rId23"/>
    <p:sldId id="345" r:id="rId24"/>
    <p:sldId id="1459" r:id="rId25"/>
    <p:sldId id="1460" r:id="rId26"/>
    <p:sldId id="1461" r:id="rId27"/>
    <p:sldId id="1430" r:id="rId28"/>
    <p:sldId id="1431" r:id="rId29"/>
    <p:sldId id="14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4472C4"/>
    <a:srgbClr val="FF7707"/>
    <a:srgbClr val="D1FAFE"/>
    <a:srgbClr val="42D64C"/>
    <a:srgbClr val="FFFBF7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8T11:17:46.75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3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8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5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5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5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76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7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1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694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12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34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4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291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comments" Target="../comments/comment1.xml"/><Relationship Id="rId5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0193" y="1875530"/>
            <a:ext cx="96808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36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14144" y="3013501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2F4BE-F944-429A-B98E-902EFB35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2" y="429523"/>
            <a:ext cx="10766262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BCE2CB-B72D-4A13-9831-B9E6B71C07FA}"/>
              </a:ext>
            </a:extLst>
          </p:cNvPr>
          <p:cNvSpPr/>
          <p:nvPr/>
        </p:nvSpPr>
        <p:spPr>
          <a:xfrm>
            <a:off x="274320" y="274320"/>
            <a:ext cx="11602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 algn="just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sinh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dirty="0">
                <a:cs typeface="Times New Roman" panose="02020603050405020304" pitchFamily="18" charset="0"/>
              </a:rPr>
              <a:t>Thanh </a:t>
            </a:r>
            <a:r>
              <a:rPr lang="en-US" dirty="0" err="1">
                <a:cs typeface="Times New Roman" panose="02020603050405020304" pitchFamily="18" charset="0"/>
              </a:rPr>
              <a:t>Uyên</a:t>
            </a:r>
            <a:endParaRPr 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5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46C0A-7297-42D6-9422-BCD83A872622}"/>
              </a:ext>
            </a:extLst>
          </p:cNvPr>
          <p:cNvSpPr/>
          <p:nvPr/>
        </p:nvSpPr>
        <p:spPr>
          <a:xfrm>
            <a:off x="63062" y="174178"/>
            <a:ext cx="1212893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giao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 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xinh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u="sng" dirty="0" err="1">
                <a:cs typeface="Times New Roman" panose="02020603050405020304" pitchFamily="18" charset="0"/>
              </a:rPr>
              <a:t>kêu</a:t>
            </a:r>
            <a:r>
              <a:rPr lang="en-US" sz="2400" u="sng" dirty="0"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toáng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quả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CÂU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50887-C2E9-4727-A8E8-0F893DDE3629}"/>
              </a:ext>
            </a:extLst>
          </p:cNvPr>
          <p:cNvSpPr/>
          <p:nvPr/>
        </p:nvSpPr>
        <p:spPr>
          <a:xfrm>
            <a:off x="252248" y="148165"/>
            <a:ext cx="118241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hẹn: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.//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gọi: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vằng: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cười: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quyết: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 algn="ctr"/>
            <a:r>
              <a:rPr lang="en-US" sz="2000" i="1" dirty="0"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4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787246" y="3012490"/>
            <a:ext cx="3369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Baby Shark Dance  babyshark Most Viewed Video  Animal Songs 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D268B7AB-CB32-470E-B280-1EC1F04B4A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96" end="31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2530"/>
            <a:ext cx="12192000" cy="643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1058" y="3096426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CE04E-7D2B-431E-8D34-33A534FA41CE}"/>
              </a:ext>
            </a:extLst>
          </p:cNvPr>
          <p:cNvSpPr/>
          <p:nvPr/>
        </p:nvSpPr>
        <p:spPr>
          <a:xfrm>
            <a:off x="205766" y="153671"/>
            <a:ext cx="1207638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quýnh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vằng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toáng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Thanh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7C735D-09E5-4F55-AF98-A3DCB8AABC3A}"/>
              </a:ext>
            </a:extLst>
          </p:cNvPr>
          <p:cNvSpPr/>
          <p:nvPr/>
        </p:nvSpPr>
        <p:spPr>
          <a:xfrm>
            <a:off x="336331" y="641131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A8682B-274C-4334-A4C5-D66C1D12349D}"/>
              </a:ext>
            </a:extLst>
          </p:cNvPr>
          <p:cNvSpPr/>
          <p:nvPr/>
        </p:nvSpPr>
        <p:spPr>
          <a:xfrm>
            <a:off x="336331" y="214936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D8F926-00E2-4792-BAED-74C9EE97680E}"/>
              </a:ext>
            </a:extLst>
          </p:cNvPr>
          <p:cNvSpPr/>
          <p:nvPr/>
        </p:nvSpPr>
        <p:spPr>
          <a:xfrm>
            <a:off x="336331" y="437230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763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939506" y="16608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3870B3-E3D2-4DEA-B42C-B996F51B3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21544" r="22323" b="21158"/>
          <a:stretch/>
        </p:blipFill>
        <p:spPr>
          <a:xfrm>
            <a:off x="1650123" y="1271752"/>
            <a:ext cx="8590191" cy="1396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5DDE31BB-3E10-424E-AAE8-2FD2650773A9}"/>
              </a:ext>
            </a:extLst>
          </p:cNvPr>
          <p:cNvSpPr/>
          <p:nvPr/>
        </p:nvSpPr>
        <p:spPr>
          <a:xfrm>
            <a:off x="1786757" y="3218163"/>
            <a:ext cx="8590191" cy="290085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Mẹ</a:t>
            </a:r>
            <a:r>
              <a:rPr lang="en-US" sz="4800" dirty="0"/>
              <a:t> Nam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err="1"/>
              <a:t>em</a:t>
            </a:r>
            <a:r>
              <a:rPr lang="en-US" sz="4800"/>
              <a:t> gái.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8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F06FF-2056-4E01-B351-ED4A1F1D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" y="1430594"/>
            <a:ext cx="10152993" cy="34676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469605-634B-4E23-BA4F-04D9044A598C}"/>
              </a:ext>
            </a:extLst>
          </p:cNvPr>
          <p:cNvSpPr/>
          <p:nvPr/>
        </p:nvSpPr>
        <p:spPr>
          <a:xfrm>
            <a:off x="3342290" y="3726982"/>
            <a:ext cx="588579" cy="557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0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A5509-B3EA-44FF-8B6F-EE4ECA22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1" y="1165123"/>
            <a:ext cx="10321157" cy="35715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F4B245D-7AED-46C3-9E4D-FA363A7F0AA6}"/>
              </a:ext>
            </a:extLst>
          </p:cNvPr>
          <p:cNvSpPr/>
          <p:nvPr/>
        </p:nvSpPr>
        <p:spPr>
          <a:xfrm>
            <a:off x="3423277" y="2843614"/>
            <a:ext cx="644225" cy="5853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4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684874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869"/>
            <a:ext cx="2399739" cy="23997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313477" y="4219905"/>
            <a:ext cx="2185182" cy="1273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847A3-2071-4039-AC76-0FC2A3D5E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583" y="1996967"/>
            <a:ext cx="8386978" cy="44458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4C59756-82FF-401F-B14B-80ABFE5AC35A}"/>
              </a:ext>
            </a:extLst>
          </p:cNvPr>
          <p:cNvSpPr/>
          <p:nvPr/>
        </p:nvSpPr>
        <p:spPr>
          <a:xfrm>
            <a:off x="3944760" y="88929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Nam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D4808B0-9534-4DE0-9158-FE552ACEF189}"/>
              </a:ext>
            </a:extLst>
          </p:cNvPr>
          <p:cNvSpPr/>
          <p:nvPr/>
        </p:nvSpPr>
        <p:spPr>
          <a:xfrm>
            <a:off x="5575457" y="113343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Nam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17ED8AC-39EA-4977-9ABC-905EAC4EEF5B}"/>
              </a:ext>
            </a:extLst>
          </p:cNvPr>
          <p:cNvSpPr/>
          <p:nvPr/>
        </p:nvSpPr>
        <p:spPr>
          <a:xfrm>
            <a:off x="7622656" y="1169303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041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40080" y="550582"/>
            <a:ext cx="5341007" cy="11936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1566621" y="1301822"/>
            <a:ext cx="10355551" cy="59591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155" y="722562"/>
            <a:ext cx="524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D3F6E-D4B2-46E6-AAE4-138E6EEB6B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9" t="4135" r="9498" b="73862"/>
          <a:stretch/>
        </p:blipFill>
        <p:spPr>
          <a:xfrm>
            <a:off x="2261460" y="2383274"/>
            <a:ext cx="9049430" cy="3000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74335" y="467232"/>
            <a:ext cx="5381065" cy="123877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3044642" y="876566"/>
            <a:ext cx="8970805" cy="619434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03" y="645566"/>
            <a:ext cx="548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0A6C7F-A6F1-40DE-B6A2-D0308262AA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25633" r="9942" b="57377"/>
          <a:stretch/>
        </p:blipFill>
        <p:spPr>
          <a:xfrm>
            <a:off x="3507286" y="2672080"/>
            <a:ext cx="8240110" cy="237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271741" y="534151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773" y="577059"/>
            <a:ext cx="5741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72029-EB29-47A5-BF35-5FAFBEAA10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42319" r="9942" b="36035"/>
          <a:stretch/>
        </p:blipFill>
        <p:spPr>
          <a:xfrm>
            <a:off x="2091559" y="2406869"/>
            <a:ext cx="9585435" cy="2249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3680" y="4450080"/>
            <a:ext cx="518160" cy="487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691</Words>
  <Application>Microsoft Office PowerPoint</Application>
  <PresentationFormat>Màn hình rộng</PresentationFormat>
  <Paragraphs>96</Paragraphs>
  <Slides>27</Slides>
  <Notes>10</Notes>
  <HiddenSlides>0</HiddenSlides>
  <MMClips>4</MMClips>
  <ScaleCrop>false</ScaleCrop>
  <HeadingPairs>
    <vt:vector size="4" baseType="variant">
      <vt:variant>
        <vt:lpstr>Chủ đề</vt:lpstr>
      </vt:variant>
      <vt:variant>
        <vt:i4>3</vt:i4>
      </vt:variant>
      <vt:variant>
        <vt:lpstr>Tiêu đề Bản chiếu</vt:lpstr>
      </vt:variant>
      <vt:variant>
        <vt:i4>27</vt:i4>
      </vt:variant>
    </vt:vector>
  </HeadingPairs>
  <TitlesOfParts>
    <vt:vector size="30" baseType="lpstr">
      <vt:lpstr>1_Office Theme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138</cp:revision>
  <dcterms:created xsi:type="dcterms:W3CDTF">2021-10-30T04:56:06Z</dcterms:created>
  <dcterms:modified xsi:type="dcterms:W3CDTF">2024-05-13T14:16:15Z</dcterms:modified>
</cp:coreProperties>
</file>