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2" r:id="rId3"/>
    <p:sldId id="257" r:id="rId4"/>
    <p:sldId id="256" r:id="rId5"/>
    <p:sldId id="259" r:id="rId6"/>
    <p:sldId id="260" r:id="rId7"/>
    <p:sldId id="262" r:id="rId8"/>
    <p:sldId id="263" r:id="rId9"/>
    <p:sldId id="264" r:id="rId10"/>
    <p:sldId id="269" r:id="rId11"/>
    <p:sldId id="265" r:id="rId12"/>
    <p:sldId id="267" r:id="rId13"/>
    <p:sldId id="268"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15"/>
    <a:srgbClr val="C7A1E3"/>
    <a:srgbClr val="F9B1F0"/>
    <a:srgbClr val="F69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FCADE8-F0DB-4D6C-BD2D-9474B247BBEA}"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417394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593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71447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DF75E6-CF7A-40B5-8E57-520E09672CF2}" type="datetimeFigureOut">
              <a:rPr lang="en-US"/>
              <a:pPr>
                <a:defRPr/>
              </a:pPr>
              <a:t>5/9/2024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1782E-2E59-4265-8AE0-0174D138A741}" type="slidenum">
              <a:rPr lang="en-US" altLang="en-US"/>
              <a:pPr>
                <a:defRPr/>
              </a:pPr>
              <a:t>‹#›</a:t>
            </a:fld>
            <a:endParaRPr lang="en-US" altLang="en-US"/>
          </a:p>
        </p:txBody>
      </p:sp>
    </p:spTree>
    <p:extLst>
      <p:ext uri="{BB962C8B-B14F-4D97-AF65-F5344CB8AC3E}">
        <p14:creationId xmlns:p14="http://schemas.microsoft.com/office/powerpoint/2010/main" val="370278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CD1C4-E356-47D1-8F80-18AAEFB546E0}" type="datetimeFigureOut">
              <a:rPr lang="en-US"/>
              <a:pPr>
                <a:defRPr/>
              </a:pPr>
              <a:t>5/9/2024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072D-595E-43E5-99B0-77AE62F385FD}" type="slidenum">
              <a:rPr lang="en-US" altLang="en-US"/>
              <a:pPr>
                <a:defRPr/>
              </a:pPr>
              <a:t>‹#›</a:t>
            </a:fld>
            <a:endParaRPr lang="en-US" altLang="en-US"/>
          </a:p>
        </p:txBody>
      </p:sp>
    </p:spTree>
    <p:extLst>
      <p:ext uri="{BB962C8B-B14F-4D97-AF65-F5344CB8AC3E}">
        <p14:creationId xmlns:p14="http://schemas.microsoft.com/office/powerpoint/2010/main" val="11054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5EF302-4FDD-4198-AC05-D592B6D5B71E}" type="datetimeFigureOut">
              <a:rPr lang="en-US"/>
              <a:pPr>
                <a:defRPr/>
              </a:pPr>
              <a:t>5/9/2024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7F38E-FD51-48A1-BD92-14C1F8538219}" type="slidenum">
              <a:rPr lang="en-US" altLang="en-US"/>
              <a:pPr>
                <a:defRPr/>
              </a:pPr>
              <a:t>‹#›</a:t>
            </a:fld>
            <a:endParaRPr lang="en-US" altLang="en-US"/>
          </a:p>
        </p:txBody>
      </p:sp>
    </p:spTree>
    <p:extLst>
      <p:ext uri="{BB962C8B-B14F-4D97-AF65-F5344CB8AC3E}">
        <p14:creationId xmlns:p14="http://schemas.microsoft.com/office/powerpoint/2010/main" val="252381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53C8FF-DDE0-45A5-A18A-A733A726292C}" type="datetimeFigureOut">
              <a:rPr lang="en-US"/>
              <a:pPr>
                <a:defRPr/>
              </a:pPr>
              <a:t>5/9/2024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AEF87-D580-4873-9311-E40E1F307276}" type="slidenum">
              <a:rPr lang="en-US" altLang="en-US"/>
              <a:pPr>
                <a:defRPr/>
              </a:pPr>
              <a:t>‹#›</a:t>
            </a:fld>
            <a:endParaRPr lang="en-US" altLang="en-US"/>
          </a:p>
        </p:txBody>
      </p:sp>
    </p:spTree>
    <p:extLst>
      <p:ext uri="{BB962C8B-B14F-4D97-AF65-F5344CB8AC3E}">
        <p14:creationId xmlns:p14="http://schemas.microsoft.com/office/powerpoint/2010/main" val="261393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849F3B7-5C1D-4BA7-8D8E-8207F4947DDE}" type="datetimeFigureOut">
              <a:rPr lang="en-US"/>
              <a:pPr>
                <a:defRPr/>
              </a:pPr>
              <a:t>5/9/2024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3E0722-2475-4C5E-816F-A09D55827F0D}" type="slidenum">
              <a:rPr lang="en-US" altLang="en-US"/>
              <a:pPr>
                <a:defRPr/>
              </a:pPr>
              <a:t>‹#›</a:t>
            </a:fld>
            <a:endParaRPr lang="en-US" altLang="en-US"/>
          </a:p>
        </p:txBody>
      </p:sp>
    </p:spTree>
    <p:extLst>
      <p:ext uri="{BB962C8B-B14F-4D97-AF65-F5344CB8AC3E}">
        <p14:creationId xmlns:p14="http://schemas.microsoft.com/office/powerpoint/2010/main" val="131304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96AAD6-99D7-4669-8CD1-6B45EFA53746}" type="datetimeFigureOut">
              <a:rPr lang="en-US"/>
              <a:pPr>
                <a:defRPr/>
              </a:pPr>
              <a:t>5/9/2024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FB56C7-B717-426E-B242-499DD849FE14}" type="slidenum">
              <a:rPr lang="en-US" altLang="en-US"/>
              <a:pPr>
                <a:defRPr/>
              </a:pPr>
              <a:t>‹#›</a:t>
            </a:fld>
            <a:endParaRPr lang="en-US" altLang="en-US"/>
          </a:p>
        </p:txBody>
      </p:sp>
    </p:spTree>
    <p:extLst>
      <p:ext uri="{BB962C8B-B14F-4D97-AF65-F5344CB8AC3E}">
        <p14:creationId xmlns:p14="http://schemas.microsoft.com/office/powerpoint/2010/main" val="549228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9931B-6FB7-45B8-94DF-0F9008873479}" type="datetimeFigureOut">
              <a:rPr lang="en-US"/>
              <a:pPr>
                <a:defRPr/>
              </a:pPr>
              <a:t>5/9/2024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13F661-E0DD-4E58-9B04-86C88B84F9D1}" type="slidenum">
              <a:rPr lang="en-US" altLang="en-US"/>
              <a:pPr>
                <a:defRPr/>
              </a:pPr>
              <a:t>‹#›</a:t>
            </a:fld>
            <a:endParaRPr lang="en-US" altLang="en-US"/>
          </a:p>
        </p:txBody>
      </p:sp>
    </p:spTree>
    <p:extLst>
      <p:ext uri="{BB962C8B-B14F-4D97-AF65-F5344CB8AC3E}">
        <p14:creationId xmlns:p14="http://schemas.microsoft.com/office/powerpoint/2010/main" val="241239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45BF6AB-510D-49E6-B06C-57C2167C595B}" type="datetimeFigureOut">
              <a:rPr lang="en-US"/>
              <a:pPr>
                <a:defRPr/>
              </a:pPr>
              <a:t>5/9/2024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C37B2-B499-4602-87FB-95765CB0181F}" type="slidenum">
              <a:rPr lang="en-US" altLang="en-US"/>
              <a:pPr>
                <a:defRPr/>
              </a:pPr>
              <a:t>‹#›</a:t>
            </a:fld>
            <a:endParaRPr lang="en-US" altLang="en-US"/>
          </a:p>
        </p:txBody>
      </p:sp>
    </p:spTree>
    <p:extLst>
      <p:ext uri="{BB962C8B-B14F-4D97-AF65-F5344CB8AC3E}">
        <p14:creationId xmlns:p14="http://schemas.microsoft.com/office/powerpoint/2010/main" val="175685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06675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73ED195-0896-44EB-A0DA-899AA308889E}" type="datetimeFigureOut">
              <a:rPr lang="en-US"/>
              <a:pPr>
                <a:defRPr/>
              </a:pPr>
              <a:t>5/9/2024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32338-3709-4214-9A40-E0C6B5CFCCDB}" type="slidenum">
              <a:rPr lang="en-US" altLang="en-US"/>
              <a:pPr>
                <a:defRPr/>
              </a:pPr>
              <a:t>‹#›</a:t>
            </a:fld>
            <a:endParaRPr lang="en-US" altLang="en-US"/>
          </a:p>
        </p:txBody>
      </p:sp>
    </p:spTree>
    <p:extLst>
      <p:ext uri="{BB962C8B-B14F-4D97-AF65-F5344CB8AC3E}">
        <p14:creationId xmlns:p14="http://schemas.microsoft.com/office/powerpoint/2010/main" val="46661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9C4E8D-09E6-4AC2-A6A5-25484E68661A}" type="datetimeFigureOut">
              <a:rPr lang="en-US"/>
              <a:pPr>
                <a:defRPr/>
              </a:pPr>
              <a:t>5/9/2024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FE2B6C-C5A0-480F-8374-8F74BECB6320}" type="slidenum">
              <a:rPr lang="en-US" altLang="en-US"/>
              <a:pPr>
                <a:defRPr/>
              </a:pPr>
              <a:t>‹#›</a:t>
            </a:fld>
            <a:endParaRPr lang="en-US" altLang="en-US"/>
          </a:p>
        </p:txBody>
      </p:sp>
    </p:spTree>
    <p:extLst>
      <p:ext uri="{BB962C8B-B14F-4D97-AF65-F5344CB8AC3E}">
        <p14:creationId xmlns:p14="http://schemas.microsoft.com/office/powerpoint/2010/main" val="368649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3D297D-35B9-4E3D-B231-0B7D62D23925}" type="datetimeFigureOut">
              <a:rPr lang="en-US"/>
              <a:pPr>
                <a:defRPr/>
              </a:pPr>
              <a:t>5/9/2024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1B6BF2-6C05-4C34-8B63-F86BDDFCF73F}" type="slidenum">
              <a:rPr lang="en-US" altLang="en-US"/>
              <a:pPr>
                <a:defRPr/>
              </a:pPr>
              <a:t>‹#›</a:t>
            </a:fld>
            <a:endParaRPr lang="en-US" altLang="en-US"/>
          </a:p>
        </p:txBody>
      </p:sp>
    </p:spTree>
    <p:extLst>
      <p:ext uri="{BB962C8B-B14F-4D97-AF65-F5344CB8AC3E}">
        <p14:creationId xmlns:p14="http://schemas.microsoft.com/office/powerpoint/2010/main" val="232524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FCADE8-F0DB-4D6C-BD2D-9474B247BBEA}"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83702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FCADE8-F0DB-4D6C-BD2D-9474B247BBEA}"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97365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FCADE8-F0DB-4D6C-BD2D-9474B247BBEA}"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18282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FCADE8-F0DB-4D6C-BD2D-9474B247BBEA}"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30993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CADE8-F0DB-4D6C-BD2D-9474B247BBEA}"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74480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123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6675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CADE8-F0DB-4D6C-BD2D-9474B247BBEA}" type="datetimeFigureOut">
              <a:rPr lang="en-US" smtClean="0"/>
              <a:t>5/9/2024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88EDE-89A9-4FDA-ACFA-178E124C400D}" type="slidenum">
              <a:rPr lang="en-US" smtClean="0"/>
              <a:t>‹#›</a:t>
            </a:fld>
            <a:endParaRPr lang="en-US"/>
          </a:p>
        </p:txBody>
      </p:sp>
    </p:spTree>
    <p:extLst>
      <p:ext uri="{BB962C8B-B14F-4D97-AF65-F5344CB8AC3E}">
        <p14:creationId xmlns:p14="http://schemas.microsoft.com/office/powerpoint/2010/main" val="3906396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3000" b="-2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2B04EC1-5BE0-4BA1-8DA9-85DC30000315}" type="datetimeFigureOut">
              <a:rPr lang="en-US"/>
              <a:pPr>
                <a:defRPr/>
              </a:pPr>
              <a:t>5/9/2024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2BD45-E3A3-449F-B707-7CBF779D2D71}" type="slidenum">
              <a:rPr lang="en-US" altLang="en-US"/>
              <a:pPr>
                <a:defRPr/>
              </a:pPr>
              <a:t>‹#›</a:t>
            </a:fld>
            <a:endParaRPr lang="en-US" altLang="en-US"/>
          </a:p>
        </p:txBody>
      </p:sp>
    </p:spTree>
    <p:extLst>
      <p:ext uri="{BB962C8B-B14F-4D97-AF65-F5344CB8AC3E}">
        <p14:creationId xmlns:p14="http://schemas.microsoft.com/office/powerpoint/2010/main" val="3375343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26470" y="981986"/>
            <a:ext cx="11434619" cy="1661993"/>
          </a:xfrm>
          <a:prstGeom prst="rect">
            <a:avLst/>
          </a:prstGeom>
          <a:noFill/>
        </p:spPr>
        <p:txBody>
          <a:bodyPr wrap="square" rtlCol="0">
            <a:spAutoFit/>
          </a:bodyPr>
          <a:lstStyle/>
          <a:p>
            <a:pPr algn="ctr">
              <a:lnSpc>
                <a:spcPct val="150000"/>
              </a:lnSpc>
            </a:pPr>
            <a:r>
              <a:rPr lang="vi-VN" sz="2400" b="1" u="sng" dirty="0" smtClean="0">
                <a:solidFill>
                  <a:srgbClr val="FF0000"/>
                </a:solidFill>
                <a:latin typeface="+mj-lt"/>
              </a:rPr>
              <a:t>TNXH</a:t>
            </a:r>
          </a:p>
          <a:p>
            <a:pPr algn="ctr">
              <a:lnSpc>
                <a:spcPct val="150000"/>
              </a:lnSpc>
            </a:pPr>
            <a:r>
              <a:rPr lang="vi-VN" sz="4400" b="1" dirty="0" smtClean="0">
                <a:solidFill>
                  <a:srgbClr val="FF0000"/>
                </a:solidFill>
                <a:latin typeface="+mj-lt"/>
              </a:rPr>
              <a:t> PHÒNG TRÁNH BỊ ĐIỆN GIẬT</a:t>
            </a:r>
            <a:endParaRPr lang="en-US" sz="4400" b="1" dirty="0">
              <a:solidFill>
                <a:srgbClr val="FF0000"/>
              </a:solidFill>
              <a:latin typeface="+mj-lt"/>
            </a:endParaRPr>
          </a:p>
        </p:txBody>
      </p:sp>
    </p:spTree>
    <p:extLst>
      <p:ext uri="{BB962C8B-B14F-4D97-AF65-F5344CB8AC3E}">
        <p14:creationId xmlns:p14="http://schemas.microsoft.com/office/powerpoint/2010/main" val="15816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627509"/>
            <a:ext cx="11601451" cy="5549454"/>
          </a:xfrm>
          <a:prstGeom prst="rect">
            <a:avLst/>
          </a:prstGeom>
        </p:spPr>
      </p:pic>
    </p:spTree>
    <p:extLst>
      <p:ext uri="{BB962C8B-B14F-4D97-AF65-F5344CB8AC3E}">
        <p14:creationId xmlns:p14="http://schemas.microsoft.com/office/powerpoint/2010/main" val="9010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òng Ngừa Bị Điện Giậ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4150" y="0"/>
            <a:ext cx="17526000" cy="6782837"/>
          </a:xfrm>
        </p:spPr>
      </p:pic>
    </p:spTree>
    <p:extLst>
      <p:ext uri="{BB962C8B-B14F-4D97-AF65-F5344CB8AC3E}">
        <p14:creationId xmlns:p14="http://schemas.microsoft.com/office/powerpoint/2010/main" val="2426183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86" y="1027906"/>
            <a:ext cx="10591437" cy="3719512"/>
          </a:xfrm>
          <a:prstGeom prst="rect">
            <a:avLst/>
          </a:prstGeom>
        </p:spPr>
      </p:pic>
    </p:spTree>
    <p:extLst>
      <p:ext uri="{BB962C8B-B14F-4D97-AF65-F5344CB8AC3E}">
        <p14:creationId xmlns:p14="http://schemas.microsoft.com/office/powerpoint/2010/main" val="3619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343150" y="2413337"/>
            <a:ext cx="7924800" cy="1015663"/>
          </a:xfrm>
          <a:prstGeom prst="rect">
            <a:avLst/>
          </a:prstGeom>
          <a:noFill/>
        </p:spPr>
        <p:txBody>
          <a:bodyPr wrap="square" rtlCol="0">
            <a:spAutoFit/>
          </a:bodyPr>
          <a:lstStyle/>
          <a:p>
            <a:r>
              <a:rPr lang="vi-VN" sz="6000" b="1" dirty="0">
                <a:solidFill>
                  <a:srgbClr val="FFFF00"/>
                </a:solidFill>
                <a:latin typeface="HP-222" panose="020B0803050302020204" pitchFamily="34" charset="0"/>
              </a:rPr>
              <a:t>CỦNG CỐ, DẶN DÒ</a:t>
            </a:r>
            <a:endParaRPr lang="en-US" sz="6000" b="1" dirty="0">
              <a:solidFill>
                <a:srgbClr val="FFFF00"/>
              </a:solidFill>
              <a:latin typeface="HP-222" panose="020B0803050302020204" pitchFamily="34" charset="0"/>
            </a:endParaRPr>
          </a:p>
        </p:txBody>
      </p:sp>
    </p:spTree>
    <p:extLst>
      <p:ext uri="{BB962C8B-B14F-4D97-AF65-F5344CB8AC3E}">
        <p14:creationId xmlns:p14="http://schemas.microsoft.com/office/powerpoint/2010/main" val="40640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3075" name="Picture 4" descr="Anh Dong (220)"/>
          <p:cNvPicPr>
            <a:picLocks noChangeAspect="1" noChangeArrowheads="1" noCrop="1"/>
          </p:cNvPicPr>
          <p:nvPr/>
        </p:nvPicPr>
        <p:blipFill>
          <a:blip r:embed="rId3"/>
          <a:srcRect/>
          <a:stretch>
            <a:fillRect/>
          </a:stretch>
        </p:blipFill>
        <p:spPr bwMode="auto">
          <a:xfrm>
            <a:off x="1851424" y="1371600"/>
            <a:ext cx="1478756" cy="3284538"/>
          </a:xfrm>
          <a:prstGeom prst="rect">
            <a:avLst/>
          </a:prstGeom>
          <a:noFill/>
          <a:ln w="9525">
            <a:noFill/>
            <a:miter lim="800000"/>
            <a:headEnd/>
            <a:tailEnd/>
          </a:ln>
        </p:spPr>
      </p:pic>
      <p:pic>
        <p:nvPicPr>
          <p:cNvPr id="3076" name="Picture 4" descr="Anh Dong (220)"/>
          <p:cNvPicPr>
            <a:picLocks noChangeAspect="1" noChangeArrowheads="1" noCrop="1"/>
          </p:cNvPicPr>
          <p:nvPr/>
        </p:nvPicPr>
        <p:blipFill>
          <a:blip r:embed="rId3"/>
          <a:srcRect/>
          <a:stretch>
            <a:fillRect/>
          </a:stretch>
        </p:blipFill>
        <p:spPr bwMode="auto">
          <a:xfrm>
            <a:off x="8733238" y="1022350"/>
            <a:ext cx="1477565" cy="3284538"/>
          </a:xfrm>
          <a:prstGeom prst="rect">
            <a:avLst/>
          </a:prstGeom>
          <a:noFill/>
          <a:ln w="9525">
            <a:noFill/>
            <a:miter lim="800000"/>
            <a:headEnd/>
            <a:tailEnd/>
          </a:ln>
        </p:spPr>
      </p:pic>
      <p:sp>
        <p:nvSpPr>
          <p:cNvPr id="6" name="Text Box 5"/>
          <p:cNvSpPr txBox="1">
            <a:spLocks noChangeArrowheads="1"/>
          </p:cNvSpPr>
          <p:nvPr/>
        </p:nvSpPr>
        <p:spPr bwMode="auto">
          <a:xfrm>
            <a:off x="3669509" y="1186201"/>
            <a:ext cx="4724400" cy="29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6600" b="1" kern="0" dirty="0">
                <a:solidFill>
                  <a:srgbClr val="FF0000"/>
                </a:solidFill>
                <a:latin typeface="Times New Roman" pitchFamily="18" charset="0"/>
                <a:cs typeface="Times New Roman" pitchFamily="18" charset="0"/>
              </a:rPr>
              <a:t>TIẾT HỌC KẾT THÚC </a:t>
            </a:r>
          </a:p>
        </p:txBody>
      </p:sp>
    </p:spTree>
    <p:extLst>
      <p:ext uri="{BB962C8B-B14F-4D97-AF65-F5344CB8AC3E}">
        <p14:creationId xmlns:p14="http://schemas.microsoft.com/office/powerpoint/2010/main" val="178416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Rounded Corners 3"/>
          <p:cNvSpPr/>
          <p:nvPr/>
        </p:nvSpPr>
        <p:spPr>
          <a:xfrm>
            <a:off x="838200" y="285784"/>
            <a:ext cx="9621078"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a:t>
            </a:r>
            <a:endParaRPr lang="en-US" sz="3200" dirty="0">
              <a:solidFill>
                <a:srgbClr val="FFFF00"/>
              </a:solidFill>
              <a:latin typeface="HP-222" panose="020B0803050302020204" pitchFamily="34" charset="0"/>
            </a:endParaRPr>
          </a:p>
        </p:txBody>
      </p:sp>
      <p:pic>
        <p:nvPicPr>
          <p:cNvPr id="5" name="Content Placeholder 4"/>
          <p:cNvPicPr>
            <a:picLocks noGrp="1" noChangeAspect="1"/>
          </p:cNvPicPr>
          <p:nvPr>
            <p:ph idx="1"/>
          </p:nvPr>
        </p:nvPicPr>
        <p:blipFill>
          <a:blip r:embed="rId2"/>
          <a:stretch>
            <a:fillRect/>
          </a:stretch>
        </p:blipFill>
        <p:spPr>
          <a:xfrm>
            <a:off x="2332383" y="1027906"/>
            <a:ext cx="6692348" cy="4339224"/>
          </a:xfrm>
          <a:prstGeom prst="rect">
            <a:avLst/>
          </a:prstGeom>
        </p:spPr>
      </p:pic>
      <p:sp>
        <p:nvSpPr>
          <p:cNvPr id="3" name="TextBox 2"/>
          <p:cNvSpPr txBox="1"/>
          <p:nvPr/>
        </p:nvSpPr>
        <p:spPr>
          <a:xfrm>
            <a:off x="728870" y="5512904"/>
            <a:ext cx="11039060" cy="1086679"/>
          </a:xfrm>
          <a:prstGeom prst="rect">
            <a:avLst/>
          </a:prstGeom>
          <a:noFill/>
        </p:spPr>
        <p:txBody>
          <a:bodyPr wrap="square" rtlCol="0">
            <a:spAutoFit/>
          </a:bodyPr>
          <a:lstStyle/>
          <a:p>
            <a:endParaRPr lang="en-US" dirty="0"/>
          </a:p>
        </p:txBody>
      </p:sp>
      <p:sp>
        <p:nvSpPr>
          <p:cNvPr id="6" name="Rectangle: Rounded Corners 5"/>
          <p:cNvSpPr/>
          <p:nvPr/>
        </p:nvSpPr>
        <p:spPr>
          <a:xfrm>
            <a:off x="543338" y="5367130"/>
            <a:ext cx="11224592"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và bạn không nên tìm cách khều quả cầu lông mắc trên dây điện vì rất nguy hiểm, có thể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334496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Rectangle: Rounded Corners 4"/>
          <p:cNvSpPr/>
          <p:nvPr/>
        </p:nvSpPr>
        <p:spPr>
          <a:xfrm>
            <a:off x="1524000" y="278986"/>
            <a:ext cx="970059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 ?</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021" y="1021108"/>
            <a:ext cx="8373958" cy="4144617"/>
          </a:xfrm>
          <a:prstGeom prst="rect">
            <a:avLst/>
          </a:prstGeom>
        </p:spPr>
      </p:pic>
      <p:sp>
        <p:nvSpPr>
          <p:cNvPr id="4" name="Subtitle 3"/>
          <p:cNvSpPr>
            <a:spLocks noGrp="1"/>
          </p:cNvSpPr>
          <p:nvPr>
            <p:ph type="subTitle" idx="1"/>
          </p:nvPr>
        </p:nvSpPr>
        <p:spPr>
          <a:xfrm>
            <a:off x="1524000" y="3602037"/>
            <a:ext cx="9144000" cy="1747837"/>
          </a:xfrm>
        </p:spPr>
        <p:txBody>
          <a:bodyPr/>
          <a:lstStyle/>
          <a:p>
            <a:endParaRPr lang="en-US" dirty="0"/>
          </a:p>
        </p:txBody>
      </p:sp>
      <p:sp>
        <p:nvSpPr>
          <p:cNvPr id="9" name="Rectangle: Rounded Corners 8"/>
          <p:cNvSpPr/>
          <p:nvPr/>
        </p:nvSpPr>
        <p:spPr>
          <a:xfrm>
            <a:off x="384312" y="5349874"/>
            <a:ext cx="11423375"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nói với mẹ hoặc người lớn trong gia đình dùng băng dính điện bọc lại chỗ dây điện bị hở để đảm bảo an toàn.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240974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9" y="200335"/>
            <a:ext cx="9607826"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883" y="942457"/>
            <a:ext cx="9448234" cy="4657450"/>
          </a:xfrm>
          <a:prstGeom prst="rect">
            <a:avLst/>
          </a:prstGeom>
        </p:spPr>
      </p:pic>
      <p:sp>
        <p:nvSpPr>
          <p:cNvPr id="6" name="Rectangle: Rounded Corners 5"/>
          <p:cNvSpPr/>
          <p:nvPr/>
        </p:nvSpPr>
        <p:spPr>
          <a:xfrm>
            <a:off x="2438399" y="5599907"/>
            <a:ext cx="7977809" cy="8366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báo ngay cho người lớn biết.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8674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Rounded Corners 4"/>
          <p:cNvSpPr/>
          <p:nvPr/>
        </p:nvSpPr>
        <p:spPr>
          <a:xfrm>
            <a:off x="967409" y="371061"/>
            <a:ext cx="9647582"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786" y="1285010"/>
            <a:ext cx="10798428" cy="4082120"/>
          </a:xfrm>
          <a:prstGeom prst="rect">
            <a:avLst/>
          </a:prstGeom>
        </p:spPr>
      </p:pic>
      <p:sp>
        <p:nvSpPr>
          <p:cNvPr id="7" name="Rectangle: Rounded Corners 6"/>
          <p:cNvSpPr/>
          <p:nvPr/>
        </p:nvSpPr>
        <p:spPr>
          <a:xfrm>
            <a:off x="696786" y="5367130"/>
            <a:ext cx="11039060" cy="11653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ngăn tay em bé lại hoặc gọi ngay người lớn trong gia đình can thiệp để tránh em bé khỏi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409664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8" y="236124"/>
            <a:ext cx="988612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 ?</a:t>
            </a:r>
            <a:endParaRPr lang="en-US" sz="3200" dirty="0">
              <a:solidFill>
                <a:srgbClr val="FFFF00"/>
              </a:solidFill>
              <a:latin typeface="HP-222" panose="020B08030503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45" y="1113184"/>
            <a:ext cx="8057440" cy="3803374"/>
          </a:xfrm>
          <a:prstGeom prst="rect">
            <a:avLst/>
          </a:prstGeom>
        </p:spPr>
      </p:pic>
      <p:sp>
        <p:nvSpPr>
          <p:cNvPr id="6" name="Content Placeholder 5"/>
          <p:cNvSpPr>
            <a:spLocks noGrp="1"/>
          </p:cNvSpPr>
          <p:nvPr>
            <p:ph idx="1"/>
          </p:nvPr>
        </p:nvSpPr>
        <p:spPr>
          <a:xfrm>
            <a:off x="967408" y="4754356"/>
            <a:ext cx="10515600" cy="19512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lnSpc>
                <a:spcPct val="150000"/>
              </a:lnSpc>
            </a:pPr>
            <a:r>
              <a:rPr lang="vi-VN" sz="2800" b="1" dirty="0">
                <a:solidFill>
                  <a:srgbClr val="FF0000"/>
                </a:solidFill>
                <a:latin typeface="HP-222" panose="020B0803050302020204" pitchFamily="34" charset="0"/>
              </a:rPr>
              <a:t>Em không nên chạm tay vào người bị điện giật bởi vì như vậy em cũng sẽ bị điện giật. Em có thể ngắt cầu dao điện hoặc hô lớn để gọi người lớn đến cứu.</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1513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429500"/>
          </a:xfrm>
        </p:spPr>
      </p:pic>
      <p:sp>
        <p:nvSpPr>
          <p:cNvPr id="8" name="Wave 7"/>
          <p:cNvSpPr/>
          <p:nvPr/>
        </p:nvSpPr>
        <p:spPr>
          <a:xfrm>
            <a:off x="1323975" y="365125"/>
            <a:ext cx="9544050" cy="3101975"/>
          </a:xfrm>
          <a:prstGeom prst="wav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a:solidFill>
                  <a:srgbClr val="FF0000"/>
                </a:solidFill>
                <a:latin typeface="HP-222" panose="020B0803050302020204" pitchFamily="34" charset="0"/>
              </a:rPr>
              <a:t>TRÒ CHƠI:</a:t>
            </a:r>
          </a:p>
          <a:p>
            <a:pPr algn="ctr">
              <a:lnSpc>
                <a:spcPct val="150000"/>
              </a:lnSpc>
            </a:pPr>
            <a:r>
              <a:rPr lang="vi-VN" sz="3600" b="1" dirty="0">
                <a:solidFill>
                  <a:srgbClr val="FF0000"/>
                </a:solidFill>
                <a:latin typeface="HP-222" panose="020B0803050302020204" pitchFamily="34" charset="0"/>
              </a:rPr>
              <a:t> AN TOÀN HAY NGUY HIỂM</a:t>
            </a:r>
            <a:endParaRPr lang="en-US" sz="36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7167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365125"/>
            <a:ext cx="9963150" cy="6176963"/>
          </a:xfrm>
          <a:prstGeom prst="rect">
            <a:avLst/>
          </a:prstGeom>
        </p:spPr>
      </p:pic>
    </p:spTree>
    <p:extLst>
      <p:ext uri="{BB962C8B-B14F-4D97-AF65-F5344CB8AC3E}">
        <p14:creationId xmlns:p14="http://schemas.microsoft.com/office/powerpoint/2010/main" val="164551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2419350" y="3600450"/>
            <a:ext cx="7639050" cy="1015663"/>
          </a:xfrm>
          <a:prstGeom prst="rect">
            <a:avLst/>
          </a:prstGeom>
          <a:noFill/>
        </p:spPr>
        <p:txBody>
          <a:bodyPr wrap="square" rtlCol="0">
            <a:spAutoFit/>
          </a:bodyPr>
          <a:lstStyle/>
          <a:p>
            <a:r>
              <a:rPr lang="vi-VN" sz="6000" b="1" dirty="0">
                <a:solidFill>
                  <a:schemeClr val="accent5">
                    <a:lumMod val="75000"/>
                  </a:schemeClr>
                </a:solidFill>
                <a:latin typeface="HP-222" panose="020B0803050302020204" pitchFamily="34" charset="0"/>
              </a:rPr>
              <a:t>CÙNG CHƠI NÀO !</a:t>
            </a:r>
            <a:endParaRPr lang="en-US" sz="6000" b="1" dirty="0">
              <a:solidFill>
                <a:schemeClr val="accent5">
                  <a:lumMod val="75000"/>
                </a:schemeClr>
              </a:solidFill>
              <a:latin typeface="HP-222" panose="020B0803050302020204" pitchFamily="34" charset="0"/>
            </a:endParaRPr>
          </a:p>
        </p:txBody>
      </p:sp>
    </p:spTree>
    <p:extLst>
      <p:ext uri="{BB962C8B-B14F-4D97-AF65-F5344CB8AC3E}">
        <p14:creationId xmlns:p14="http://schemas.microsoft.com/office/powerpoint/2010/main" val="398432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221</Words>
  <Application>Microsoft Office PowerPoint</Application>
  <PresentationFormat>Custom</PresentationFormat>
  <Paragraphs>17</Paragraphs>
  <Slides>14</Slides>
  <Notes>0</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Tham Hong</cp:lastModifiedBy>
  <cp:revision>11</cp:revision>
  <dcterms:created xsi:type="dcterms:W3CDTF">2020-09-03T03:03:17Z</dcterms:created>
  <dcterms:modified xsi:type="dcterms:W3CDTF">2024-05-09T11:32:45Z</dcterms:modified>
</cp:coreProperties>
</file>