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61" r:id="rId2"/>
    <p:sldMasterId id="2147483979" r:id="rId3"/>
    <p:sldMasterId id="2147483997" r:id="rId4"/>
    <p:sldMasterId id="2147484032" r:id="rId5"/>
  </p:sldMasterIdLst>
  <p:notesMasterIdLst>
    <p:notesMasterId r:id="rId28"/>
  </p:notesMasterIdLst>
  <p:handoutMasterIdLst>
    <p:handoutMasterId r:id="rId29"/>
  </p:handoutMasterIdLst>
  <p:sldIdLst>
    <p:sldId id="339" r:id="rId6"/>
    <p:sldId id="340" r:id="rId7"/>
    <p:sldId id="295" r:id="rId8"/>
    <p:sldId id="341" r:id="rId9"/>
    <p:sldId id="256" r:id="rId10"/>
    <p:sldId id="338" r:id="rId11"/>
    <p:sldId id="281" r:id="rId12"/>
    <p:sldId id="332" r:id="rId13"/>
    <p:sldId id="275" r:id="rId14"/>
    <p:sldId id="270" r:id="rId15"/>
    <p:sldId id="272" r:id="rId16"/>
    <p:sldId id="273" r:id="rId17"/>
    <p:sldId id="291" r:id="rId18"/>
    <p:sldId id="280" r:id="rId19"/>
    <p:sldId id="292" r:id="rId20"/>
    <p:sldId id="267" r:id="rId21"/>
    <p:sldId id="278" r:id="rId22"/>
    <p:sldId id="277" r:id="rId23"/>
    <p:sldId id="343" r:id="rId24"/>
    <p:sldId id="344" r:id="rId25"/>
    <p:sldId id="347" r:id="rId26"/>
    <p:sldId id="346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CC"/>
    <a:srgbClr val="000099"/>
    <a:srgbClr val="3333CC"/>
    <a:srgbClr val="FF7C80"/>
    <a:srgbClr val="FF9933"/>
    <a:srgbClr val="00CCFF"/>
    <a:srgbClr val="FF0066"/>
    <a:srgbClr val="ACF0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76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anose="020B7200000000000000" pitchFamily="34" charset="0"/>
              </a:defRPr>
            </a:lvl1pPr>
          </a:lstStyle>
          <a:p>
            <a:fld id="{DADE48AD-AFAE-4352-B624-BB8EAC2C5B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.VnBahamasB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BahamasB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.VnBahamasB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BahamasB" panose="020BE200000000000000" pitchFamily="34" charset="0"/>
              </a:defRPr>
            </a:lvl1pPr>
          </a:lstStyle>
          <a:p>
            <a:fld id="{9015C4C0-DD50-408F-AC70-8A6F8F41BD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BahamasB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BahamasB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BahamasB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BahamasB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BahamasB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F3FE66-89B0-48F2-9ECD-472EF15109CD}" type="slidenum">
              <a:rPr lang="en-US" altLang="en-US">
                <a:latin typeface=".VnBahamasB" panose="020BE200000000000000" pitchFamily="34" charset="0"/>
              </a:rPr>
              <a:pPr eaLnBrk="1" hangingPunct="1"/>
              <a:t>22</a:t>
            </a:fld>
            <a:endParaRPr lang="en-US" altLang="en-US">
              <a:latin typeface=".VnBahamasB" panose="020BE200000000000000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60601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D300-1D7F-467E-BA10-2AC92A7A28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8052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8D9E-8678-4C61-AEE9-E6330468CB9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9951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518-8474-4DDA-ABD4-7D0B8FE6EC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2970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48D300-1D7F-467E-BA10-2AC92A7A28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161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8EF7-FF90-4494-B47B-476DC9B19F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39134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D0B4-E261-408B-9145-C290DB20E0A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375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168D-C442-4EFF-9BB5-548FB8D909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73906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CBA3-05F8-486B-A702-62A27BE69D6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7607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084-938D-48BA-83EA-B5B702CDD61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3145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D3E1-8564-4927-A515-07FC71DA01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46961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E205-17FB-4135-82E8-B860F8B1C0A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7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8EF7-FF90-4494-B47B-476DC9B19F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95721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0F64-4005-4570-BAFB-27A16F69ED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19323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5731239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799546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305967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1476931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704242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924838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8D9E-8678-4C61-AEE9-E6330468CB9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871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518-8474-4DDA-ABD4-7D0B8FE6EC3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4967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48D300-1D7F-467E-BA10-2AC92A7A28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50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D0B4-E261-408B-9145-C290DB20E0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10726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8EF7-FF90-4494-B47B-476DC9B19F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28553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D0B4-E261-408B-9145-C290DB20E0A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6685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168D-C442-4EFF-9BB5-548FB8D909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7780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CBA3-05F8-486B-A702-62A27BE69D6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1782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084-938D-48BA-83EA-B5B702CDD61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8491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D3E1-8564-4927-A515-07FC71DA01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14360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E205-17FB-4135-82E8-B860F8B1C0A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8192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0F64-4005-4570-BAFB-27A16F69ED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75996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43476264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322027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168D-C442-4EFF-9BB5-548FB8D909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09516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175725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6789772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03426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7778953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8D9E-8678-4C61-AEE9-E6330468CB9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19472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518-8474-4DDA-ABD4-7D0B8FE6EC3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23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48D300-1D7F-467E-BA10-2AC92A7A28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481646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8EF7-FF90-4494-B47B-476DC9B19F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467677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56FD0B4-E261-408B-9145-C290DB20E0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1124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652168D-C442-4EFF-9BB5-548FB8D909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8692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CBA3-05F8-486B-A702-62A27BE69D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164956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E58CBA3-05F8-486B-A702-62A27BE69D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948867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084-938D-48BA-83EA-B5B702CDD6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03172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D3E1-8564-4927-A515-07FC71DA01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812551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E205-17FB-4135-82E8-B860F8B1C0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226765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8FC0F64-4005-4570-BAFB-27A16F69ED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5864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08235899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24087242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8372553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59445459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9381968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084-938D-48BA-83EA-B5B702CDD6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585839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8D9E-8678-4C61-AEE9-E6330468CB9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70576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518-8474-4DDA-ABD4-7D0B8FE6EC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245413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D300-1D7F-467E-BA10-2AC92A7A28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404656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8EF7-FF90-4494-B47B-476DC9B19F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288397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D0B4-E261-408B-9145-C290DB20E0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487894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168D-C442-4EFF-9BB5-548FB8D909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32029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CBA3-05F8-486B-A702-62A27BE69D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698137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084-938D-48BA-83EA-B5B702CDD6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903365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D3E1-8564-4927-A515-07FC71DA01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997234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E205-17FB-4135-82E8-B860F8B1C0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4259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D3E1-8564-4927-A515-07FC71DA01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195975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0F64-4005-4570-BAFB-27A16F69ED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742284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90825096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97290321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86168872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69218426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96003433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8D9E-8678-4C61-AEE9-E6330468CB9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57979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518-8474-4DDA-ABD4-7D0B8FE6EC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365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E205-17FB-4135-82E8-B860F8B1C0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9044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0F64-4005-4570-BAFB-27A16F69ED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4186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393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3699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0045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3996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8722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2" r:id="rId15"/>
    <p:sldLayoutId id="214748401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7557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gi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3"/>
          <p:cNvGrpSpPr>
            <a:grpSpLocks/>
          </p:cNvGrpSpPr>
          <p:nvPr/>
        </p:nvGrpSpPr>
        <p:grpSpPr bwMode="auto">
          <a:xfrm>
            <a:off x="4754562" y="3810000"/>
            <a:ext cx="1246188" cy="1371600"/>
            <a:chOff x="0" y="0"/>
            <a:chExt cx="2235200" cy="2235200"/>
          </a:xfrm>
        </p:grpSpPr>
        <p:grpSp>
          <p:nvGrpSpPr>
            <p:cNvPr id="4142" name=" 3"/>
            <p:cNvGrpSpPr>
              <a:grpSpLocks/>
            </p:cNvGrpSpPr>
            <p:nvPr/>
          </p:nvGrpSpPr>
          <p:grpSpPr bwMode="auto">
            <a:xfrm>
              <a:off x="-66469" y="-37043"/>
              <a:ext cx="2358739" cy="2325979"/>
              <a:chOff x="0" y="0"/>
              <a:chExt cx="1755648" cy="1731264"/>
            </a:xfrm>
          </p:grpSpPr>
          <p:pic>
            <p:nvPicPr>
              <p:cNvPr id="4144" name=" 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755648" cy="1731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45" name="Text Box 5"/>
              <p:cNvSpPr txBox="1">
                <a:spLocks noChangeArrowheads="1"/>
              </p:cNvSpPr>
              <p:nvPr/>
            </p:nvSpPr>
            <p:spPr bwMode="auto">
              <a:xfrm>
                <a:off x="383950" y="417286"/>
                <a:ext cx="994744" cy="855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4143" name=" 4"/>
            <p:cNvSpPr>
              <a:spLocks noChangeArrowheads="1"/>
            </p:cNvSpPr>
            <p:nvPr/>
          </p:nvSpPr>
          <p:spPr bwMode="auto">
            <a:xfrm>
              <a:off x="449373" y="523587"/>
              <a:ext cx="1336454" cy="114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0640" tIns="40640" rIns="40640" bIns="40640" anchor="ctr"/>
            <a:lstStyle>
              <a:lvl1pPr defTabSz="1422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422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422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422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422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4224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4224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4224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4224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320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51" name="Group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7737" y="2971800"/>
            <a:ext cx="15605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2" name="Group 23"/>
          <p:cNvGrpSpPr>
            <a:grpSpLocks/>
          </p:cNvGrpSpPr>
          <p:nvPr/>
        </p:nvGrpSpPr>
        <p:grpSpPr bwMode="auto">
          <a:xfrm>
            <a:off x="2520950" y="3771900"/>
            <a:ext cx="1304925" cy="1524000"/>
            <a:chOff x="0" y="0"/>
            <a:chExt cx="2235200" cy="2235200"/>
          </a:xfrm>
        </p:grpSpPr>
        <p:grpSp>
          <p:nvGrpSpPr>
            <p:cNvPr id="4138" name=" 3"/>
            <p:cNvGrpSpPr>
              <a:grpSpLocks/>
            </p:cNvGrpSpPr>
            <p:nvPr/>
          </p:nvGrpSpPr>
          <p:grpSpPr bwMode="auto">
            <a:xfrm>
              <a:off x="-66469" y="-37043"/>
              <a:ext cx="2358739" cy="2325979"/>
              <a:chOff x="0" y="0"/>
              <a:chExt cx="1755648" cy="1731264"/>
            </a:xfrm>
          </p:grpSpPr>
          <p:pic>
            <p:nvPicPr>
              <p:cNvPr id="4140" name=" 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755648" cy="1731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41" name="Text Box 11"/>
              <p:cNvSpPr txBox="1">
                <a:spLocks noChangeArrowheads="1"/>
              </p:cNvSpPr>
              <p:nvPr/>
            </p:nvSpPr>
            <p:spPr bwMode="auto">
              <a:xfrm>
                <a:off x="383950" y="417286"/>
                <a:ext cx="994744" cy="855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4139" name=" 4"/>
            <p:cNvSpPr>
              <a:spLocks noChangeArrowheads="1"/>
            </p:cNvSpPr>
            <p:nvPr/>
          </p:nvSpPr>
          <p:spPr bwMode="auto">
            <a:xfrm>
              <a:off x="449373" y="523587"/>
              <a:ext cx="1336454" cy="114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0640" tIns="40640" rIns="40640" bIns="40640" anchor="ctr"/>
            <a:lstStyle>
              <a:lvl1pPr defTabSz="1422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422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422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422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422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4224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4224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4224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4224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320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57" name="Group 2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9600"/>
            <a:ext cx="15621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4" descr="BAR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612" y="829039"/>
            <a:ext cx="5686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412" y="4667250"/>
            <a:ext cx="1295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WordArt 18" descr="Green marble"/>
          <p:cNvSpPr>
            <a:spLocks noChangeArrowheads="1" noChangeShapeType="1"/>
          </p:cNvSpPr>
          <p:nvPr/>
        </p:nvSpPr>
        <p:spPr bwMode="auto">
          <a:xfrm>
            <a:off x="1119187" y="1466850"/>
            <a:ext cx="5345113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GIẢNG</a:t>
            </a:r>
          </a:p>
        </p:txBody>
      </p:sp>
      <p:grpSp>
        <p:nvGrpSpPr>
          <p:cNvPr id="6163" name="TextBox 30"/>
          <p:cNvGrpSpPr>
            <a:grpSpLocks/>
          </p:cNvGrpSpPr>
          <p:nvPr/>
        </p:nvGrpSpPr>
        <p:grpSpPr bwMode="auto">
          <a:xfrm>
            <a:off x="890587" y="3365500"/>
            <a:ext cx="1147763" cy="1279525"/>
            <a:chOff x="0" y="0"/>
            <a:chExt cx="722" cy="806"/>
          </a:xfrm>
        </p:grpSpPr>
        <p:pic>
          <p:nvPicPr>
            <p:cNvPr id="4136" name="TextBox 3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2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7" name="Text Box 21"/>
            <p:cNvSpPr txBox="1">
              <a:spLocks noChangeArrowheads="1"/>
            </p:cNvSpPr>
            <p:nvPr/>
          </p:nvSpPr>
          <p:spPr bwMode="auto">
            <a:xfrm>
              <a:off x="182" y="167"/>
              <a:ext cx="36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400"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</a:t>
              </a:r>
              <a:endParaRPr lang="vi-VN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66" name="TextBox 31"/>
          <p:cNvGrpSpPr>
            <a:grpSpLocks/>
          </p:cNvGrpSpPr>
          <p:nvPr/>
        </p:nvGrpSpPr>
        <p:grpSpPr bwMode="auto">
          <a:xfrm>
            <a:off x="1577975" y="3371850"/>
            <a:ext cx="1141412" cy="1279525"/>
            <a:chOff x="0" y="0"/>
            <a:chExt cx="718" cy="806"/>
          </a:xfrm>
        </p:grpSpPr>
        <p:pic>
          <p:nvPicPr>
            <p:cNvPr id="4134" name="TextBox 31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8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5" name="Text Box 24"/>
            <p:cNvSpPr txBox="1">
              <a:spLocks noChangeArrowheads="1"/>
            </p:cNvSpPr>
            <p:nvPr/>
          </p:nvSpPr>
          <p:spPr bwMode="auto">
            <a:xfrm>
              <a:off x="180" y="167"/>
              <a:ext cx="3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400"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  <a:sym typeface="Times New Roman" panose="02020603050405020304" pitchFamily="18" charset="0"/>
                </a:rPr>
                <a:t>Ô</a:t>
              </a:r>
              <a:endParaRPr lang="vi-VN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169" name="TextBox 32"/>
          <p:cNvGrpSpPr>
            <a:grpSpLocks/>
          </p:cNvGrpSpPr>
          <p:nvPr/>
        </p:nvGrpSpPr>
        <p:grpSpPr bwMode="auto">
          <a:xfrm>
            <a:off x="2263775" y="3373438"/>
            <a:ext cx="1141412" cy="1279525"/>
            <a:chOff x="0" y="0"/>
            <a:chExt cx="718" cy="806"/>
          </a:xfrm>
        </p:grpSpPr>
        <p:pic>
          <p:nvPicPr>
            <p:cNvPr id="4132" name="TextBox 3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8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3" name="Text Box 27"/>
            <p:cNvSpPr txBox="1">
              <a:spLocks noChangeArrowheads="1"/>
            </p:cNvSpPr>
            <p:nvPr/>
          </p:nvSpPr>
          <p:spPr bwMode="auto">
            <a:xfrm>
              <a:off x="180" y="167"/>
              <a:ext cx="3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400"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endParaRPr lang="vi-VN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72" name="TextBox 33"/>
          <p:cNvGrpSpPr>
            <a:grpSpLocks/>
          </p:cNvGrpSpPr>
          <p:nvPr/>
        </p:nvGrpSpPr>
        <p:grpSpPr bwMode="auto">
          <a:xfrm>
            <a:off x="2951162" y="3373438"/>
            <a:ext cx="1139825" cy="1279525"/>
            <a:chOff x="0" y="0"/>
            <a:chExt cx="718" cy="806"/>
          </a:xfrm>
        </p:grpSpPr>
        <p:pic>
          <p:nvPicPr>
            <p:cNvPr id="4130" name="TextBox 33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8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1" name="Text Box 30"/>
            <p:cNvSpPr txBox="1">
              <a:spLocks noChangeArrowheads="1"/>
            </p:cNvSpPr>
            <p:nvPr/>
          </p:nvSpPr>
          <p:spPr bwMode="auto">
            <a:xfrm>
              <a:off x="181" y="167"/>
              <a:ext cx="3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400"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G</a:t>
              </a:r>
              <a:endParaRPr lang="vi-VN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75" name="TextBox 35"/>
          <p:cNvGrpSpPr>
            <a:grpSpLocks/>
          </p:cNvGrpSpPr>
          <p:nvPr/>
        </p:nvGrpSpPr>
        <p:grpSpPr bwMode="auto">
          <a:xfrm rot="60000">
            <a:off x="6356350" y="2941638"/>
            <a:ext cx="1139825" cy="1701800"/>
            <a:chOff x="0" y="0"/>
            <a:chExt cx="718" cy="1072"/>
          </a:xfrm>
        </p:grpSpPr>
        <p:pic>
          <p:nvPicPr>
            <p:cNvPr id="4128" name="TextBox 35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8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9" name="Text Box 33"/>
            <p:cNvSpPr txBox="1">
              <a:spLocks noChangeArrowheads="1"/>
            </p:cNvSpPr>
            <p:nvPr/>
          </p:nvSpPr>
          <p:spPr bwMode="auto">
            <a:xfrm>
              <a:off x="183" y="161"/>
              <a:ext cx="358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400" b="1">
                  <a:solidFill>
                    <a:srgbClr val="00B0F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9</a:t>
              </a:r>
            </a:p>
            <a:p>
              <a:pPr algn="ctr" eaLnBrk="1" hangingPunct="1"/>
              <a:endParaRPr lang="vi-VN" altLang="en-US" sz="4400" b="1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78" name="TextBox 30"/>
          <p:cNvGrpSpPr>
            <a:grpSpLocks/>
          </p:cNvGrpSpPr>
          <p:nvPr/>
        </p:nvGrpSpPr>
        <p:grpSpPr bwMode="auto">
          <a:xfrm>
            <a:off x="3633787" y="3371850"/>
            <a:ext cx="1147763" cy="1279525"/>
            <a:chOff x="0" y="0"/>
            <a:chExt cx="722" cy="806"/>
          </a:xfrm>
        </p:grpSpPr>
        <p:pic>
          <p:nvPicPr>
            <p:cNvPr id="4126" name="TextBox 3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2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7" name="Text Box 36"/>
            <p:cNvSpPr txBox="1">
              <a:spLocks noChangeArrowheads="1"/>
            </p:cNvSpPr>
            <p:nvPr/>
          </p:nvSpPr>
          <p:spPr bwMode="auto">
            <a:xfrm>
              <a:off x="182" y="167"/>
              <a:ext cx="36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400" b="1">
                  <a:solidFill>
                    <a:srgbClr val="00B0F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endParaRPr lang="vi-VN" altLang="en-US" sz="4400" b="1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81" name="TextBox 31"/>
          <p:cNvGrpSpPr>
            <a:grpSpLocks/>
          </p:cNvGrpSpPr>
          <p:nvPr/>
        </p:nvGrpSpPr>
        <p:grpSpPr bwMode="auto">
          <a:xfrm>
            <a:off x="4319587" y="3373438"/>
            <a:ext cx="1141413" cy="1279525"/>
            <a:chOff x="0" y="0"/>
            <a:chExt cx="718" cy="806"/>
          </a:xfrm>
        </p:grpSpPr>
        <p:pic>
          <p:nvPicPr>
            <p:cNvPr id="4124" name="TextBox 31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8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5" name="Text Box 39"/>
            <p:cNvSpPr txBox="1">
              <a:spLocks noChangeArrowheads="1"/>
            </p:cNvSpPr>
            <p:nvPr/>
          </p:nvSpPr>
          <p:spPr bwMode="auto">
            <a:xfrm>
              <a:off x="180" y="167"/>
              <a:ext cx="3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400" b="1">
                  <a:solidFill>
                    <a:srgbClr val="00B0F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G</a:t>
              </a:r>
              <a:endParaRPr lang="vi-VN" altLang="en-US" sz="4400" b="1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84" name="TextBox 32"/>
          <p:cNvGrpSpPr>
            <a:grpSpLocks/>
          </p:cNvGrpSpPr>
          <p:nvPr/>
        </p:nvGrpSpPr>
        <p:grpSpPr bwMode="auto">
          <a:xfrm>
            <a:off x="5005387" y="3373438"/>
            <a:ext cx="1141413" cy="1279525"/>
            <a:chOff x="0" y="0"/>
            <a:chExt cx="718" cy="806"/>
          </a:xfrm>
        </p:grpSpPr>
        <p:pic>
          <p:nvPicPr>
            <p:cNvPr id="4122" name="TextBox 3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8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3" name="Text Box 42"/>
            <p:cNvSpPr txBox="1">
              <a:spLocks noChangeArrowheads="1"/>
            </p:cNvSpPr>
            <p:nvPr/>
          </p:nvSpPr>
          <p:spPr bwMode="auto">
            <a:xfrm>
              <a:off x="180" y="167"/>
              <a:ext cx="3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400" b="1">
                  <a:solidFill>
                    <a:srgbClr val="00B0F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</a:t>
              </a:r>
              <a:endParaRPr lang="vi-VN" altLang="en-US" sz="4400" b="1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87" name="TextBox 33"/>
          <p:cNvGrpSpPr>
            <a:grpSpLocks/>
          </p:cNvGrpSpPr>
          <p:nvPr/>
        </p:nvGrpSpPr>
        <p:grpSpPr bwMode="auto">
          <a:xfrm>
            <a:off x="5691187" y="3373438"/>
            <a:ext cx="1139825" cy="1279525"/>
            <a:chOff x="0" y="0"/>
            <a:chExt cx="718" cy="806"/>
          </a:xfrm>
        </p:grpSpPr>
        <p:pic>
          <p:nvPicPr>
            <p:cNvPr id="4120" name="TextBox 33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8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1" name="Text Box 45"/>
            <p:cNvSpPr txBox="1">
              <a:spLocks noChangeArrowheads="1"/>
            </p:cNvSpPr>
            <p:nvPr/>
          </p:nvSpPr>
          <p:spPr bwMode="auto">
            <a:xfrm>
              <a:off x="181" y="167"/>
              <a:ext cx="3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400" b="1">
                  <a:solidFill>
                    <a:srgbClr val="00B0F0"/>
                  </a:solidFill>
                  <a:latin typeface="Times New Roman" panose="02020603050405020304" pitchFamily="18" charset="0"/>
                  <a:cs typeface="Arial" panose="020B0604020202020204" pitchFamily="34" charset="0"/>
                  <a:sym typeface="Times New Roman" panose="02020603050405020304" pitchFamily="18" charset="0"/>
                </a:rPr>
                <a:t>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9442727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6940">
                                      <p:cBhvr>
                                        <p:cTn id="8" dur="5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17338 L 3.05556E-6 -0.1132 " pathEditMode="relative" rAng="0" ptsTypes="AA">
                                      <p:cBhvr>
                                        <p:cTn id="24" dur="5000" spd="-949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0" y="-9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18217 L -0.00086 -0.08472 " pathEditMode="relative" rAng="0" ptsTypes="AA">
                                      <p:cBhvr>
                                        <p:cTn id="26" dur="5000" spd="-949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0" y="49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10428 L -0.00069 -0.13688 " pathEditMode="relative" rAng="0" ptsTypes="AA">
                                      <p:cBhvr>
                                        <p:cTn id="28" dur="5000" spd="-949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70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2509 L 3.88889E-6 -0.09503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59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9919 L 0.0007 0.05826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79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8324 L 5E-6 -0.1133 " pathEditMode="relative" rAng="0" ptsTypes="AA">
                                      <p:cBhvr>
                                        <p:cTn id="34" dur="5000" spd="-949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0" y="-47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17106 L -0.00087 -0.08472 " pathEditMode="relative" rAng="0" ptsTypes="AA">
                                      <p:cBhvr>
                                        <p:cTn id="36" dur="5000" spd="-949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0" y="4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10428 L -0.00069 -0.13688 " pathEditMode="relative" rAng="0" ptsTypes="AA">
                                      <p:cBhvr>
                                        <p:cTn id="38" dur="5000" spd="-949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7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2509 L 3.88889E-6 -0.09503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322D02-26F4-4DDF-B2C4-BCF6193062A0}" type="slidenum">
              <a:rPr lang="en-US" altLang="en-US">
                <a:latin typeface="Garamond" panose="02020404030301010803" pitchFamily="18" charset="0"/>
              </a:rPr>
              <a:pPr eaLnBrk="1" hangingPunct="1"/>
              <a:t>10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2291" name="Rectangle 49"/>
          <p:cNvSpPr>
            <a:spLocks noChangeArrowheads="1"/>
          </p:cNvSpPr>
          <p:nvPr/>
        </p:nvSpPr>
        <p:spPr bwMode="auto">
          <a:xfrm>
            <a:off x="533400" y="838200"/>
            <a:ext cx="7924800" cy="32004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2292" name="Rectangle 48"/>
          <p:cNvSpPr>
            <a:spLocks noChangeArrowheads="1"/>
          </p:cNvSpPr>
          <p:nvPr/>
        </p:nvSpPr>
        <p:spPr bwMode="auto">
          <a:xfrm>
            <a:off x="533400" y="4114800"/>
            <a:ext cx="79248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3400" y="4191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*Các b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ư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ớc tiến hành vẽ: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914400" y="4648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B1: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nguồn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219200" y="776288"/>
            <a:ext cx="7086600" cy="823912"/>
            <a:chOff x="768" y="489"/>
            <a:chExt cx="4464" cy="519"/>
          </a:xfrm>
        </p:grpSpPr>
        <p:sp>
          <p:nvSpPr>
            <p:cNvPr id="12297" name="Line 11"/>
            <p:cNvSpPr>
              <a:spLocks noChangeShapeType="1"/>
            </p:cNvSpPr>
            <p:nvPr/>
          </p:nvSpPr>
          <p:spPr bwMode="auto">
            <a:xfrm>
              <a:off x="960" y="864"/>
              <a:ext cx="4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12"/>
            <p:cNvSpPr>
              <a:spLocks noChangeShapeType="1"/>
            </p:cNvSpPr>
            <p:nvPr/>
          </p:nvSpPr>
          <p:spPr bwMode="auto">
            <a:xfrm>
              <a:off x="960" y="672"/>
              <a:ext cx="42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Text Box 50"/>
            <p:cNvSpPr txBox="1">
              <a:spLocks noChangeArrowheads="1"/>
            </p:cNvSpPr>
            <p:nvPr/>
          </p:nvSpPr>
          <p:spPr bwMode="auto">
            <a:xfrm>
              <a:off x="768" y="777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2300" name="Text Box 51"/>
            <p:cNvSpPr txBox="1">
              <a:spLocks noChangeArrowheads="1"/>
            </p:cNvSpPr>
            <p:nvPr/>
          </p:nvSpPr>
          <p:spPr bwMode="auto">
            <a:xfrm>
              <a:off x="768" y="489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12296" name="Text Box 52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Vẽ s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ồ lắp mạch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134628-188C-470F-BAA8-B1D9A8BF980A}" type="slidenum">
              <a:rPr lang="en-US" altLang="en-US">
                <a:latin typeface="Garamond" panose="02020404030301010803" pitchFamily="18" charset="0"/>
              </a:rPr>
              <a:pPr eaLnBrk="1" hangingPunct="1"/>
              <a:t>11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3315" name="Rectangle 49"/>
          <p:cNvSpPr>
            <a:spLocks noChangeArrowheads="1"/>
          </p:cNvSpPr>
          <p:nvPr/>
        </p:nvSpPr>
        <p:spPr bwMode="auto">
          <a:xfrm>
            <a:off x="533400" y="838200"/>
            <a:ext cx="7924800" cy="32004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316" name="Rectangle 48"/>
          <p:cNvSpPr>
            <a:spLocks noChangeArrowheads="1"/>
          </p:cNvSpPr>
          <p:nvPr/>
        </p:nvSpPr>
        <p:spPr bwMode="auto">
          <a:xfrm>
            <a:off x="533400" y="4191000"/>
            <a:ext cx="7924800" cy="251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914400" y="4648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B1: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nguồn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914400" y="5105400"/>
            <a:ext cx="744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B2: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ể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iện, bộ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èn huỳnh quang</a:t>
            </a:r>
          </a:p>
        </p:txBody>
      </p:sp>
      <p:sp>
        <p:nvSpPr>
          <p:cNvPr id="13319" name="Line 11"/>
          <p:cNvSpPr>
            <a:spLocks noChangeShapeType="1"/>
          </p:cNvSpPr>
          <p:nvPr/>
        </p:nvSpPr>
        <p:spPr bwMode="auto">
          <a:xfrm>
            <a:off x="1524000" y="1371600"/>
            <a:ext cx="678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12"/>
          <p:cNvSpPr>
            <a:spLocks noChangeShapeType="1"/>
          </p:cNvSpPr>
          <p:nvPr/>
        </p:nvSpPr>
        <p:spPr bwMode="auto">
          <a:xfrm>
            <a:off x="1524000" y="1066800"/>
            <a:ext cx="678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600200" y="1828800"/>
            <a:ext cx="6553200" cy="2057400"/>
            <a:chOff x="1008" y="1248"/>
            <a:chExt cx="4128" cy="1296"/>
          </a:xfrm>
        </p:grpSpPr>
        <p:sp>
          <p:nvSpPr>
            <p:cNvPr id="13326" name="Rectangle 32"/>
            <p:cNvSpPr>
              <a:spLocks noChangeArrowheads="1"/>
            </p:cNvSpPr>
            <p:nvPr/>
          </p:nvSpPr>
          <p:spPr bwMode="auto">
            <a:xfrm>
              <a:off x="1008" y="1824"/>
              <a:ext cx="576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27" name="Rectangle 33"/>
            <p:cNvSpPr>
              <a:spLocks noChangeArrowheads="1"/>
            </p:cNvSpPr>
            <p:nvPr/>
          </p:nvSpPr>
          <p:spPr bwMode="auto">
            <a:xfrm>
              <a:off x="2064" y="1248"/>
              <a:ext cx="3072" cy="6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533400" y="4191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*Các b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ư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ớc tiến hành vẽ:</a:t>
            </a:r>
          </a:p>
        </p:txBody>
      </p:sp>
      <p:sp>
        <p:nvSpPr>
          <p:cNvPr id="13323" name="Text Box 51"/>
          <p:cNvSpPr txBox="1">
            <a:spLocks noChangeArrowheads="1"/>
          </p:cNvSpPr>
          <p:nvPr/>
        </p:nvSpPr>
        <p:spPr bwMode="auto">
          <a:xfrm>
            <a:off x="1219200" y="1233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3324" name="Text Box 52"/>
          <p:cNvSpPr txBox="1">
            <a:spLocks noChangeArrowheads="1"/>
          </p:cNvSpPr>
          <p:nvPr/>
        </p:nvSpPr>
        <p:spPr bwMode="auto">
          <a:xfrm>
            <a:off x="1219200" y="7762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3325" name="Text Box 53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Vẽ s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ồ lắp mạch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3E4B07-C959-42E1-B241-89C116D619E6}" type="slidenum">
              <a:rPr lang="en-US" altLang="en-US">
                <a:latin typeface="Garamond" panose="02020404030301010803" pitchFamily="18" charset="0"/>
              </a:rPr>
              <a:pPr eaLnBrk="1" hangingPunct="1"/>
              <a:t>12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4339" name="Rectangle 49"/>
          <p:cNvSpPr>
            <a:spLocks noChangeArrowheads="1"/>
          </p:cNvSpPr>
          <p:nvPr/>
        </p:nvSpPr>
        <p:spPr bwMode="auto">
          <a:xfrm>
            <a:off x="533400" y="838200"/>
            <a:ext cx="7924800" cy="32004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340" name="Rectangle 48"/>
          <p:cNvSpPr>
            <a:spLocks noChangeArrowheads="1"/>
          </p:cNvSpPr>
          <p:nvPr/>
        </p:nvSpPr>
        <p:spPr bwMode="auto">
          <a:xfrm>
            <a:off x="533400" y="4114800"/>
            <a:ext cx="79248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914400" y="4648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B1: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nguồn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914400" y="5105400"/>
            <a:ext cx="744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B2: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ể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iện, bộ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èn huỳnh quang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914400" y="55626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B3: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các thiết bị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trên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14344" name="Rectangle 32"/>
          <p:cNvSpPr>
            <a:spLocks noChangeArrowheads="1"/>
          </p:cNvSpPr>
          <p:nvPr/>
        </p:nvSpPr>
        <p:spPr bwMode="auto">
          <a:xfrm>
            <a:off x="1600200" y="2895600"/>
            <a:ext cx="914400" cy="1143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533400" y="4191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*Các b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ư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ớc tiến hành vẽ:</a:t>
            </a:r>
          </a:p>
        </p:txBody>
      </p:sp>
      <p:grpSp>
        <p:nvGrpSpPr>
          <p:cNvPr id="14346" name="Group 58"/>
          <p:cNvGrpSpPr>
            <a:grpSpLocks/>
          </p:cNvGrpSpPr>
          <p:nvPr/>
        </p:nvGrpSpPr>
        <p:grpSpPr bwMode="auto">
          <a:xfrm>
            <a:off x="1219200" y="776288"/>
            <a:ext cx="7086600" cy="823912"/>
            <a:chOff x="768" y="489"/>
            <a:chExt cx="4464" cy="519"/>
          </a:xfrm>
        </p:grpSpPr>
        <p:sp>
          <p:nvSpPr>
            <p:cNvPr id="14375" name="Line 11"/>
            <p:cNvSpPr>
              <a:spLocks noChangeShapeType="1"/>
            </p:cNvSpPr>
            <p:nvPr/>
          </p:nvSpPr>
          <p:spPr bwMode="auto">
            <a:xfrm>
              <a:off x="960" y="864"/>
              <a:ext cx="4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Line 12"/>
            <p:cNvSpPr>
              <a:spLocks noChangeShapeType="1"/>
            </p:cNvSpPr>
            <p:nvPr/>
          </p:nvSpPr>
          <p:spPr bwMode="auto">
            <a:xfrm>
              <a:off x="960" y="672"/>
              <a:ext cx="42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Text Box 51"/>
            <p:cNvSpPr txBox="1">
              <a:spLocks noChangeArrowheads="1"/>
            </p:cNvSpPr>
            <p:nvPr/>
          </p:nvSpPr>
          <p:spPr bwMode="auto">
            <a:xfrm>
              <a:off x="768" y="777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378" name="Text Box 52"/>
            <p:cNvSpPr txBox="1">
              <a:spLocks noChangeArrowheads="1"/>
            </p:cNvSpPr>
            <p:nvPr/>
          </p:nvSpPr>
          <p:spPr bwMode="auto">
            <a:xfrm>
              <a:off x="768" y="489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14347" name="Text Box 57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s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ồ lắp mạch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14348" name="Rectangle 33"/>
          <p:cNvSpPr>
            <a:spLocks noChangeArrowheads="1"/>
          </p:cNvSpPr>
          <p:nvPr/>
        </p:nvSpPr>
        <p:spPr bwMode="auto">
          <a:xfrm>
            <a:off x="3276600" y="1981200"/>
            <a:ext cx="4876800" cy="990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1704975" y="2286000"/>
            <a:ext cx="6296025" cy="1524000"/>
            <a:chOff x="1074" y="1440"/>
            <a:chExt cx="3966" cy="960"/>
          </a:xfrm>
        </p:grpSpPr>
        <p:sp>
          <p:nvSpPr>
            <p:cNvPr id="14350" name="Rectangle 2"/>
            <p:cNvSpPr>
              <a:spLocks noChangeArrowheads="1"/>
            </p:cNvSpPr>
            <p:nvPr/>
          </p:nvSpPr>
          <p:spPr bwMode="auto">
            <a:xfrm>
              <a:off x="3360" y="1488"/>
              <a:ext cx="1440" cy="144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51" name="Line 3"/>
            <p:cNvSpPr>
              <a:spLocks noChangeShapeType="1"/>
            </p:cNvSpPr>
            <p:nvPr/>
          </p:nvSpPr>
          <p:spPr bwMode="auto">
            <a:xfrm>
              <a:off x="3984" y="1488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4"/>
            <p:cNvSpPr>
              <a:spLocks noChangeShapeType="1"/>
            </p:cNvSpPr>
            <p:nvPr/>
          </p:nvSpPr>
          <p:spPr bwMode="auto">
            <a:xfrm flipV="1">
              <a:off x="3984" y="1488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AutoShape 17"/>
            <p:cNvSpPr>
              <a:spLocks noChangeArrowheads="1"/>
            </p:cNvSpPr>
            <p:nvPr/>
          </p:nvSpPr>
          <p:spPr bwMode="auto">
            <a:xfrm>
              <a:off x="3168" y="1536"/>
              <a:ext cx="240" cy="4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3120" y="1440"/>
              <a:ext cx="144" cy="240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55" name="AutoShape 19"/>
            <p:cNvSpPr>
              <a:spLocks noChangeArrowheads="1"/>
            </p:cNvSpPr>
            <p:nvPr/>
          </p:nvSpPr>
          <p:spPr bwMode="auto">
            <a:xfrm flipH="1">
              <a:off x="4752" y="1536"/>
              <a:ext cx="240" cy="4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56" name="Rectangle 20"/>
            <p:cNvSpPr>
              <a:spLocks noChangeArrowheads="1"/>
            </p:cNvSpPr>
            <p:nvPr/>
          </p:nvSpPr>
          <p:spPr bwMode="auto">
            <a:xfrm flipH="1">
              <a:off x="4896" y="1440"/>
              <a:ext cx="144" cy="240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57" name="AutoShape 27"/>
            <p:cNvSpPr>
              <a:spLocks noChangeArrowheads="1"/>
            </p:cNvSpPr>
            <p:nvPr/>
          </p:nvSpPr>
          <p:spPr bwMode="auto">
            <a:xfrm flipH="1">
              <a:off x="2832" y="1544"/>
              <a:ext cx="144" cy="4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58" name="Rectangle 28"/>
            <p:cNvSpPr>
              <a:spLocks noChangeArrowheads="1"/>
            </p:cNvSpPr>
            <p:nvPr/>
          </p:nvSpPr>
          <p:spPr bwMode="auto">
            <a:xfrm flipH="1">
              <a:off x="2784" y="1488"/>
              <a:ext cx="144" cy="144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59" name="Line 29"/>
            <p:cNvSpPr>
              <a:spLocks noChangeShapeType="1"/>
            </p:cNvSpPr>
            <p:nvPr/>
          </p:nvSpPr>
          <p:spPr bwMode="auto">
            <a:xfrm>
              <a:off x="3032" y="1544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Oval 30"/>
            <p:cNvSpPr>
              <a:spLocks noChangeArrowheads="1"/>
            </p:cNvSpPr>
            <p:nvPr/>
          </p:nvSpPr>
          <p:spPr bwMode="auto">
            <a:xfrm>
              <a:off x="2880" y="1440"/>
              <a:ext cx="240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61" name="Line 41"/>
            <p:cNvSpPr>
              <a:spLocks noChangeShapeType="1"/>
            </p:cNvSpPr>
            <p:nvPr/>
          </p:nvSpPr>
          <p:spPr bwMode="auto">
            <a:xfrm flipV="1">
              <a:off x="2928" y="158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2" name="Group 42"/>
            <p:cNvGrpSpPr>
              <a:grpSpLocks/>
            </p:cNvGrpSpPr>
            <p:nvPr/>
          </p:nvGrpSpPr>
          <p:grpSpPr bwMode="auto">
            <a:xfrm>
              <a:off x="1074" y="2160"/>
              <a:ext cx="240" cy="240"/>
              <a:chOff x="1268" y="1920"/>
              <a:chExt cx="240" cy="240"/>
            </a:xfrm>
          </p:grpSpPr>
          <p:sp>
            <p:nvSpPr>
              <p:cNvPr id="14370" name="Oval 43"/>
              <p:cNvSpPr>
                <a:spLocks noChangeArrowheads="1"/>
              </p:cNvSpPr>
              <p:nvPr/>
            </p:nvSpPr>
            <p:spPr bwMode="auto">
              <a:xfrm>
                <a:off x="1268" y="1920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4371" name="Line 44"/>
              <p:cNvSpPr>
                <a:spLocks noChangeShapeType="1"/>
              </p:cNvSpPr>
              <p:nvPr/>
            </p:nvSpPr>
            <p:spPr bwMode="auto">
              <a:xfrm rot="-1047589">
                <a:off x="1332" y="1996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372" name="Group 45"/>
              <p:cNvGrpSpPr>
                <a:grpSpLocks/>
              </p:cNvGrpSpPr>
              <p:nvPr/>
            </p:nvGrpSpPr>
            <p:grpSpPr bwMode="auto">
              <a:xfrm>
                <a:off x="1364" y="1968"/>
                <a:ext cx="48" cy="144"/>
                <a:chOff x="1824" y="2256"/>
                <a:chExt cx="48" cy="144"/>
              </a:xfrm>
            </p:grpSpPr>
            <p:sp>
              <p:nvSpPr>
                <p:cNvPr id="14373" name="Oval 46"/>
                <p:cNvSpPr>
                  <a:spLocks noChangeArrowheads="1"/>
                </p:cNvSpPr>
                <p:nvPr/>
              </p:nvSpPr>
              <p:spPr bwMode="auto">
                <a:xfrm>
                  <a:off x="1824" y="225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4374" name="Oval 47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4363" name="Group 53"/>
            <p:cNvGrpSpPr>
              <a:grpSpLocks/>
            </p:cNvGrpSpPr>
            <p:nvPr/>
          </p:nvGrpSpPr>
          <p:grpSpPr bwMode="auto">
            <a:xfrm>
              <a:off x="2208" y="1440"/>
              <a:ext cx="528" cy="192"/>
              <a:chOff x="2208" y="1440"/>
              <a:chExt cx="528" cy="192"/>
            </a:xfrm>
          </p:grpSpPr>
          <p:sp>
            <p:nvSpPr>
              <p:cNvPr id="14367" name="Rectangle 54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432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latin typeface="Times New Roman" panose="02020603050405020304" pitchFamily="18" charset="0"/>
                  </a:rPr>
                  <a:t>CL</a:t>
                </a:r>
              </a:p>
            </p:txBody>
          </p:sp>
          <p:sp>
            <p:nvSpPr>
              <p:cNvPr id="14368" name="Line 55"/>
              <p:cNvSpPr>
                <a:spLocks noChangeShapeType="1"/>
              </p:cNvSpPr>
              <p:nvPr/>
            </p:nvSpPr>
            <p:spPr bwMode="auto">
              <a:xfrm>
                <a:off x="2208" y="158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Line 56"/>
              <p:cNvSpPr>
                <a:spLocks noChangeShapeType="1"/>
              </p:cNvSpPr>
              <p:nvPr/>
            </p:nvSpPr>
            <p:spPr bwMode="auto">
              <a:xfrm>
                <a:off x="2208" y="148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4" name="Group 67"/>
            <p:cNvGrpSpPr>
              <a:grpSpLocks/>
            </p:cNvGrpSpPr>
            <p:nvPr/>
          </p:nvGrpSpPr>
          <p:grpSpPr bwMode="auto">
            <a:xfrm>
              <a:off x="1152" y="1872"/>
              <a:ext cx="96" cy="240"/>
              <a:chOff x="1152" y="1872"/>
              <a:chExt cx="96" cy="240"/>
            </a:xfrm>
          </p:grpSpPr>
          <p:sp>
            <p:nvSpPr>
              <p:cNvPr id="14365" name="Rectangle 15"/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96" cy="24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4366" name="AutoShape 62"/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96" cy="240"/>
              </a:xfrm>
              <a:prstGeom prst="rtTriangl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716E78-CC33-4A2D-97D8-D123F30DD040}" type="slidenum">
              <a:rPr lang="en-US" altLang="en-US">
                <a:latin typeface="Garamond" panose="02020404030301010803" pitchFamily="18" charset="0"/>
              </a:rPr>
              <a:pPr eaLnBrk="1" hangingPunct="1"/>
              <a:t>13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533400" y="838200"/>
            <a:ext cx="7924800" cy="32004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533400" y="4114800"/>
            <a:ext cx="79248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5334000" y="2362200"/>
            <a:ext cx="2286000" cy="22860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 flipV="1"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14400" y="4648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B1: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nguồn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914400" y="5105400"/>
            <a:ext cx="744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B2: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ể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iện, bộ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èn huỳnh quang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914400" y="55626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B3: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các thiết bị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trên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914400" y="6096000"/>
            <a:ext cx="7019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B4: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dẫn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theo s</a:t>
            </a:r>
            <a:r>
              <a:rPr lang="vi-VN" altLang="en-US" sz="2400" b="1">
                <a:latin typeface="Times New Roman" panose="02020603050405020304" pitchFamily="18" charset="0"/>
              </a:rPr>
              <a:t>ơ</a:t>
            </a: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ồ nguyên lý</a:t>
            </a:r>
          </a:p>
        </p:txBody>
      </p:sp>
      <p:sp>
        <p:nvSpPr>
          <p:cNvPr id="15372" name="Line 11"/>
          <p:cNvSpPr>
            <a:spLocks noChangeShapeType="1"/>
          </p:cNvSpPr>
          <p:nvPr/>
        </p:nvSpPr>
        <p:spPr bwMode="auto">
          <a:xfrm>
            <a:off x="1524000" y="1371600"/>
            <a:ext cx="678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2"/>
          <p:cNvSpPr>
            <a:spLocks noChangeShapeType="1"/>
          </p:cNvSpPr>
          <p:nvPr/>
        </p:nvSpPr>
        <p:spPr bwMode="auto">
          <a:xfrm>
            <a:off x="1524000" y="1066800"/>
            <a:ext cx="678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1905000" y="13716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2209800" y="1066800"/>
            <a:ext cx="0" cy="685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Rectangle 15"/>
          <p:cNvSpPr>
            <a:spLocks noChangeArrowheads="1"/>
          </p:cNvSpPr>
          <p:nvPr/>
        </p:nvSpPr>
        <p:spPr bwMode="auto">
          <a:xfrm>
            <a:off x="1828800" y="2971800"/>
            <a:ext cx="152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1905000" y="3657600"/>
            <a:ext cx="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AutoShape 17"/>
          <p:cNvSpPr>
            <a:spLocks noChangeArrowheads="1"/>
          </p:cNvSpPr>
          <p:nvPr/>
        </p:nvSpPr>
        <p:spPr bwMode="auto">
          <a:xfrm>
            <a:off x="50292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379" name="Rectangle 18"/>
          <p:cNvSpPr>
            <a:spLocks noChangeArrowheads="1"/>
          </p:cNvSpPr>
          <p:nvPr/>
        </p:nvSpPr>
        <p:spPr bwMode="auto">
          <a:xfrm>
            <a:off x="4953000" y="2286000"/>
            <a:ext cx="228600" cy="3810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380" name="AutoShape 19"/>
          <p:cNvSpPr>
            <a:spLocks noChangeArrowheads="1"/>
          </p:cNvSpPr>
          <p:nvPr/>
        </p:nvSpPr>
        <p:spPr bwMode="auto">
          <a:xfrm flipH="1">
            <a:off x="75438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381" name="Rectangle 20"/>
          <p:cNvSpPr>
            <a:spLocks noChangeArrowheads="1"/>
          </p:cNvSpPr>
          <p:nvPr/>
        </p:nvSpPr>
        <p:spPr bwMode="auto">
          <a:xfrm flipH="1">
            <a:off x="7772400" y="2286000"/>
            <a:ext cx="228600" cy="3810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 flipV="1">
            <a:off x="7762875" y="2514600"/>
            <a:ext cx="0" cy="228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>
            <a:off x="4648200" y="2743200"/>
            <a:ext cx="3124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>
            <a:off x="2209800" y="2362200"/>
            <a:ext cx="0" cy="1600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2209800" y="2133600"/>
            <a:ext cx="2971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>
            <a:off x="3429000" y="2895600"/>
            <a:ext cx="449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AutoShape 26"/>
          <p:cNvSpPr>
            <a:spLocks noChangeArrowheads="1"/>
          </p:cNvSpPr>
          <p:nvPr/>
        </p:nvSpPr>
        <p:spPr bwMode="auto">
          <a:xfrm flipH="1">
            <a:off x="4495800" y="2451100"/>
            <a:ext cx="2286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388" name="Rectangle 27"/>
          <p:cNvSpPr>
            <a:spLocks noChangeArrowheads="1"/>
          </p:cNvSpPr>
          <p:nvPr/>
        </p:nvSpPr>
        <p:spPr bwMode="auto">
          <a:xfrm flipH="1">
            <a:off x="4419600" y="2362200"/>
            <a:ext cx="228600" cy="2286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389" name="Line 28"/>
          <p:cNvSpPr>
            <a:spLocks noChangeShapeType="1"/>
          </p:cNvSpPr>
          <p:nvPr/>
        </p:nvSpPr>
        <p:spPr bwMode="auto">
          <a:xfrm>
            <a:off x="4813300" y="245110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0" name="Oval 29"/>
          <p:cNvSpPr>
            <a:spLocks noChangeArrowheads="1"/>
          </p:cNvSpPr>
          <p:nvPr/>
        </p:nvSpPr>
        <p:spPr bwMode="auto">
          <a:xfrm>
            <a:off x="4572000" y="2286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>
            <a:off x="2209800" y="2362200"/>
            <a:ext cx="1295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Rectangle 31"/>
          <p:cNvSpPr>
            <a:spLocks noChangeArrowheads="1"/>
          </p:cNvSpPr>
          <p:nvPr/>
        </p:nvSpPr>
        <p:spPr bwMode="auto">
          <a:xfrm>
            <a:off x="1600200" y="2895600"/>
            <a:ext cx="914400" cy="1143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393" name="Rectangle 32"/>
          <p:cNvSpPr>
            <a:spLocks noChangeArrowheads="1"/>
          </p:cNvSpPr>
          <p:nvPr/>
        </p:nvSpPr>
        <p:spPr bwMode="auto">
          <a:xfrm>
            <a:off x="3276600" y="1981200"/>
            <a:ext cx="4876800" cy="990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1905000" y="3962400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>
            <a:off x="4800600" y="2514600"/>
            <a:ext cx="381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>
            <a:off x="7915275" y="24384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>
            <a:off x="7772400" y="2438400"/>
            <a:ext cx="152400" cy="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5" name="Line 37"/>
          <p:cNvSpPr>
            <a:spLocks noChangeShapeType="1"/>
          </p:cNvSpPr>
          <p:nvPr/>
        </p:nvSpPr>
        <p:spPr bwMode="auto">
          <a:xfrm>
            <a:off x="3429000" y="25146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6" name="Line 38"/>
          <p:cNvSpPr>
            <a:spLocks noChangeShapeType="1"/>
          </p:cNvSpPr>
          <p:nvPr/>
        </p:nvSpPr>
        <p:spPr bwMode="auto">
          <a:xfrm>
            <a:off x="5181600" y="2133600"/>
            <a:ext cx="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0" name="Line 39"/>
          <p:cNvSpPr>
            <a:spLocks noChangeShapeType="1"/>
          </p:cNvSpPr>
          <p:nvPr/>
        </p:nvSpPr>
        <p:spPr bwMode="auto">
          <a:xfrm flipV="1">
            <a:off x="4648200" y="2514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01" name="Group 40"/>
          <p:cNvGrpSpPr>
            <a:grpSpLocks/>
          </p:cNvGrpSpPr>
          <p:nvPr/>
        </p:nvGrpSpPr>
        <p:grpSpPr bwMode="auto">
          <a:xfrm>
            <a:off x="1704975" y="3429000"/>
            <a:ext cx="381000" cy="381000"/>
            <a:chOff x="1268" y="1920"/>
            <a:chExt cx="240" cy="240"/>
          </a:xfrm>
        </p:grpSpPr>
        <p:sp>
          <p:nvSpPr>
            <p:cNvPr id="15421" name="Oval 41"/>
            <p:cNvSpPr>
              <a:spLocks noChangeArrowheads="1"/>
            </p:cNvSpPr>
            <p:nvPr/>
          </p:nvSpPr>
          <p:spPr bwMode="auto">
            <a:xfrm>
              <a:off x="1268" y="1920"/>
              <a:ext cx="240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5422" name="Line 42"/>
            <p:cNvSpPr>
              <a:spLocks noChangeShapeType="1"/>
            </p:cNvSpPr>
            <p:nvPr/>
          </p:nvSpPr>
          <p:spPr bwMode="auto">
            <a:xfrm rot="-1047589">
              <a:off x="1332" y="1996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23" name="Group 43"/>
            <p:cNvGrpSpPr>
              <a:grpSpLocks/>
            </p:cNvGrpSpPr>
            <p:nvPr/>
          </p:nvGrpSpPr>
          <p:grpSpPr bwMode="auto">
            <a:xfrm>
              <a:off x="1364" y="1968"/>
              <a:ext cx="48" cy="144"/>
              <a:chOff x="1824" y="2256"/>
              <a:chExt cx="48" cy="144"/>
            </a:xfrm>
          </p:grpSpPr>
          <p:sp>
            <p:nvSpPr>
              <p:cNvPr id="15424" name="Oval 44"/>
              <p:cNvSpPr>
                <a:spLocks noChangeArrowheads="1"/>
              </p:cNvSpPr>
              <p:nvPr/>
            </p:nvSpPr>
            <p:spPr bwMode="auto">
              <a:xfrm>
                <a:off x="1824" y="225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5425" name="Oval 45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</p:grpSp>
      <p:sp>
        <p:nvSpPr>
          <p:cNvPr id="58414" name="Line 46"/>
          <p:cNvSpPr>
            <a:spLocks noChangeShapeType="1"/>
          </p:cNvSpPr>
          <p:nvPr/>
        </p:nvSpPr>
        <p:spPr bwMode="auto">
          <a:xfrm>
            <a:off x="3429000" y="2514600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5" name="Text Box 47"/>
          <p:cNvSpPr txBox="1">
            <a:spLocks noChangeArrowheads="1"/>
          </p:cNvSpPr>
          <p:nvPr/>
        </p:nvSpPr>
        <p:spPr bwMode="auto">
          <a:xfrm>
            <a:off x="533400" y="4191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*Các b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ư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ớc tiến hành vẽ:</a:t>
            </a:r>
          </a:p>
        </p:txBody>
      </p:sp>
      <p:sp>
        <p:nvSpPr>
          <p:cNvPr id="15404" name="Text Box 48"/>
          <p:cNvSpPr txBox="1">
            <a:spLocks noChangeArrowheads="1"/>
          </p:cNvSpPr>
          <p:nvPr/>
        </p:nvSpPr>
        <p:spPr bwMode="auto">
          <a:xfrm>
            <a:off x="1219200" y="1233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5405" name="Text Box 49"/>
          <p:cNvSpPr txBox="1">
            <a:spLocks noChangeArrowheads="1"/>
          </p:cNvSpPr>
          <p:nvPr/>
        </p:nvSpPr>
        <p:spPr bwMode="auto">
          <a:xfrm>
            <a:off x="1219200" y="7762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15406" name="Group 50"/>
          <p:cNvGrpSpPr>
            <a:grpSpLocks/>
          </p:cNvGrpSpPr>
          <p:nvPr/>
        </p:nvGrpSpPr>
        <p:grpSpPr bwMode="auto">
          <a:xfrm>
            <a:off x="3505200" y="2286000"/>
            <a:ext cx="838200" cy="304800"/>
            <a:chOff x="2208" y="1440"/>
            <a:chExt cx="528" cy="192"/>
          </a:xfrm>
        </p:grpSpPr>
        <p:sp>
          <p:nvSpPr>
            <p:cNvPr id="15418" name="Rectangle 51"/>
            <p:cNvSpPr>
              <a:spLocks noChangeArrowheads="1"/>
            </p:cNvSpPr>
            <p:nvPr/>
          </p:nvSpPr>
          <p:spPr bwMode="auto">
            <a:xfrm>
              <a:off x="2304" y="1440"/>
              <a:ext cx="43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15419" name="Line 52"/>
            <p:cNvSpPr>
              <a:spLocks noChangeShapeType="1"/>
            </p:cNvSpPr>
            <p:nvPr/>
          </p:nvSpPr>
          <p:spPr bwMode="auto">
            <a:xfrm>
              <a:off x="2208" y="15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Line 53"/>
            <p:cNvSpPr>
              <a:spLocks noChangeShapeType="1"/>
            </p:cNvSpPr>
            <p:nvPr/>
          </p:nvSpPr>
          <p:spPr bwMode="auto">
            <a:xfrm>
              <a:off x="2208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422" name="Line 54"/>
          <p:cNvSpPr>
            <a:spLocks noChangeShapeType="1"/>
          </p:cNvSpPr>
          <p:nvPr/>
        </p:nvSpPr>
        <p:spPr bwMode="auto">
          <a:xfrm>
            <a:off x="1905000" y="1828800"/>
            <a:ext cx="0" cy="1676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3" name="Line 55"/>
          <p:cNvSpPr>
            <a:spLocks noChangeShapeType="1"/>
          </p:cNvSpPr>
          <p:nvPr/>
        </p:nvSpPr>
        <p:spPr bwMode="auto">
          <a:xfrm>
            <a:off x="2209800" y="1752600"/>
            <a:ext cx="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9" name="Text Box 56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Vẽ s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ồ lắp mạch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</a:t>
            </a:r>
          </a:p>
        </p:txBody>
      </p:sp>
      <p:grpSp>
        <p:nvGrpSpPr>
          <p:cNvPr id="15410" name="Group 57"/>
          <p:cNvGrpSpPr>
            <a:grpSpLocks/>
          </p:cNvGrpSpPr>
          <p:nvPr/>
        </p:nvGrpSpPr>
        <p:grpSpPr bwMode="auto">
          <a:xfrm>
            <a:off x="1828800" y="2971800"/>
            <a:ext cx="152400" cy="381000"/>
            <a:chOff x="1152" y="1872"/>
            <a:chExt cx="96" cy="240"/>
          </a:xfrm>
        </p:grpSpPr>
        <p:sp>
          <p:nvSpPr>
            <p:cNvPr id="15416" name="Rectangle 58"/>
            <p:cNvSpPr>
              <a:spLocks noChangeArrowheads="1"/>
            </p:cNvSpPr>
            <p:nvPr/>
          </p:nvSpPr>
          <p:spPr bwMode="auto">
            <a:xfrm>
              <a:off x="1152" y="1872"/>
              <a:ext cx="96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5417" name="AutoShape 59"/>
            <p:cNvSpPr>
              <a:spLocks noChangeArrowheads="1"/>
            </p:cNvSpPr>
            <p:nvPr/>
          </p:nvSpPr>
          <p:spPr bwMode="auto">
            <a:xfrm>
              <a:off x="1152" y="1872"/>
              <a:ext cx="96" cy="240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58428" name="AutoShape 60"/>
          <p:cNvSpPr>
            <a:spLocks noChangeArrowheads="1"/>
          </p:cNvSpPr>
          <p:nvPr/>
        </p:nvSpPr>
        <p:spPr bwMode="auto">
          <a:xfrm>
            <a:off x="0" y="1828800"/>
            <a:ext cx="1524000" cy="1371600"/>
          </a:xfrm>
          <a:prstGeom prst="wedgeEllipseCallout">
            <a:avLst>
              <a:gd name="adj1" fmla="val 63750"/>
              <a:gd name="adj2" fmla="val 827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Bấm vào </a:t>
            </a:r>
            <a:r>
              <a:rPr lang="vi-VN" altLang="en-US">
                <a:latin typeface="Times New Roman" panose="02020603050405020304" pitchFamily="18" charset="0"/>
              </a:rPr>
              <a:t>đ</a:t>
            </a:r>
            <a:r>
              <a:rPr lang="en-US" altLang="en-US">
                <a:latin typeface="Times New Roman" panose="02020603050405020304" pitchFamily="18" charset="0"/>
              </a:rPr>
              <a:t>ây </a:t>
            </a:r>
            <a:r>
              <a:rPr lang="vi-VN" altLang="en-US">
                <a:latin typeface="Times New Roman" panose="02020603050405020304" pitchFamily="18" charset="0"/>
              </a:rPr>
              <a:t>đ</a:t>
            </a:r>
            <a:r>
              <a:rPr lang="en-US" altLang="en-US">
                <a:latin typeface="Times New Roman" panose="02020603050405020304" pitchFamily="18" charset="0"/>
              </a:rPr>
              <a:t>ể kiểm tra mạch</a:t>
            </a:r>
          </a:p>
        </p:txBody>
      </p: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1752600" y="5334000"/>
            <a:ext cx="4495800" cy="1371600"/>
            <a:chOff x="672" y="4128"/>
            <a:chExt cx="4848" cy="864"/>
          </a:xfrm>
        </p:grpSpPr>
        <p:sp>
          <p:nvSpPr>
            <p:cNvPr id="15413" name="Text Box 62"/>
            <p:cNvSpPr txBox="1">
              <a:spLocks noChangeArrowheads="1"/>
            </p:cNvSpPr>
            <p:nvPr/>
          </p:nvSpPr>
          <p:spPr bwMode="auto">
            <a:xfrm>
              <a:off x="672" y="4128"/>
              <a:ext cx="48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5414" name="Text Box 63"/>
            <p:cNvSpPr txBox="1">
              <a:spLocks noChangeArrowheads="1"/>
            </p:cNvSpPr>
            <p:nvPr/>
          </p:nvSpPr>
          <p:spPr bwMode="auto">
            <a:xfrm>
              <a:off x="672" y="4416"/>
              <a:ext cx="46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5415" name="Text Box 64"/>
            <p:cNvSpPr txBox="1">
              <a:spLocks noChangeArrowheads="1"/>
            </p:cNvSpPr>
            <p:nvPr/>
          </p:nvSpPr>
          <p:spPr bwMode="auto">
            <a:xfrm>
              <a:off x="672" y="4704"/>
              <a:ext cx="46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0052 -0.22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0" dur="2000"/>
                                        <p:tgtEl>
                                          <p:spTgt spid="5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  <p:bldP spid="58376" grpId="0"/>
      <p:bldP spid="58377" grpId="0"/>
      <p:bldP spid="58378" grpId="0"/>
      <p:bldP spid="584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8808BF-67B7-4C0E-8D11-268130C1A9BC}" type="slidenum">
              <a:rPr lang="en-US" altLang="en-US">
                <a:latin typeface="Garamond" panose="02020404030301010803" pitchFamily="18" charset="0"/>
              </a:rPr>
              <a:pPr eaLnBrk="1" hangingPunct="1"/>
              <a:t>14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533400" y="838200"/>
            <a:ext cx="7924800" cy="32004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388" name="Rectangle 68"/>
          <p:cNvSpPr>
            <a:spLocks noChangeArrowheads="1"/>
          </p:cNvSpPr>
          <p:nvPr/>
        </p:nvSpPr>
        <p:spPr bwMode="auto">
          <a:xfrm>
            <a:off x="5334000" y="2362200"/>
            <a:ext cx="2286000" cy="22860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533400" y="4114800"/>
            <a:ext cx="79248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334000" y="2362200"/>
            <a:ext cx="22860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6"/>
          <p:cNvSpPr>
            <a:spLocks noChangeShapeType="1"/>
          </p:cNvSpPr>
          <p:nvPr/>
        </p:nvSpPr>
        <p:spPr bwMode="auto">
          <a:xfrm flipV="1"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914400" y="4648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B1: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nguồn</a:t>
            </a: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914400" y="5105400"/>
            <a:ext cx="744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B2: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ể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iện, bộ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èn huỳnh quang</a:t>
            </a:r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914400" y="55626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B3: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các thiết bị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trên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16396" name="Text Box 11"/>
          <p:cNvSpPr txBox="1">
            <a:spLocks noChangeArrowheads="1"/>
          </p:cNvSpPr>
          <p:nvPr/>
        </p:nvSpPr>
        <p:spPr bwMode="auto">
          <a:xfrm>
            <a:off x="914400" y="6096000"/>
            <a:ext cx="7019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B4: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dẫn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theo s</a:t>
            </a:r>
            <a:r>
              <a:rPr lang="vi-VN" altLang="en-US" sz="2400" b="1">
                <a:latin typeface="Times New Roman" panose="02020603050405020304" pitchFamily="18" charset="0"/>
              </a:rPr>
              <a:t>ơ</a:t>
            </a: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ồ nguyên lý</a:t>
            </a:r>
          </a:p>
        </p:txBody>
      </p:sp>
      <p:sp>
        <p:nvSpPr>
          <p:cNvPr id="16397" name="Line 12"/>
          <p:cNvSpPr>
            <a:spLocks noChangeShapeType="1"/>
          </p:cNvSpPr>
          <p:nvPr/>
        </p:nvSpPr>
        <p:spPr bwMode="auto">
          <a:xfrm>
            <a:off x="1524000" y="1371600"/>
            <a:ext cx="678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3"/>
          <p:cNvSpPr>
            <a:spLocks noChangeShapeType="1"/>
          </p:cNvSpPr>
          <p:nvPr/>
        </p:nvSpPr>
        <p:spPr bwMode="auto">
          <a:xfrm>
            <a:off x="1524000" y="1066800"/>
            <a:ext cx="678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4"/>
          <p:cNvSpPr>
            <a:spLocks noChangeShapeType="1"/>
          </p:cNvSpPr>
          <p:nvPr/>
        </p:nvSpPr>
        <p:spPr bwMode="auto">
          <a:xfrm>
            <a:off x="1905000" y="13716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5"/>
          <p:cNvSpPr>
            <a:spLocks noChangeShapeType="1"/>
          </p:cNvSpPr>
          <p:nvPr/>
        </p:nvSpPr>
        <p:spPr bwMode="auto">
          <a:xfrm>
            <a:off x="2209800" y="1066800"/>
            <a:ext cx="0" cy="685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Rectangle 16"/>
          <p:cNvSpPr>
            <a:spLocks noChangeArrowheads="1"/>
          </p:cNvSpPr>
          <p:nvPr/>
        </p:nvSpPr>
        <p:spPr bwMode="auto">
          <a:xfrm>
            <a:off x="1828800" y="2971800"/>
            <a:ext cx="152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02" name="Line 17"/>
          <p:cNvSpPr>
            <a:spLocks noChangeShapeType="1"/>
          </p:cNvSpPr>
          <p:nvPr/>
        </p:nvSpPr>
        <p:spPr bwMode="auto">
          <a:xfrm>
            <a:off x="1905000" y="3657600"/>
            <a:ext cx="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50292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04" name="Rectangle 19"/>
          <p:cNvSpPr>
            <a:spLocks noChangeArrowheads="1"/>
          </p:cNvSpPr>
          <p:nvPr/>
        </p:nvSpPr>
        <p:spPr bwMode="auto">
          <a:xfrm>
            <a:off x="4953000" y="2286000"/>
            <a:ext cx="228600" cy="3810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 flipH="1">
            <a:off x="75438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06" name="Rectangle 21"/>
          <p:cNvSpPr>
            <a:spLocks noChangeArrowheads="1"/>
          </p:cNvSpPr>
          <p:nvPr/>
        </p:nvSpPr>
        <p:spPr bwMode="auto">
          <a:xfrm flipH="1">
            <a:off x="7772400" y="2286000"/>
            <a:ext cx="228600" cy="3810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07" name="Line 22"/>
          <p:cNvSpPr>
            <a:spLocks noChangeShapeType="1"/>
          </p:cNvSpPr>
          <p:nvPr/>
        </p:nvSpPr>
        <p:spPr bwMode="auto">
          <a:xfrm flipV="1">
            <a:off x="7762875" y="2514600"/>
            <a:ext cx="0" cy="228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23"/>
          <p:cNvSpPr>
            <a:spLocks noChangeShapeType="1"/>
          </p:cNvSpPr>
          <p:nvPr/>
        </p:nvSpPr>
        <p:spPr bwMode="auto">
          <a:xfrm>
            <a:off x="4648200" y="2743200"/>
            <a:ext cx="3124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24"/>
          <p:cNvSpPr>
            <a:spLocks noChangeShapeType="1"/>
          </p:cNvSpPr>
          <p:nvPr/>
        </p:nvSpPr>
        <p:spPr bwMode="auto">
          <a:xfrm>
            <a:off x="2209800" y="2362200"/>
            <a:ext cx="0" cy="1600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Line 25"/>
          <p:cNvSpPr>
            <a:spLocks noChangeShapeType="1"/>
          </p:cNvSpPr>
          <p:nvPr/>
        </p:nvSpPr>
        <p:spPr bwMode="auto">
          <a:xfrm>
            <a:off x="2209800" y="2133600"/>
            <a:ext cx="2971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26"/>
          <p:cNvSpPr>
            <a:spLocks noChangeShapeType="1"/>
          </p:cNvSpPr>
          <p:nvPr/>
        </p:nvSpPr>
        <p:spPr bwMode="auto">
          <a:xfrm>
            <a:off x="3429000" y="2895600"/>
            <a:ext cx="449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 flipH="1">
            <a:off x="4495800" y="2451100"/>
            <a:ext cx="2286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13" name="Rectangle 28"/>
          <p:cNvSpPr>
            <a:spLocks noChangeArrowheads="1"/>
          </p:cNvSpPr>
          <p:nvPr/>
        </p:nvSpPr>
        <p:spPr bwMode="auto">
          <a:xfrm flipH="1">
            <a:off x="4419600" y="2362200"/>
            <a:ext cx="228600" cy="2286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14" name="Line 29"/>
          <p:cNvSpPr>
            <a:spLocks noChangeShapeType="1"/>
          </p:cNvSpPr>
          <p:nvPr/>
        </p:nvSpPr>
        <p:spPr bwMode="auto">
          <a:xfrm>
            <a:off x="4813300" y="245110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Oval 30"/>
          <p:cNvSpPr>
            <a:spLocks noChangeArrowheads="1"/>
          </p:cNvSpPr>
          <p:nvPr/>
        </p:nvSpPr>
        <p:spPr bwMode="auto">
          <a:xfrm>
            <a:off x="4572000" y="2286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16" name="Line 31"/>
          <p:cNvSpPr>
            <a:spLocks noChangeShapeType="1"/>
          </p:cNvSpPr>
          <p:nvPr/>
        </p:nvSpPr>
        <p:spPr bwMode="auto">
          <a:xfrm>
            <a:off x="2209800" y="2362200"/>
            <a:ext cx="1295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Rectangle 32"/>
          <p:cNvSpPr>
            <a:spLocks noChangeArrowheads="1"/>
          </p:cNvSpPr>
          <p:nvPr/>
        </p:nvSpPr>
        <p:spPr bwMode="auto">
          <a:xfrm>
            <a:off x="1600200" y="2895600"/>
            <a:ext cx="914400" cy="1143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18" name="Rectangle 33"/>
          <p:cNvSpPr>
            <a:spLocks noChangeArrowheads="1"/>
          </p:cNvSpPr>
          <p:nvPr/>
        </p:nvSpPr>
        <p:spPr bwMode="auto">
          <a:xfrm>
            <a:off x="3276600" y="1981200"/>
            <a:ext cx="4876800" cy="990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19" name="Line 34"/>
          <p:cNvSpPr>
            <a:spLocks noChangeShapeType="1"/>
          </p:cNvSpPr>
          <p:nvPr/>
        </p:nvSpPr>
        <p:spPr bwMode="auto">
          <a:xfrm>
            <a:off x="1905000" y="3962400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Line 35"/>
          <p:cNvSpPr>
            <a:spLocks noChangeShapeType="1"/>
          </p:cNvSpPr>
          <p:nvPr/>
        </p:nvSpPr>
        <p:spPr bwMode="auto">
          <a:xfrm>
            <a:off x="4800600" y="2514600"/>
            <a:ext cx="381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Line 36"/>
          <p:cNvSpPr>
            <a:spLocks noChangeShapeType="1"/>
          </p:cNvSpPr>
          <p:nvPr/>
        </p:nvSpPr>
        <p:spPr bwMode="auto">
          <a:xfrm>
            <a:off x="7915275" y="24384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Line 37"/>
          <p:cNvSpPr>
            <a:spLocks noChangeShapeType="1"/>
          </p:cNvSpPr>
          <p:nvPr/>
        </p:nvSpPr>
        <p:spPr bwMode="auto">
          <a:xfrm>
            <a:off x="7772400" y="2438400"/>
            <a:ext cx="152400" cy="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Line 38"/>
          <p:cNvSpPr>
            <a:spLocks noChangeShapeType="1"/>
          </p:cNvSpPr>
          <p:nvPr/>
        </p:nvSpPr>
        <p:spPr bwMode="auto">
          <a:xfrm>
            <a:off x="3429000" y="25146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Line 39"/>
          <p:cNvSpPr>
            <a:spLocks noChangeShapeType="1"/>
          </p:cNvSpPr>
          <p:nvPr/>
        </p:nvSpPr>
        <p:spPr bwMode="auto">
          <a:xfrm>
            <a:off x="5181600" y="2133600"/>
            <a:ext cx="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5" name="Line 40"/>
          <p:cNvSpPr>
            <a:spLocks noChangeShapeType="1"/>
          </p:cNvSpPr>
          <p:nvPr/>
        </p:nvSpPr>
        <p:spPr bwMode="auto">
          <a:xfrm flipV="1">
            <a:off x="4648200" y="2514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6" name="Oval 42"/>
          <p:cNvSpPr>
            <a:spLocks noChangeArrowheads="1"/>
          </p:cNvSpPr>
          <p:nvPr/>
        </p:nvSpPr>
        <p:spPr bwMode="auto">
          <a:xfrm>
            <a:off x="1733550" y="34099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3835" name="Line 43"/>
          <p:cNvSpPr>
            <a:spLocks noChangeShapeType="1"/>
          </p:cNvSpPr>
          <p:nvPr/>
        </p:nvSpPr>
        <p:spPr bwMode="auto">
          <a:xfrm rot="-1047589">
            <a:off x="1806575" y="35496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8" name="Line 47"/>
          <p:cNvSpPr>
            <a:spLocks noChangeShapeType="1"/>
          </p:cNvSpPr>
          <p:nvPr/>
        </p:nvSpPr>
        <p:spPr bwMode="auto">
          <a:xfrm>
            <a:off x="3429000" y="2514600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533400" y="4191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*Các b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ư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ớc tiến hành vẽ:</a:t>
            </a:r>
          </a:p>
        </p:txBody>
      </p:sp>
      <p:sp>
        <p:nvSpPr>
          <p:cNvPr id="16430" name="Text Box 49"/>
          <p:cNvSpPr txBox="1">
            <a:spLocks noChangeArrowheads="1"/>
          </p:cNvSpPr>
          <p:nvPr/>
        </p:nvSpPr>
        <p:spPr bwMode="auto">
          <a:xfrm>
            <a:off x="1219200" y="1233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6431" name="Text Box 50"/>
          <p:cNvSpPr txBox="1">
            <a:spLocks noChangeArrowheads="1"/>
          </p:cNvSpPr>
          <p:nvPr/>
        </p:nvSpPr>
        <p:spPr bwMode="auto">
          <a:xfrm>
            <a:off x="1219200" y="7762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16432" name="Group 51"/>
          <p:cNvGrpSpPr>
            <a:grpSpLocks/>
          </p:cNvGrpSpPr>
          <p:nvPr/>
        </p:nvGrpSpPr>
        <p:grpSpPr bwMode="auto">
          <a:xfrm>
            <a:off x="3505200" y="2286000"/>
            <a:ext cx="838200" cy="304800"/>
            <a:chOff x="2208" y="1440"/>
            <a:chExt cx="528" cy="192"/>
          </a:xfrm>
        </p:grpSpPr>
        <p:sp>
          <p:nvSpPr>
            <p:cNvPr id="16444" name="Rectangle 52"/>
            <p:cNvSpPr>
              <a:spLocks noChangeArrowheads="1"/>
            </p:cNvSpPr>
            <p:nvPr/>
          </p:nvSpPr>
          <p:spPr bwMode="auto">
            <a:xfrm>
              <a:off x="2304" y="1440"/>
              <a:ext cx="43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16445" name="Line 53"/>
            <p:cNvSpPr>
              <a:spLocks noChangeShapeType="1"/>
            </p:cNvSpPr>
            <p:nvPr/>
          </p:nvSpPr>
          <p:spPr bwMode="auto">
            <a:xfrm>
              <a:off x="2208" y="15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54"/>
            <p:cNvSpPr>
              <a:spLocks noChangeShapeType="1"/>
            </p:cNvSpPr>
            <p:nvPr/>
          </p:nvSpPr>
          <p:spPr bwMode="auto">
            <a:xfrm>
              <a:off x="2208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33" name="Line 55"/>
          <p:cNvSpPr>
            <a:spLocks noChangeShapeType="1"/>
          </p:cNvSpPr>
          <p:nvPr/>
        </p:nvSpPr>
        <p:spPr bwMode="auto">
          <a:xfrm>
            <a:off x="1905000" y="1828800"/>
            <a:ext cx="0" cy="1676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4" name="Line 56"/>
          <p:cNvSpPr>
            <a:spLocks noChangeShapeType="1"/>
          </p:cNvSpPr>
          <p:nvPr/>
        </p:nvSpPr>
        <p:spPr bwMode="auto">
          <a:xfrm>
            <a:off x="2209800" y="1752600"/>
            <a:ext cx="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Oval 45"/>
          <p:cNvSpPr>
            <a:spLocks noChangeArrowheads="1"/>
          </p:cNvSpPr>
          <p:nvPr/>
        </p:nvSpPr>
        <p:spPr bwMode="auto">
          <a:xfrm>
            <a:off x="1889125" y="3489325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36" name="Oval 46"/>
          <p:cNvSpPr>
            <a:spLocks noChangeArrowheads="1"/>
          </p:cNvSpPr>
          <p:nvPr/>
        </p:nvSpPr>
        <p:spPr bwMode="auto">
          <a:xfrm>
            <a:off x="1857375" y="365760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37" name="Text Box 58"/>
          <p:cNvSpPr txBox="1">
            <a:spLocks noChangeArrowheads="1"/>
          </p:cNvSpPr>
          <p:nvPr/>
        </p:nvSpPr>
        <p:spPr bwMode="auto">
          <a:xfrm>
            <a:off x="533400" y="270164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b)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Vẽ</a:t>
            </a:r>
            <a:r>
              <a:rPr lang="en-US" altLang="en-US" sz="2400" dirty="0">
                <a:latin typeface="Times New Roman" panose="02020603050405020304" pitchFamily="18" charset="0"/>
              </a:rPr>
              <a:t> s</a:t>
            </a:r>
            <a:r>
              <a:rPr lang="vi-VN" altLang="en-US" sz="2400" dirty="0">
                <a:latin typeface="Times New Roman" panose="02020603050405020304" pitchFamily="18" charset="0"/>
              </a:rPr>
              <a:t>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</a:rPr>
              <a:t>đ</a:t>
            </a:r>
            <a:r>
              <a:rPr lang="en-US" altLang="en-US" sz="2400" dirty="0">
                <a:latin typeface="Times New Roman" panose="02020603050405020304" pitchFamily="18" charset="0"/>
              </a:rPr>
              <a:t>ồ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lắp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mạch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</a:rPr>
              <a:t>đ</a:t>
            </a:r>
            <a:r>
              <a:rPr lang="en-US" altLang="en-US" sz="2400" dirty="0" err="1">
                <a:latin typeface="Times New Roman" panose="02020603050405020304" pitchFamily="18" charset="0"/>
              </a:rPr>
              <a:t>iện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16438" name="Group 65"/>
          <p:cNvGrpSpPr>
            <a:grpSpLocks/>
          </p:cNvGrpSpPr>
          <p:nvPr/>
        </p:nvGrpSpPr>
        <p:grpSpPr bwMode="auto">
          <a:xfrm>
            <a:off x="1828800" y="2971800"/>
            <a:ext cx="152400" cy="381000"/>
            <a:chOff x="1152" y="1872"/>
            <a:chExt cx="96" cy="240"/>
          </a:xfrm>
        </p:grpSpPr>
        <p:sp>
          <p:nvSpPr>
            <p:cNvPr id="16442" name="Rectangle 66"/>
            <p:cNvSpPr>
              <a:spLocks noChangeArrowheads="1"/>
            </p:cNvSpPr>
            <p:nvPr/>
          </p:nvSpPr>
          <p:spPr bwMode="auto">
            <a:xfrm>
              <a:off x="1152" y="1872"/>
              <a:ext cx="96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6443" name="AutoShape 67"/>
            <p:cNvSpPr>
              <a:spLocks noChangeArrowheads="1"/>
            </p:cNvSpPr>
            <p:nvPr/>
          </p:nvSpPr>
          <p:spPr bwMode="auto">
            <a:xfrm>
              <a:off x="1152" y="1872"/>
              <a:ext cx="96" cy="240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33864" name="Line 72"/>
          <p:cNvSpPr>
            <a:spLocks noChangeShapeType="1"/>
          </p:cNvSpPr>
          <p:nvPr/>
        </p:nvSpPr>
        <p:spPr bwMode="auto">
          <a:xfrm>
            <a:off x="1905000" y="35052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0" name="Rectangle 73"/>
          <p:cNvSpPr>
            <a:spLocks noChangeArrowheads="1"/>
          </p:cNvSpPr>
          <p:nvPr/>
        </p:nvSpPr>
        <p:spPr bwMode="auto">
          <a:xfrm>
            <a:off x="1676400" y="34290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latin typeface=".VnTime" panose="020B7200000000000000" pitchFamily="34" charset="0"/>
            </a:endParaRP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1143000" y="3048000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ACF0F2"/>
                </a:solidFill>
                <a:latin typeface="Times New Roman" panose="02020603050405020304" pitchFamily="18" charset="0"/>
              </a:rPr>
              <a:t>11    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>
                <a:solidFill>
                  <a:srgbClr val="ACF0F2"/>
                </a:solidFill>
                <a:latin typeface="Times New Roman" panose="02020603050405020304" pitchFamily="18" charset="0"/>
              </a:rPr>
              <a:t>1 2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3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67"/>
                  </p:tgtEl>
                </p:cond>
              </p:nextCondLst>
            </p:seq>
          </p:childTnLst>
        </p:cTn>
      </p:par>
    </p:tnLst>
    <p:bldLst>
      <p:bldP spid="33796" grpId="0" animBg="1"/>
      <p:bldP spid="3379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47AF03-3A61-4FCC-9E11-A5C620C7C262}" type="slidenum">
              <a:rPr lang="en-US" altLang="en-US">
                <a:latin typeface="Garamond" panose="02020404030301010803" pitchFamily="18" charset="0"/>
              </a:rPr>
              <a:pPr eaLnBrk="1" hangingPunct="1"/>
              <a:t>15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533400" y="838200"/>
            <a:ext cx="7924800" cy="32004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5334000" y="2362200"/>
            <a:ext cx="2286000" cy="22860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533400" y="4114800"/>
            <a:ext cx="79248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5334000" y="2362200"/>
            <a:ext cx="22860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V="1"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914400" y="4648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B1: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nguồn</a:t>
            </a:r>
          </a:p>
        </p:txBody>
      </p:sp>
      <p:sp>
        <p:nvSpPr>
          <p:cNvPr id="17418" name="Text Box 9"/>
          <p:cNvSpPr txBox="1">
            <a:spLocks noChangeArrowheads="1"/>
          </p:cNvSpPr>
          <p:nvPr/>
        </p:nvSpPr>
        <p:spPr bwMode="auto">
          <a:xfrm>
            <a:off x="914400" y="5105400"/>
            <a:ext cx="744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B2: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ể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iện, bộ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èn huỳnh quang</a:t>
            </a:r>
          </a:p>
        </p:txBody>
      </p:sp>
      <p:sp>
        <p:nvSpPr>
          <p:cNvPr id="17419" name="Text Box 10"/>
          <p:cNvSpPr txBox="1">
            <a:spLocks noChangeArrowheads="1"/>
          </p:cNvSpPr>
          <p:nvPr/>
        </p:nvSpPr>
        <p:spPr bwMode="auto">
          <a:xfrm>
            <a:off x="914400" y="55626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B3: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các thiết bị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trên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17420" name="Text Box 11"/>
          <p:cNvSpPr txBox="1">
            <a:spLocks noChangeArrowheads="1"/>
          </p:cNvSpPr>
          <p:nvPr/>
        </p:nvSpPr>
        <p:spPr bwMode="auto">
          <a:xfrm>
            <a:off x="914400" y="6096000"/>
            <a:ext cx="7019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B4: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dẫn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theo s</a:t>
            </a:r>
            <a:r>
              <a:rPr lang="vi-VN" altLang="en-US" sz="2400" b="1">
                <a:latin typeface="Times New Roman" panose="02020603050405020304" pitchFamily="18" charset="0"/>
              </a:rPr>
              <a:t>ơ</a:t>
            </a: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ồ nguyên lý</a:t>
            </a:r>
          </a:p>
        </p:txBody>
      </p:sp>
      <p:sp>
        <p:nvSpPr>
          <p:cNvPr id="17421" name="Line 12"/>
          <p:cNvSpPr>
            <a:spLocks noChangeShapeType="1"/>
          </p:cNvSpPr>
          <p:nvPr/>
        </p:nvSpPr>
        <p:spPr bwMode="auto">
          <a:xfrm>
            <a:off x="1524000" y="1371600"/>
            <a:ext cx="678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3"/>
          <p:cNvSpPr>
            <a:spLocks noChangeShapeType="1"/>
          </p:cNvSpPr>
          <p:nvPr/>
        </p:nvSpPr>
        <p:spPr bwMode="auto">
          <a:xfrm>
            <a:off x="1524000" y="1066800"/>
            <a:ext cx="678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4"/>
          <p:cNvSpPr>
            <a:spLocks noChangeShapeType="1"/>
          </p:cNvSpPr>
          <p:nvPr/>
        </p:nvSpPr>
        <p:spPr bwMode="auto">
          <a:xfrm>
            <a:off x="1905000" y="13716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5"/>
          <p:cNvSpPr>
            <a:spLocks noChangeShapeType="1"/>
          </p:cNvSpPr>
          <p:nvPr/>
        </p:nvSpPr>
        <p:spPr bwMode="auto">
          <a:xfrm>
            <a:off x="2209800" y="1066800"/>
            <a:ext cx="0" cy="685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Rectangle 16"/>
          <p:cNvSpPr>
            <a:spLocks noChangeArrowheads="1"/>
          </p:cNvSpPr>
          <p:nvPr/>
        </p:nvSpPr>
        <p:spPr bwMode="auto">
          <a:xfrm>
            <a:off x="1828800" y="2971800"/>
            <a:ext cx="152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26" name="Line 17"/>
          <p:cNvSpPr>
            <a:spLocks noChangeShapeType="1"/>
          </p:cNvSpPr>
          <p:nvPr/>
        </p:nvSpPr>
        <p:spPr bwMode="auto">
          <a:xfrm>
            <a:off x="1905000" y="3657600"/>
            <a:ext cx="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AutoShape 18"/>
          <p:cNvSpPr>
            <a:spLocks noChangeArrowheads="1"/>
          </p:cNvSpPr>
          <p:nvPr/>
        </p:nvSpPr>
        <p:spPr bwMode="auto">
          <a:xfrm>
            <a:off x="50292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28" name="Rectangle 19"/>
          <p:cNvSpPr>
            <a:spLocks noChangeArrowheads="1"/>
          </p:cNvSpPr>
          <p:nvPr/>
        </p:nvSpPr>
        <p:spPr bwMode="auto">
          <a:xfrm>
            <a:off x="4953000" y="2286000"/>
            <a:ext cx="228600" cy="3810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29" name="AutoShape 20"/>
          <p:cNvSpPr>
            <a:spLocks noChangeArrowheads="1"/>
          </p:cNvSpPr>
          <p:nvPr/>
        </p:nvSpPr>
        <p:spPr bwMode="auto">
          <a:xfrm flipH="1">
            <a:off x="75438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30" name="Rectangle 21"/>
          <p:cNvSpPr>
            <a:spLocks noChangeArrowheads="1"/>
          </p:cNvSpPr>
          <p:nvPr/>
        </p:nvSpPr>
        <p:spPr bwMode="auto">
          <a:xfrm flipH="1">
            <a:off x="7772400" y="2286000"/>
            <a:ext cx="228600" cy="3810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31" name="Line 22"/>
          <p:cNvSpPr>
            <a:spLocks noChangeShapeType="1"/>
          </p:cNvSpPr>
          <p:nvPr/>
        </p:nvSpPr>
        <p:spPr bwMode="auto">
          <a:xfrm flipV="1">
            <a:off x="7762875" y="2514600"/>
            <a:ext cx="0" cy="228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3"/>
          <p:cNvSpPr>
            <a:spLocks noChangeShapeType="1"/>
          </p:cNvSpPr>
          <p:nvPr/>
        </p:nvSpPr>
        <p:spPr bwMode="auto">
          <a:xfrm>
            <a:off x="4648200" y="2743200"/>
            <a:ext cx="3124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Line 24"/>
          <p:cNvSpPr>
            <a:spLocks noChangeShapeType="1"/>
          </p:cNvSpPr>
          <p:nvPr/>
        </p:nvSpPr>
        <p:spPr bwMode="auto">
          <a:xfrm>
            <a:off x="2209800" y="2362200"/>
            <a:ext cx="0" cy="1600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Line 25"/>
          <p:cNvSpPr>
            <a:spLocks noChangeShapeType="1"/>
          </p:cNvSpPr>
          <p:nvPr/>
        </p:nvSpPr>
        <p:spPr bwMode="auto">
          <a:xfrm>
            <a:off x="2209800" y="2133600"/>
            <a:ext cx="2971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Line 26"/>
          <p:cNvSpPr>
            <a:spLocks noChangeShapeType="1"/>
          </p:cNvSpPr>
          <p:nvPr/>
        </p:nvSpPr>
        <p:spPr bwMode="auto">
          <a:xfrm>
            <a:off x="3429000" y="2895600"/>
            <a:ext cx="449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AutoShape 27"/>
          <p:cNvSpPr>
            <a:spLocks noChangeArrowheads="1"/>
          </p:cNvSpPr>
          <p:nvPr/>
        </p:nvSpPr>
        <p:spPr bwMode="auto">
          <a:xfrm flipH="1">
            <a:off x="4495800" y="2451100"/>
            <a:ext cx="2286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37" name="Rectangle 28"/>
          <p:cNvSpPr>
            <a:spLocks noChangeArrowheads="1"/>
          </p:cNvSpPr>
          <p:nvPr/>
        </p:nvSpPr>
        <p:spPr bwMode="auto">
          <a:xfrm flipH="1">
            <a:off x="4419600" y="2362200"/>
            <a:ext cx="228600" cy="2286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38" name="Line 29"/>
          <p:cNvSpPr>
            <a:spLocks noChangeShapeType="1"/>
          </p:cNvSpPr>
          <p:nvPr/>
        </p:nvSpPr>
        <p:spPr bwMode="auto">
          <a:xfrm>
            <a:off x="4813300" y="245110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Oval 30"/>
          <p:cNvSpPr>
            <a:spLocks noChangeArrowheads="1"/>
          </p:cNvSpPr>
          <p:nvPr/>
        </p:nvSpPr>
        <p:spPr bwMode="auto">
          <a:xfrm>
            <a:off x="4572000" y="2286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40" name="Line 31"/>
          <p:cNvSpPr>
            <a:spLocks noChangeShapeType="1"/>
          </p:cNvSpPr>
          <p:nvPr/>
        </p:nvSpPr>
        <p:spPr bwMode="auto">
          <a:xfrm>
            <a:off x="2209800" y="2362200"/>
            <a:ext cx="1295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Rectangle 32"/>
          <p:cNvSpPr>
            <a:spLocks noChangeArrowheads="1"/>
          </p:cNvSpPr>
          <p:nvPr/>
        </p:nvSpPr>
        <p:spPr bwMode="auto">
          <a:xfrm>
            <a:off x="1600200" y="2895600"/>
            <a:ext cx="914400" cy="1143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42" name="Rectangle 33"/>
          <p:cNvSpPr>
            <a:spLocks noChangeArrowheads="1"/>
          </p:cNvSpPr>
          <p:nvPr/>
        </p:nvSpPr>
        <p:spPr bwMode="auto">
          <a:xfrm>
            <a:off x="3276600" y="1981200"/>
            <a:ext cx="4876800" cy="990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43" name="Line 34"/>
          <p:cNvSpPr>
            <a:spLocks noChangeShapeType="1"/>
          </p:cNvSpPr>
          <p:nvPr/>
        </p:nvSpPr>
        <p:spPr bwMode="auto">
          <a:xfrm>
            <a:off x="1905000" y="3962400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4" name="Line 35"/>
          <p:cNvSpPr>
            <a:spLocks noChangeShapeType="1"/>
          </p:cNvSpPr>
          <p:nvPr/>
        </p:nvSpPr>
        <p:spPr bwMode="auto">
          <a:xfrm>
            <a:off x="4800600" y="2514600"/>
            <a:ext cx="381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5" name="Line 36"/>
          <p:cNvSpPr>
            <a:spLocks noChangeShapeType="1"/>
          </p:cNvSpPr>
          <p:nvPr/>
        </p:nvSpPr>
        <p:spPr bwMode="auto">
          <a:xfrm>
            <a:off x="7915275" y="24384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6" name="Line 37"/>
          <p:cNvSpPr>
            <a:spLocks noChangeShapeType="1"/>
          </p:cNvSpPr>
          <p:nvPr/>
        </p:nvSpPr>
        <p:spPr bwMode="auto">
          <a:xfrm>
            <a:off x="7772400" y="2438400"/>
            <a:ext cx="152400" cy="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7" name="Line 38"/>
          <p:cNvSpPr>
            <a:spLocks noChangeShapeType="1"/>
          </p:cNvSpPr>
          <p:nvPr/>
        </p:nvSpPr>
        <p:spPr bwMode="auto">
          <a:xfrm>
            <a:off x="3429000" y="25146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8" name="Line 39"/>
          <p:cNvSpPr>
            <a:spLocks noChangeShapeType="1"/>
          </p:cNvSpPr>
          <p:nvPr/>
        </p:nvSpPr>
        <p:spPr bwMode="auto">
          <a:xfrm>
            <a:off x="5181600" y="2133600"/>
            <a:ext cx="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9" name="Line 40"/>
          <p:cNvSpPr>
            <a:spLocks noChangeShapeType="1"/>
          </p:cNvSpPr>
          <p:nvPr/>
        </p:nvSpPr>
        <p:spPr bwMode="auto">
          <a:xfrm flipV="1">
            <a:off x="4648200" y="2514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0" name="Oval 41"/>
          <p:cNvSpPr>
            <a:spLocks noChangeArrowheads="1"/>
          </p:cNvSpPr>
          <p:nvPr/>
        </p:nvSpPr>
        <p:spPr bwMode="auto">
          <a:xfrm>
            <a:off x="1704975" y="3429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51" name="Line 42"/>
          <p:cNvSpPr>
            <a:spLocks noChangeShapeType="1"/>
          </p:cNvSpPr>
          <p:nvPr/>
        </p:nvSpPr>
        <p:spPr bwMode="auto">
          <a:xfrm rot="-1047589">
            <a:off x="1806575" y="35496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2" name="Line 43"/>
          <p:cNvSpPr>
            <a:spLocks noChangeShapeType="1"/>
          </p:cNvSpPr>
          <p:nvPr/>
        </p:nvSpPr>
        <p:spPr bwMode="auto">
          <a:xfrm>
            <a:off x="3429000" y="2514600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533400" y="4191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*Các b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ư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ớc tiến hành vẽ:</a:t>
            </a:r>
          </a:p>
        </p:txBody>
      </p:sp>
      <p:sp>
        <p:nvSpPr>
          <p:cNvPr id="17454" name="Text Box 45"/>
          <p:cNvSpPr txBox="1">
            <a:spLocks noChangeArrowheads="1"/>
          </p:cNvSpPr>
          <p:nvPr/>
        </p:nvSpPr>
        <p:spPr bwMode="auto">
          <a:xfrm>
            <a:off x="1219200" y="1233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7455" name="Text Box 46"/>
          <p:cNvSpPr txBox="1">
            <a:spLocks noChangeArrowheads="1"/>
          </p:cNvSpPr>
          <p:nvPr/>
        </p:nvSpPr>
        <p:spPr bwMode="auto">
          <a:xfrm>
            <a:off x="1219200" y="7762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17456" name="Group 47"/>
          <p:cNvGrpSpPr>
            <a:grpSpLocks/>
          </p:cNvGrpSpPr>
          <p:nvPr/>
        </p:nvGrpSpPr>
        <p:grpSpPr bwMode="auto">
          <a:xfrm>
            <a:off x="3505200" y="2286000"/>
            <a:ext cx="838200" cy="304800"/>
            <a:chOff x="2208" y="1440"/>
            <a:chExt cx="528" cy="192"/>
          </a:xfrm>
        </p:grpSpPr>
        <p:sp>
          <p:nvSpPr>
            <p:cNvPr id="17467" name="Rectangle 48"/>
            <p:cNvSpPr>
              <a:spLocks noChangeArrowheads="1"/>
            </p:cNvSpPr>
            <p:nvPr/>
          </p:nvSpPr>
          <p:spPr bwMode="auto">
            <a:xfrm>
              <a:off x="2304" y="1440"/>
              <a:ext cx="43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17468" name="Line 49"/>
            <p:cNvSpPr>
              <a:spLocks noChangeShapeType="1"/>
            </p:cNvSpPr>
            <p:nvPr/>
          </p:nvSpPr>
          <p:spPr bwMode="auto">
            <a:xfrm>
              <a:off x="2208" y="15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Line 50"/>
            <p:cNvSpPr>
              <a:spLocks noChangeShapeType="1"/>
            </p:cNvSpPr>
            <p:nvPr/>
          </p:nvSpPr>
          <p:spPr bwMode="auto">
            <a:xfrm>
              <a:off x="2208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57" name="Line 51"/>
          <p:cNvSpPr>
            <a:spLocks noChangeShapeType="1"/>
          </p:cNvSpPr>
          <p:nvPr/>
        </p:nvSpPr>
        <p:spPr bwMode="auto">
          <a:xfrm>
            <a:off x="1905000" y="1828800"/>
            <a:ext cx="0" cy="1676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8" name="Line 52"/>
          <p:cNvSpPr>
            <a:spLocks noChangeShapeType="1"/>
          </p:cNvSpPr>
          <p:nvPr/>
        </p:nvSpPr>
        <p:spPr bwMode="auto">
          <a:xfrm>
            <a:off x="2209800" y="1752600"/>
            <a:ext cx="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9" name="Line 53"/>
          <p:cNvSpPr>
            <a:spLocks noChangeShapeType="1"/>
          </p:cNvSpPr>
          <p:nvPr/>
        </p:nvSpPr>
        <p:spPr bwMode="auto">
          <a:xfrm rot="-6447589">
            <a:off x="1839912" y="3516313"/>
            <a:ext cx="22225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60" name="Group 54"/>
          <p:cNvGrpSpPr>
            <a:grpSpLocks/>
          </p:cNvGrpSpPr>
          <p:nvPr/>
        </p:nvGrpSpPr>
        <p:grpSpPr bwMode="auto">
          <a:xfrm>
            <a:off x="1857375" y="3505200"/>
            <a:ext cx="76200" cy="228600"/>
            <a:chOff x="1824" y="2256"/>
            <a:chExt cx="48" cy="144"/>
          </a:xfrm>
        </p:grpSpPr>
        <p:sp>
          <p:nvSpPr>
            <p:cNvPr id="17465" name="Oval 55"/>
            <p:cNvSpPr>
              <a:spLocks noChangeArrowheads="1"/>
            </p:cNvSpPr>
            <p:nvPr/>
          </p:nvSpPr>
          <p:spPr bwMode="auto">
            <a:xfrm>
              <a:off x="1824" y="2256"/>
              <a:ext cx="48" cy="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7466" name="Oval 56"/>
            <p:cNvSpPr>
              <a:spLocks noChangeArrowheads="1"/>
            </p:cNvSpPr>
            <p:nvPr/>
          </p:nvSpPr>
          <p:spPr bwMode="auto">
            <a:xfrm>
              <a:off x="1824" y="2352"/>
              <a:ext cx="48" cy="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17461" name="Text Box 57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b) Vẽ s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ồ lắp mạch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</a:t>
            </a:r>
          </a:p>
        </p:txBody>
      </p:sp>
      <p:grpSp>
        <p:nvGrpSpPr>
          <p:cNvPr id="17462" name="Group 58"/>
          <p:cNvGrpSpPr>
            <a:grpSpLocks/>
          </p:cNvGrpSpPr>
          <p:nvPr/>
        </p:nvGrpSpPr>
        <p:grpSpPr bwMode="auto">
          <a:xfrm>
            <a:off x="1828800" y="2971800"/>
            <a:ext cx="152400" cy="381000"/>
            <a:chOff x="1152" y="1872"/>
            <a:chExt cx="96" cy="240"/>
          </a:xfrm>
        </p:grpSpPr>
        <p:sp>
          <p:nvSpPr>
            <p:cNvPr id="17463" name="Rectangle 59"/>
            <p:cNvSpPr>
              <a:spLocks noChangeArrowheads="1"/>
            </p:cNvSpPr>
            <p:nvPr/>
          </p:nvSpPr>
          <p:spPr bwMode="auto">
            <a:xfrm>
              <a:off x="1152" y="1872"/>
              <a:ext cx="96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7464" name="AutoShape 60"/>
            <p:cNvSpPr>
              <a:spLocks noChangeArrowheads="1"/>
            </p:cNvSpPr>
            <p:nvPr/>
          </p:nvSpPr>
          <p:spPr bwMode="auto">
            <a:xfrm>
              <a:off x="1152" y="1872"/>
              <a:ext cx="96" cy="240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7" grpId="1" animBg="1"/>
      <p:bldP spid="59397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82FF11-620F-4247-8D94-D4712C7C665D}" type="slidenum">
              <a:rPr lang="en-US" altLang="en-US">
                <a:latin typeface="Garamond" panose="02020404030301010803" pitchFamily="18" charset="0"/>
              </a:rPr>
              <a:pPr eaLnBrk="1" hangingPunct="1"/>
              <a:t>16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38200" y="4572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Lắp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ặt  mạch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 huỳnh quang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2400" y="1352550"/>
            <a:ext cx="11430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Vạch dấu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600200" y="1295400"/>
            <a:ext cx="14478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Khoan lỗ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iện, lỗ vít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352800" y="1304925"/>
            <a:ext cx="14478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Lắp thiết bị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của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057775" y="1371600"/>
            <a:ext cx="1066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Nối dây bộ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èn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6429375" y="1362075"/>
            <a:ext cx="12192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Kiểm tra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7924800" y="1371600"/>
            <a:ext cx="990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Vận hành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1304925" y="2057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3067050" y="2057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4800600" y="2057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6153150" y="206692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7677150" y="2057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7F7513-33BA-4AD7-8F17-42388D6FD40B}" type="slidenum">
              <a:rPr lang="en-US" altLang="en-US">
                <a:latin typeface="Garamond" panose="02020404030301010803" pitchFamily="18" charset="0"/>
              </a:rPr>
              <a:pPr eaLnBrk="1" hangingPunct="1"/>
              <a:t>17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1896" name="Rectangle 152"/>
          <p:cNvSpPr>
            <a:spLocks noChangeArrowheads="1"/>
          </p:cNvSpPr>
          <p:nvPr/>
        </p:nvSpPr>
        <p:spPr bwMode="auto">
          <a:xfrm>
            <a:off x="533400" y="5105400"/>
            <a:ext cx="7924800" cy="1447800"/>
          </a:xfrm>
          <a:prstGeom prst="rect">
            <a:avLst/>
          </a:prstGeom>
          <a:solidFill>
            <a:srgbClr val="E8F0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Chấn l</a:t>
            </a:r>
            <a:r>
              <a:rPr lang="vi-VN" altLang="en-US" sz="2400" b="1">
                <a:latin typeface="Times New Roman" panose="02020603050405020304" pitchFamily="18" charset="0"/>
              </a:rPr>
              <a:t>ư</a:t>
            </a:r>
            <a:r>
              <a:rPr lang="en-US" altLang="en-US" sz="2400" b="1">
                <a:latin typeface="Times New Roman" panose="02020603050405020304" pitchFamily="18" charset="0"/>
              </a:rPr>
              <a:t>u, tắc te mắc sai vị trí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sym typeface="Wingdings" panose="05000000000000000000" pitchFamily="2" charset="2"/>
              </a:rPr>
              <a:t> Mạch </a:t>
            </a:r>
            <a:r>
              <a:rPr lang="vi-VN" altLang="en-US" sz="2400" b="1">
                <a:latin typeface="Times New Roman" panose="02020603050405020304" pitchFamily="18" charset="0"/>
                <a:sym typeface="Wingdings" panose="05000000000000000000" pitchFamily="2" charset="2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  <a:sym typeface="Wingdings" panose="05000000000000000000" pitchFamily="2" charset="2"/>
              </a:rPr>
              <a:t>iện không hoạt </a:t>
            </a:r>
            <a:r>
              <a:rPr lang="vi-VN" altLang="en-US" sz="2400" b="1">
                <a:latin typeface="Times New Roman" panose="02020603050405020304" pitchFamily="18" charset="0"/>
                <a:sym typeface="Wingdings" panose="05000000000000000000" pitchFamily="2" charset="2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  <a:sym typeface="Wingdings" panose="05000000000000000000" pitchFamily="2" charset="2"/>
              </a:rPr>
              <a:t>ộng </a:t>
            </a:r>
            <a:r>
              <a:rPr lang="vi-VN" altLang="en-US" sz="2400" b="1">
                <a:latin typeface="Times New Roman" panose="02020603050405020304" pitchFamily="18" charset="0"/>
                <a:sym typeface="Wingdings" panose="05000000000000000000" pitchFamily="2" charset="2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  <a:sym typeface="Wingdings" panose="05000000000000000000" pitchFamily="2" charset="2"/>
              </a:rPr>
              <a:t>ợc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2532" name="Text Box 46"/>
          <p:cNvSpPr txBox="1">
            <a:spLocks noChangeArrowheads="1"/>
          </p:cNvSpPr>
          <p:nvPr/>
        </p:nvSpPr>
        <p:spPr bwMode="auto">
          <a:xfrm>
            <a:off x="762000" y="838200"/>
            <a:ext cx="701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 S</a:t>
            </a:r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ồ lắp </a:t>
            </a:r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ặt mạch </a:t>
            </a:r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iện </a:t>
            </a:r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èn huỳnh quang sau đúng hay sai? Giải thích?</a:t>
            </a:r>
          </a:p>
        </p:txBody>
      </p:sp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533400" y="1752600"/>
            <a:ext cx="7924800" cy="4114800"/>
            <a:chOff x="336" y="1248"/>
            <a:chExt cx="4992" cy="2592"/>
          </a:xfrm>
        </p:grpSpPr>
        <p:sp>
          <p:nvSpPr>
            <p:cNvPr id="22534" name="Rectangle 149"/>
            <p:cNvSpPr>
              <a:spLocks noChangeArrowheads="1"/>
            </p:cNvSpPr>
            <p:nvPr/>
          </p:nvSpPr>
          <p:spPr bwMode="auto">
            <a:xfrm>
              <a:off x="336" y="1296"/>
              <a:ext cx="4992" cy="2544"/>
            </a:xfrm>
            <a:prstGeom prst="rect">
              <a:avLst/>
            </a:prstGeom>
            <a:solidFill>
              <a:srgbClr val="D3EBE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2535" name="Rectangle 52"/>
            <p:cNvSpPr>
              <a:spLocks noChangeArrowheads="1"/>
            </p:cNvSpPr>
            <p:nvPr/>
          </p:nvSpPr>
          <p:spPr bwMode="auto">
            <a:xfrm>
              <a:off x="3360" y="2247"/>
              <a:ext cx="1440" cy="144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2536" name="Line 53"/>
            <p:cNvSpPr>
              <a:spLocks noChangeShapeType="1"/>
            </p:cNvSpPr>
            <p:nvPr/>
          </p:nvSpPr>
          <p:spPr bwMode="auto">
            <a:xfrm>
              <a:off x="3984" y="2247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Line 54"/>
            <p:cNvSpPr>
              <a:spLocks noChangeShapeType="1"/>
            </p:cNvSpPr>
            <p:nvPr/>
          </p:nvSpPr>
          <p:spPr bwMode="auto">
            <a:xfrm flipV="1">
              <a:off x="3984" y="2247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Line 55"/>
            <p:cNvSpPr>
              <a:spLocks noChangeShapeType="1"/>
            </p:cNvSpPr>
            <p:nvPr/>
          </p:nvSpPr>
          <p:spPr bwMode="auto">
            <a:xfrm>
              <a:off x="960" y="1623"/>
              <a:ext cx="42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56"/>
            <p:cNvSpPr>
              <a:spLocks noChangeShapeType="1"/>
            </p:cNvSpPr>
            <p:nvPr/>
          </p:nvSpPr>
          <p:spPr bwMode="auto">
            <a:xfrm>
              <a:off x="960" y="1431"/>
              <a:ext cx="42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57"/>
            <p:cNvSpPr>
              <a:spLocks noChangeShapeType="1"/>
            </p:cNvSpPr>
            <p:nvPr/>
          </p:nvSpPr>
          <p:spPr bwMode="auto">
            <a:xfrm>
              <a:off x="1200" y="1623"/>
              <a:ext cx="0" cy="13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58"/>
            <p:cNvSpPr>
              <a:spLocks noChangeShapeType="1"/>
            </p:cNvSpPr>
            <p:nvPr/>
          </p:nvSpPr>
          <p:spPr bwMode="auto">
            <a:xfrm>
              <a:off x="1392" y="1431"/>
              <a:ext cx="0" cy="6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Rectangle 59"/>
            <p:cNvSpPr>
              <a:spLocks noChangeArrowheads="1"/>
            </p:cNvSpPr>
            <p:nvPr/>
          </p:nvSpPr>
          <p:spPr bwMode="auto">
            <a:xfrm>
              <a:off x="1152" y="2631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2543" name="Line 60"/>
            <p:cNvSpPr>
              <a:spLocks noChangeShapeType="1"/>
            </p:cNvSpPr>
            <p:nvPr/>
          </p:nvSpPr>
          <p:spPr bwMode="auto">
            <a:xfrm>
              <a:off x="1200" y="3063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AutoShape 61"/>
            <p:cNvSpPr>
              <a:spLocks noChangeArrowheads="1"/>
            </p:cNvSpPr>
            <p:nvPr/>
          </p:nvSpPr>
          <p:spPr bwMode="auto">
            <a:xfrm>
              <a:off x="3168" y="2295"/>
              <a:ext cx="240" cy="4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2545" name="AutoShape 63"/>
            <p:cNvSpPr>
              <a:spLocks noChangeArrowheads="1"/>
            </p:cNvSpPr>
            <p:nvPr/>
          </p:nvSpPr>
          <p:spPr bwMode="auto">
            <a:xfrm flipH="1">
              <a:off x="4752" y="2295"/>
              <a:ext cx="240" cy="4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2546" name="Rectangle 64"/>
            <p:cNvSpPr>
              <a:spLocks noChangeArrowheads="1"/>
            </p:cNvSpPr>
            <p:nvPr/>
          </p:nvSpPr>
          <p:spPr bwMode="auto">
            <a:xfrm flipH="1">
              <a:off x="4896" y="2199"/>
              <a:ext cx="144" cy="240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2547" name="Line 65"/>
            <p:cNvSpPr>
              <a:spLocks noChangeShapeType="1"/>
            </p:cNvSpPr>
            <p:nvPr/>
          </p:nvSpPr>
          <p:spPr bwMode="auto">
            <a:xfrm flipV="1">
              <a:off x="4890" y="2343"/>
              <a:ext cx="0" cy="144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66"/>
            <p:cNvSpPr>
              <a:spLocks noChangeShapeType="1"/>
            </p:cNvSpPr>
            <p:nvPr/>
          </p:nvSpPr>
          <p:spPr bwMode="auto">
            <a:xfrm>
              <a:off x="2688" y="2487"/>
              <a:ext cx="2208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Line 67"/>
            <p:cNvSpPr>
              <a:spLocks noChangeShapeType="1"/>
            </p:cNvSpPr>
            <p:nvPr/>
          </p:nvSpPr>
          <p:spPr bwMode="auto">
            <a:xfrm>
              <a:off x="1392" y="2448"/>
              <a:ext cx="0" cy="80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68"/>
            <p:cNvSpPr>
              <a:spLocks noChangeShapeType="1"/>
            </p:cNvSpPr>
            <p:nvPr/>
          </p:nvSpPr>
          <p:spPr bwMode="auto">
            <a:xfrm>
              <a:off x="1392" y="2103"/>
              <a:ext cx="187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Line 69"/>
            <p:cNvSpPr>
              <a:spLocks noChangeShapeType="1"/>
            </p:cNvSpPr>
            <p:nvPr/>
          </p:nvSpPr>
          <p:spPr bwMode="auto">
            <a:xfrm>
              <a:off x="2448" y="2583"/>
              <a:ext cx="254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Line 74"/>
            <p:cNvSpPr>
              <a:spLocks noChangeShapeType="1"/>
            </p:cNvSpPr>
            <p:nvPr/>
          </p:nvSpPr>
          <p:spPr bwMode="auto">
            <a:xfrm>
              <a:off x="1392" y="2448"/>
              <a:ext cx="96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Rectangle 75"/>
            <p:cNvSpPr>
              <a:spLocks noChangeArrowheads="1"/>
            </p:cNvSpPr>
            <p:nvPr/>
          </p:nvSpPr>
          <p:spPr bwMode="auto">
            <a:xfrm>
              <a:off x="1008" y="2583"/>
              <a:ext cx="576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2554" name="Rectangle 76"/>
            <p:cNvSpPr>
              <a:spLocks noChangeArrowheads="1"/>
            </p:cNvSpPr>
            <p:nvPr/>
          </p:nvSpPr>
          <p:spPr bwMode="auto">
            <a:xfrm>
              <a:off x="2064" y="2007"/>
              <a:ext cx="3072" cy="6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2555" name="Line 77"/>
            <p:cNvSpPr>
              <a:spLocks noChangeShapeType="1"/>
            </p:cNvSpPr>
            <p:nvPr/>
          </p:nvSpPr>
          <p:spPr bwMode="auto">
            <a:xfrm>
              <a:off x="1200" y="3255"/>
              <a:ext cx="192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79"/>
            <p:cNvSpPr>
              <a:spLocks noChangeShapeType="1"/>
            </p:cNvSpPr>
            <p:nvPr/>
          </p:nvSpPr>
          <p:spPr bwMode="auto">
            <a:xfrm>
              <a:off x="4986" y="2295"/>
              <a:ext cx="0" cy="28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Line 80"/>
            <p:cNvSpPr>
              <a:spLocks noChangeShapeType="1"/>
            </p:cNvSpPr>
            <p:nvPr/>
          </p:nvSpPr>
          <p:spPr bwMode="auto">
            <a:xfrm>
              <a:off x="4896" y="2295"/>
              <a:ext cx="96" cy="0"/>
            </a:xfrm>
            <a:prstGeom prst="line">
              <a:avLst/>
            </a:prstGeom>
            <a:noFill/>
            <a:ln w="19050">
              <a:solidFill>
                <a:srgbClr val="FF7C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Line 81"/>
            <p:cNvSpPr>
              <a:spLocks noChangeShapeType="1"/>
            </p:cNvSpPr>
            <p:nvPr/>
          </p:nvSpPr>
          <p:spPr bwMode="auto">
            <a:xfrm>
              <a:off x="2456" y="2295"/>
              <a:ext cx="0" cy="28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Rectangle 62"/>
            <p:cNvSpPr>
              <a:spLocks noChangeArrowheads="1"/>
            </p:cNvSpPr>
            <p:nvPr/>
          </p:nvSpPr>
          <p:spPr bwMode="auto">
            <a:xfrm>
              <a:off x="3120" y="2199"/>
              <a:ext cx="144" cy="240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22560" name="Group 85"/>
            <p:cNvGrpSpPr>
              <a:grpSpLocks/>
            </p:cNvGrpSpPr>
            <p:nvPr/>
          </p:nvGrpSpPr>
          <p:grpSpPr bwMode="auto">
            <a:xfrm>
              <a:off x="1074" y="2919"/>
              <a:ext cx="240" cy="240"/>
              <a:chOff x="1268" y="1920"/>
              <a:chExt cx="240" cy="240"/>
            </a:xfrm>
          </p:grpSpPr>
          <p:sp>
            <p:nvSpPr>
              <p:cNvPr id="22576" name="Oval 86"/>
              <p:cNvSpPr>
                <a:spLocks noChangeArrowheads="1"/>
              </p:cNvSpPr>
              <p:nvPr/>
            </p:nvSpPr>
            <p:spPr bwMode="auto">
              <a:xfrm>
                <a:off x="1268" y="1920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2577" name="Line 87"/>
              <p:cNvSpPr>
                <a:spLocks noChangeShapeType="1"/>
              </p:cNvSpPr>
              <p:nvPr/>
            </p:nvSpPr>
            <p:spPr bwMode="auto">
              <a:xfrm rot="-1047589">
                <a:off x="1332" y="1996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578" name="Group 88"/>
              <p:cNvGrpSpPr>
                <a:grpSpLocks/>
              </p:cNvGrpSpPr>
              <p:nvPr/>
            </p:nvGrpSpPr>
            <p:grpSpPr bwMode="auto">
              <a:xfrm>
                <a:off x="1364" y="1968"/>
                <a:ext cx="48" cy="144"/>
                <a:chOff x="1824" y="2256"/>
                <a:chExt cx="48" cy="144"/>
              </a:xfrm>
            </p:grpSpPr>
            <p:sp>
              <p:nvSpPr>
                <p:cNvPr id="22579" name="Oval 89"/>
                <p:cNvSpPr>
                  <a:spLocks noChangeArrowheads="1"/>
                </p:cNvSpPr>
                <p:nvPr/>
              </p:nvSpPr>
              <p:spPr bwMode="auto">
                <a:xfrm>
                  <a:off x="1824" y="225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2580" name="Oval 90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sp>
          <p:nvSpPr>
            <p:cNvPr id="22561" name="Line 91"/>
            <p:cNvSpPr>
              <a:spLocks noChangeShapeType="1"/>
            </p:cNvSpPr>
            <p:nvPr/>
          </p:nvSpPr>
          <p:spPr bwMode="auto">
            <a:xfrm>
              <a:off x="2640" y="2295"/>
              <a:ext cx="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Text Box 92"/>
            <p:cNvSpPr txBox="1">
              <a:spLocks noChangeArrowheads="1"/>
            </p:cNvSpPr>
            <p:nvPr/>
          </p:nvSpPr>
          <p:spPr bwMode="auto">
            <a:xfrm>
              <a:off x="768" y="1536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2563" name="Text Box 93"/>
            <p:cNvSpPr txBox="1">
              <a:spLocks noChangeArrowheads="1"/>
            </p:cNvSpPr>
            <p:nvPr/>
          </p:nvSpPr>
          <p:spPr bwMode="auto">
            <a:xfrm>
              <a:off x="768" y="124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O</a:t>
              </a:r>
            </a:p>
          </p:txBody>
        </p:sp>
        <p:grpSp>
          <p:nvGrpSpPr>
            <p:cNvPr id="22564" name="Group 95"/>
            <p:cNvGrpSpPr>
              <a:grpSpLocks/>
            </p:cNvGrpSpPr>
            <p:nvPr/>
          </p:nvGrpSpPr>
          <p:grpSpPr bwMode="auto">
            <a:xfrm>
              <a:off x="2208" y="2160"/>
              <a:ext cx="480" cy="288"/>
              <a:chOff x="2784" y="2199"/>
              <a:chExt cx="480" cy="288"/>
            </a:xfrm>
          </p:grpSpPr>
          <p:sp>
            <p:nvSpPr>
              <p:cNvPr id="22570" name="Rectangle 96"/>
              <p:cNvSpPr>
                <a:spLocks noChangeArrowheads="1"/>
              </p:cNvSpPr>
              <p:nvPr/>
            </p:nvSpPr>
            <p:spPr bwMode="auto">
              <a:xfrm>
                <a:off x="3120" y="2199"/>
                <a:ext cx="144" cy="240"/>
              </a:xfrm>
              <a:prstGeom prst="rect">
                <a:avLst/>
              </a:prstGeom>
              <a:solidFill>
                <a:srgbClr val="D3E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2571" name="AutoShape 97"/>
              <p:cNvSpPr>
                <a:spLocks noChangeArrowheads="1"/>
              </p:cNvSpPr>
              <p:nvPr/>
            </p:nvSpPr>
            <p:spPr bwMode="auto">
              <a:xfrm flipH="1">
                <a:off x="2832" y="2303"/>
                <a:ext cx="144" cy="4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2572" name="Rectangle 98"/>
              <p:cNvSpPr>
                <a:spLocks noChangeArrowheads="1"/>
              </p:cNvSpPr>
              <p:nvPr/>
            </p:nvSpPr>
            <p:spPr bwMode="auto">
              <a:xfrm flipH="1">
                <a:off x="2784" y="2247"/>
                <a:ext cx="144" cy="144"/>
              </a:xfrm>
              <a:prstGeom prst="rect">
                <a:avLst/>
              </a:prstGeom>
              <a:solidFill>
                <a:srgbClr val="D3E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2573" name="Line 99"/>
              <p:cNvSpPr>
                <a:spLocks noChangeShapeType="1"/>
              </p:cNvSpPr>
              <p:nvPr/>
            </p:nvSpPr>
            <p:spPr bwMode="auto">
              <a:xfrm>
                <a:off x="3032" y="2303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4" name="Oval 100"/>
              <p:cNvSpPr>
                <a:spLocks noChangeArrowheads="1"/>
              </p:cNvSpPr>
              <p:nvPr/>
            </p:nvSpPr>
            <p:spPr bwMode="auto">
              <a:xfrm>
                <a:off x="2880" y="2199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2575" name="Line 101"/>
              <p:cNvSpPr>
                <a:spLocks noChangeShapeType="1"/>
              </p:cNvSpPr>
              <p:nvPr/>
            </p:nvSpPr>
            <p:spPr bwMode="auto">
              <a:xfrm flipV="1">
                <a:off x="2928" y="2343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65" name="Rectangle 83"/>
            <p:cNvSpPr>
              <a:spLocks noChangeArrowheads="1"/>
            </p:cNvSpPr>
            <p:nvPr/>
          </p:nvSpPr>
          <p:spPr bwMode="auto">
            <a:xfrm>
              <a:off x="2784" y="2208"/>
              <a:ext cx="43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22566" name="Line 102"/>
            <p:cNvSpPr>
              <a:spLocks noChangeShapeType="1"/>
            </p:cNvSpPr>
            <p:nvPr/>
          </p:nvSpPr>
          <p:spPr bwMode="auto">
            <a:xfrm flipV="1">
              <a:off x="2688" y="2352"/>
              <a:ext cx="0" cy="144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Line 103"/>
            <p:cNvSpPr>
              <a:spLocks noChangeShapeType="1"/>
            </p:cNvSpPr>
            <p:nvPr/>
          </p:nvSpPr>
          <p:spPr bwMode="auto">
            <a:xfrm>
              <a:off x="2688" y="2352"/>
              <a:ext cx="96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Line 104"/>
            <p:cNvSpPr>
              <a:spLocks noChangeShapeType="1"/>
            </p:cNvSpPr>
            <p:nvPr/>
          </p:nvSpPr>
          <p:spPr bwMode="auto">
            <a:xfrm>
              <a:off x="3224" y="2344"/>
              <a:ext cx="96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Line 82"/>
            <p:cNvSpPr>
              <a:spLocks noChangeShapeType="1"/>
            </p:cNvSpPr>
            <p:nvPr/>
          </p:nvSpPr>
          <p:spPr bwMode="auto">
            <a:xfrm>
              <a:off x="3264" y="2103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1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EABA9E-5A9B-4358-A029-F8A46354EF0C}" type="slidenum">
              <a:rPr lang="en-US" altLang="en-US">
                <a:latin typeface="Garamond" panose="02020404030301010803" pitchFamily="18" charset="0"/>
              </a:rPr>
              <a:pPr eaLnBrk="1" hangingPunct="1"/>
              <a:t>18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3555" name="Text Box 48"/>
          <p:cNvSpPr txBox="1">
            <a:spLocks noChangeArrowheads="1"/>
          </p:cNvSpPr>
          <p:nvPr/>
        </p:nvSpPr>
        <p:spPr bwMode="auto">
          <a:xfrm>
            <a:off x="914400" y="792163"/>
            <a:ext cx="7543800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Vì sao ng</a:t>
            </a:r>
            <a:r>
              <a:rPr lang="vi-VN" altLang="en-US" sz="3200" b="1">
                <a:latin typeface="Times New Roman" panose="02020603050405020304" pitchFamily="18" charset="0"/>
              </a:rPr>
              <a:t>ư</a:t>
            </a:r>
            <a:r>
              <a:rPr lang="en-US" altLang="en-US" sz="3200" b="1">
                <a:latin typeface="Times New Roman" panose="02020603050405020304" pitchFamily="18" charset="0"/>
              </a:rPr>
              <a:t>ời ta th</a:t>
            </a:r>
            <a:r>
              <a:rPr lang="vi-VN" altLang="en-US" sz="3200" b="1">
                <a:latin typeface="Times New Roman" panose="02020603050405020304" pitchFamily="18" charset="0"/>
              </a:rPr>
              <a:t>ư</a:t>
            </a:r>
            <a:r>
              <a:rPr lang="en-US" altLang="en-US" sz="3200" b="1">
                <a:latin typeface="Times New Roman" panose="02020603050405020304" pitchFamily="18" charset="0"/>
              </a:rPr>
              <a:t>ờng dùng </a:t>
            </a:r>
            <a:r>
              <a:rPr lang="vi-VN" altLang="en-US" sz="3200" b="1">
                <a:latin typeface="Times New Roman" panose="02020603050405020304" pitchFamily="18" charset="0"/>
              </a:rPr>
              <a:t>đ</a:t>
            </a:r>
            <a:r>
              <a:rPr lang="en-US" altLang="en-US" sz="3200" b="1">
                <a:latin typeface="Times New Roman" panose="02020603050405020304" pitchFamily="18" charset="0"/>
              </a:rPr>
              <a:t>èn huỳnh quang </a:t>
            </a:r>
            <a:r>
              <a:rPr lang="vi-VN" altLang="en-US" sz="3200" b="1">
                <a:latin typeface="Times New Roman" panose="02020603050405020304" pitchFamily="18" charset="0"/>
              </a:rPr>
              <a:t>đ</a:t>
            </a:r>
            <a:r>
              <a:rPr lang="en-US" altLang="en-US" sz="3200" b="1">
                <a:latin typeface="Times New Roman" panose="02020603050405020304" pitchFamily="18" charset="0"/>
              </a:rPr>
              <a:t>ể chiếu sáng nhà ở, lớp học, công sở, nhà máy ...?</a:t>
            </a:r>
          </a:p>
        </p:txBody>
      </p: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533400" y="2632075"/>
            <a:ext cx="838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FF0066"/>
                </a:solidFill>
                <a:latin typeface="Times New Roman" panose="02020603050405020304" pitchFamily="18" charset="0"/>
              </a:rPr>
              <a:t>Vì so với </a:t>
            </a:r>
            <a:r>
              <a:rPr lang="vi-VN" altLang="en-US" sz="3200" b="1" i="1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i="1">
                <a:solidFill>
                  <a:srgbClr val="FF0066"/>
                </a:solidFill>
                <a:latin typeface="Times New Roman" panose="02020603050405020304" pitchFamily="18" charset="0"/>
              </a:rPr>
              <a:t>èn sợi </a:t>
            </a:r>
            <a:r>
              <a:rPr lang="vi-VN" altLang="en-US" sz="3200" b="1" i="1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i="1">
                <a:solidFill>
                  <a:srgbClr val="FF0066"/>
                </a:solidFill>
                <a:latin typeface="Times New Roman" panose="02020603050405020304" pitchFamily="18" charset="0"/>
              </a:rPr>
              <a:t>ốt, </a:t>
            </a:r>
            <a:r>
              <a:rPr lang="vi-VN" altLang="en-US" sz="3200" b="1" i="1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i="1">
                <a:solidFill>
                  <a:srgbClr val="FF0066"/>
                </a:solidFill>
                <a:latin typeface="Times New Roman" panose="02020603050405020304" pitchFamily="18" charset="0"/>
              </a:rPr>
              <a:t>èn huỳnh quang có: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- Hiệu suất phát quang cao (tiết kiệm </a:t>
            </a:r>
            <a:r>
              <a:rPr lang="vi-VN" alt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iện)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- Diện tích phát quang lớn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- Ít phát nhiệt ra môi tr</a:t>
            </a:r>
            <a:r>
              <a:rPr lang="vi-VN" alt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ờng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- Tuổi thọ cao.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150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C9F22D-27EC-44FF-B20E-34130E6905EC}" type="slidenum">
              <a:rPr lang="en-US" altLang="en-US">
                <a:latin typeface="Garamond" panose="02020404030301010803" pitchFamily="18" charset="0"/>
              </a:rPr>
              <a:pPr eaLnBrk="1" hangingPunct="1"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078" name="Slide Number Placeholder 3"/>
          <p:cNvSpPr txBox="1">
            <a:spLocks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7231523-FDD2-4354-8B9D-1545620F38E5}" type="slidenum">
              <a:rPr lang="en-US" altLang="en-US" sz="1200">
                <a:latin typeface="Garamond" panose="02020404030301010803" pitchFamily="18" charset="0"/>
              </a:rPr>
              <a:pPr algn="r" eaLnBrk="1" hangingPunct="1"/>
              <a:t>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080" name="WordArt 3"/>
          <p:cNvSpPr>
            <a:spLocks noChangeArrowheads="1" noChangeShapeType="1" noTextEdit="1"/>
          </p:cNvSpPr>
          <p:nvPr/>
        </p:nvSpPr>
        <p:spPr bwMode="auto">
          <a:xfrm>
            <a:off x="1158586" y="1840716"/>
            <a:ext cx="649605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solidFill>
                  <a:srgbClr val="3333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7: THỰC HÀNH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609600" y="2652506"/>
            <a:ext cx="75438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 ĐẶT MẠCH ĐIỆN </a:t>
            </a:r>
          </a:p>
          <a:p>
            <a:pPr algn="ctr" eaLnBrk="1" hangingPunct="1"/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ỐNG HUỲNH QUANG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4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32B4B7-443C-4CC3-95A5-64D824CE8548}" type="slidenum">
              <a:rPr lang="en-US" altLang="en-US">
                <a:latin typeface="Garamond" panose="02020404030301010803" pitchFamily="18" charset="0"/>
              </a:rPr>
              <a:pPr eaLnBrk="1" hangingPunct="1"/>
              <a:t>20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2133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smtClean="0">
                <a:solidFill>
                  <a:srgbClr val="000099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6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Nắm vững nguyên lí làm việc của mạch </a:t>
            </a:r>
            <a:r>
              <a:rPr lang="vi-VN" altLang="en-US" sz="26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6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èn ống huỳnh quang.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2. Nghiên cứu kĩ s</a:t>
            </a:r>
            <a:r>
              <a:rPr lang="vi-VN" altLang="en-US" sz="26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6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6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6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ồ lắp </a:t>
            </a:r>
            <a:r>
              <a:rPr lang="vi-VN" altLang="en-US" sz="26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6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ặt của mạch </a:t>
            </a:r>
            <a:r>
              <a:rPr lang="vi-VN" altLang="en-US" sz="26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6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èn ống huỳnh quang.</a:t>
            </a:r>
          </a:p>
        </p:txBody>
      </p:sp>
      <p:pic>
        <p:nvPicPr>
          <p:cNvPr id="33796" name="Picture 3" descr="Copy (3) of HDV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3900" y="-76200"/>
            <a:ext cx="51546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0" y="2590800"/>
            <a:ext cx="6172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b="1">
                <a:solidFill>
                  <a:srgbClr val="000099"/>
                </a:solidFill>
                <a:latin typeface="Times New Roman" panose="02020603050405020304" pitchFamily="18" charset="0"/>
              </a:rPr>
              <a:t>3. Chuẩn bị dụng cụ; thiết bị.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69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build="p" autoUpdateAnimBg="0"/>
      <p:bldP spid="10752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15443"/>
            <a:ext cx="6347714" cy="38807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NHIỆT TÌNH- HỌC HẾT MÌNH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8EF7-FF90-4494-B47B-476DC9B19F89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17475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30"/>
          <p:cNvSpPr>
            <a:spLocks noChangeArrowheads="1"/>
          </p:cNvSpPr>
          <p:nvPr/>
        </p:nvSpPr>
        <p:spPr bwMode="auto">
          <a:xfrm>
            <a:off x="6019800" y="1295400"/>
            <a:ext cx="2895600" cy="1905000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Đây là một bộ phận </a:t>
            </a:r>
          </a:p>
          <a:p>
            <a:pPr algn="ctr" eaLnBrk="1" hangingPunct="1"/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không thể thiếu </a:t>
            </a:r>
          </a:p>
          <a:p>
            <a:pPr algn="ctr" eaLnBrk="1" hangingPunct="1"/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trong mạch đèn </a:t>
            </a:r>
          </a:p>
          <a:p>
            <a:pPr algn="ctr" eaLnBrk="1" hangingPunct="1"/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huỳnh quang</a:t>
            </a:r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A92F482-6994-482C-9DBD-30A053382956}" type="slidenum">
              <a:rPr lang="en-US" altLang="en-US" sz="1400">
                <a:solidFill>
                  <a:srgbClr val="000000"/>
                </a:solidFill>
                <a:latin typeface="Franklin Gothic Book" pitchFamily="34" charset="0"/>
              </a:rPr>
              <a:pPr algn="r" eaLnBrk="1" hangingPunct="1"/>
              <a:t>22</a:t>
            </a:fld>
            <a:endParaRPr lang="en-US" altLang="en-US" sz="1400">
              <a:solidFill>
                <a:srgbClr val="000000"/>
              </a:solidFill>
              <a:latin typeface="Franklin Gothic Book" pitchFamily="34" charset="0"/>
            </a:endParaRPr>
          </a:p>
        </p:txBody>
      </p:sp>
      <p:grpSp>
        <p:nvGrpSpPr>
          <p:cNvPr id="35844" name="Group 52"/>
          <p:cNvGrpSpPr>
            <a:grpSpLocks/>
          </p:cNvGrpSpPr>
          <p:nvPr/>
        </p:nvGrpSpPr>
        <p:grpSpPr bwMode="auto">
          <a:xfrm>
            <a:off x="1524000" y="5791200"/>
            <a:ext cx="4724400" cy="609600"/>
            <a:chOff x="960" y="3648"/>
            <a:chExt cx="2976" cy="384"/>
          </a:xfrm>
        </p:grpSpPr>
        <p:sp>
          <p:nvSpPr>
            <p:cNvPr id="18628" name="AutoShape 53"/>
            <p:cNvSpPr>
              <a:spLocks noChangeArrowheads="1"/>
            </p:cNvSpPr>
            <p:nvPr/>
          </p:nvSpPr>
          <p:spPr bwMode="auto">
            <a:xfrm>
              <a:off x="960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FF9999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629" name="AutoShape 54"/>
            <p:cNvSpPr>
              <a:spLocks noChangeArrowheads="1"/>
            </p:cNvSpPr>
            <p:nvPr/>
          </p:nvSpPr>
          <p:spPr bwMode="auto">
            <a:xfrm>
              <a:off x="1392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FF9999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630" name="AutoShape 55"/>
            <p:cNvSpPr>
              <a:spLocks noChangeArrowheads="1"/>
            </p:cNvSpPr>
            <p:nvPr/>
          </p:nvSpPr>
          <p:spPr bwMode="auto">
            <a:xfrm>
              <a:off x="1824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FF9999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631" name="AutoShape 56"/>
            <p:cNvSpPr>
              <a:spLocks noChangeArrowheads="1"/>
            </p:cNvSpPr>
            <p:nvPr/>
          </p:nvSpPr>
          <p:spPr bwMode="auto">
            <a:xfrm>
              <a:off x="2256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FF9999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632" name="AutoShape 57"/>
            <p:cNvSpPr>
              <a:spLocks noChangeArrowheads="1"/>
            </p:cNvSpPr>
            <p:nvPr/>
          </p:nvSpPr>
          <p:spPr bwMode="auto">
            <a:xfrm>
              <a:off x="2688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FF9999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633" name="AutoShape 58"/>
            <p:cNvSpPr>
              <a:spLocks noChangeArrowheads="1"/>
            </p:cNvSpPr>
            <p:nvPr/>
          </p:nvSpPr>
          <p:spPr bwMode="auto">
            <a:xfrm>
              <a:off x="3120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FF9999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634" name="AutoShape 59"/>
            <p:cNvSpPr>
              <a:spLocks noChangeArrowheads="1"/>
            </p:cNvSpPr>
            <p:nvPr/>
          </p:nvSpPr>
          <p:spPr bwMode="auto">
            <a:xfrm>
              <a:off x="3552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FF9999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38978" name="AutoShape 66"/>
          <p:cNvSpPr>
            <a:spLocks noChangeArrowheads="1"/>
          </p:cNvSpPr>
          <p:nvPr/>
        </p:nvSpPr>
        <p:spPr bwMode="auto">
          <a:xfrm>
            <a:off x="5638800" y="5791200"/>
            <a:ext cx="609600" cy="609600"/>
          </a:xfrm>
          <a:prstGeom prst="roundRect">
            <a:avLst>
              <a:gd name="adj" fmla="val 29426"/>
            </a:avLst>
          </a:prstGeom>
          <a:solidFill>
            <a:srgbClr val="CC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38972" name="AutoShape 60"/>
          <p:cNvSpPr>
            <a:spLocks noChangeArrowheads="1"/>
          </p:cNvSpPr>
          <p:nvPr/>
        </p:nvSpPr>
        <p:spPr bwMode="auto">
          <a:xfrm>
            <a:off x="1524000" y="5791200"/>
            <a:ext cx="609600" cy="609600"/>
          </a:xfrm>
          <a:prstGeom prst="roundRect">
            <a:avLst>
              <a:gd name="adj" fmla="val 29426"/>
            </a:avLst>
          </a:prstGeom>
          <a:solidFill>
            <a:srgbClr val="CC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8973" name="AutoShape 61"/>
          <p:cNvSpPr>
            <a:spLocks noChangeArrowheads="1"/>
          </p:cNvSpPr>
          <p:nvPr/>
        </p:nvSpPr>
        <p:spPr bwMode="auto">
          <a:xfrm>
            <a:off x="2209800" y="5791200"/>
            <a:ext cx="609600" cy="609600"/>
          </a:xfrm>
          <a:prstGeom prst="roundRect">
            <a:avLst>
              <a:gd name="adj" fmla="val 29426"/>
            </a:avLst>
          </a:prstGeom>
          <a:solidFill>
            <a:srgbClr val="CC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38974" name="AutoShape 62"/>
          <p:cNvSpPr>
            <a:spLocks noChangeArrowheads="1"/>
          </p:cNvSpPr>
          <p:nvPr/>
        </p:nvSpPr>
        <p:spPr bwMode="auto">
          <a:xfrm>
            <a:off x="2895600" y="5791200"/>
            <a:ext cx="609600" cy="609600"/>
          </a:xfrm>
          <a:prstGeom prst="roundRect">
            <a:avLst>
              <a:gd name="adj" fmla="val 29426"/>
            </a:avLst>
          </a:prstGeom>
          <a:solidFill>
            <a:srgbClr val="CC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38975" name="AutoShape 63"/>
          <p:cNvSpPr>
            <a:spLocks noChangeArrowheads="1"/>
          </p:cNvSpPr>
          <p:nvPr/>
        </p:nvSpPr>
        <p:spPr bwMode="auto">
          <a:xfrm>
            <a:off x="3581400" y="5791200"/>
            <a:ext cx="609600" cy="609600"/>
          </a:xfrm>
          <a:prstGeom prst="roundRect">
            <a:avLst>
              <a:gd name="adj" fmla="val 29426"/>
            </a:avLst>
          </a:prstGeom>
          <a:solidFill>
            <a:srgbClr val="CC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Â</a:t>
            </a:r>
          </a:p>
        </p:txBody>
      </p:sp>
      <p:sp>
        <p:nvSpPr>
          <p:cNvPr id="38976" name="AutoShape 64"/>
          <p:cNvSpPr>
            <a:spLocks noChangeArrowheads="1"/>
          </p:cNvSpPr>
          <p:nvPr/>
        </p:nvSpPr>
        <p:spPr bwMode="auto">
          <a:xfrm>
            <a:off x="4267200" y="5791200"/>
            <a:ext cx="609600" cy="609600"/>
          </a:xfrm>
          <a:prstGeom prst="roundRect">
            <a:avLst>
              <a:gd name="adj" fmla="val 29426"/>
            </a:avLst>
          </a:prstGeom>
          <a:solidFill>
            <a:srgbClr val="CC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Ư</a:t>
            </a:r>
          </a:p>
        </p:txBody>
      </p:sp>
      <p:sp>
        <p:nvSpPr>
          <p:cNvPr id="38977" name="AutoShape 65"/>
          <p:cNvSpPr>
            <a:spLocks noChangeArrowheads="1"/>
          </p:cNvSpPr>
          <p:nvPr/>
        </p:nvSpPr>
        <p:spPr bwMode="auto">
          <a:xfrm>
            <a:off x="4953000" y="5791200"/>
            <a:ext cx="609600" cy="609600"/>
          </a:xfrm>
          <a:prstGeom prst="roundRect">
            <a:avLst>
              <a:gd name="adj" fmla="val 29426"/>
            </a:avLst>
          </a:prstGeom>
          <a:solidFill>
            <a:srgbClr val="CC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H</a:t>
            </a:r>
          </a:p>
        </p:txBody>
      </p:sp>
      <p:grpSp>
        <p:nvGrpSpPr>
          <p:cNvPr id="35852" name="Group 8"/>
          <p:cNvGrpSpPr>
            <a:grpSpLocks/>
          </p:cNvGrpSpPr>
          <p:nvPr/>
        </p:nvGrpSpPr>
        <p:grpSpPr bwMode="auto">
          <a:xfrm>
            <a:off x="1066800" y="1295400"/>
            <a:ext cx="3733800" cy="533400"/>
            <a:chOff x="1008" y="2832"/>
            <a:chExt cx="2352" cy="336"/>
          </a:xfrm>
        </p:grpSpPr>
        <p:sp>
          <p:nvSpPr>
            <p:cNvPr id="36029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008" y="2832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6030" name="AutoShape 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44" y="2832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6031" name="AutoShape 1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680" y="2832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603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016" y="2832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6033" name="AutoShape 1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52" y="2832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6034" name="AutoShape 1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6035" name="AutoShape 1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024" y="2832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35853" name="Group 87"/>
          <p:cNvGrpSpPr>
            <a:grpSpLocks/>
          </p:cNvGrpSpPr>
          <p:nvPr/>
        </p:nvGrpSpPr>
        <p:grpSpPr bwMode="auto">
          <a:xfrm>
            <a:off x="1066800" y="2895600"/>
            <a:ext cx="3733800" cy="533400"/>
            <a:chOff x="672" y="1824"/>
            <a:chExt cx="2352" cy="336"/>
          </a:xfrm>
        </p:grpSpPr>
        <p:sp>
          <p:nvSpPr>
            <p:cNvPr id="36022" name="AutoShape 8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72" y="1824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6023" name="AutoShape 8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008" y="1824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6024" name="AutoShape 9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44" y="1824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6025" name="AutoShape 9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680" y="1824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6026" name="AutoShape 9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016" y="1824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6027" name="AutoShape 9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52" y="1824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6028" name="AutoShape 9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688" y="1824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35854" name="Group 223"/>
          <p:cNvGrpSpPr>
            <a:grpSpLocks/>
          </p:cNvGrpSpPr>
          <p:nvPr/>
        </p:nvGrpSpPr>
        <p:grpSpPr bwMode="auto">
          <a:xfrm>
            <a:off x="533400" y="3429000"/>
            <a:ext cx="3733800" cy="533400"/>
            <a:chOff x="336" y="2160"/>
            <a:chExt cx="2352" cy="336"/>
          </a:xfrm>
        </p:grpSpPr>
        <p:sp>
          <p:nvSpPr>
            <p:cNvPr id="36015" name="AutoShape 9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" y="2160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6016" name="AutoShape 9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72" y="2160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6017" name="AutoShape 9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008" y="2160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6018" name="AutoShape 9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44" y="2160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6019" name="AutoShape 10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6020" name="AutoShape 10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016" y="2160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6021" name="AutoShape 10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52" y="2160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35855" name="Group 221"/>
          <p:cNvGrpSpPr>
            <a:grpSpLocks/>
          </p:cNvGrpSpPr>
          <p:nvPr/>
        </p:nvGrpSpPr>
        <p:grpSpPr bwMode="auto">
          <a:xfrm>
            <a:off x="1066800" y="1828800"/>
            <a:ext cx="3200400" cy="533400"/>
            <a:chOff x="672" y="1152"/>
            <a:chExt cx="2016" cy="336"/>
          </a:xfrm>
        </p:grpSpPr>
        <p:grpSp>
          <p:nvGrpSpPr>
            <p:cNvPr id="36008" name="Group 75"/>
            <p:cNvGrpSpPr>
              <a:grpSpLocks/>
            </p:cNvGrpSpPr>
            <p:nvPr/>
          </p:nvGrpSpPr>
          <p:grpSpPr bwMode="auto">
            <a:xfrm>
              <a:off x="672" y="1152"/>
              <a:ext cx="1680" cy="336"/>
              <a:chOff x="672" y="1152"/>
              <a:chExt cx="1680" cy="336"/>
            </a:xfrm>
          </p:grpSpPr>
          <p:sp>
            <p:nvSpPr>
              <p:cNvPr id="36010" name="AutoShape 76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672" y="1152"/>
                <a:ext cx="336" cy="336"/>
              </a:xfrm>
              <a:prstGeom prst="actionButtonBlank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36011" name="AutoShape 77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008" y="1152"/>
                <a:ext cx="336" cy="336"/>
              </a:xfrm>
              <a:prstGeom prst="actionButtonBlank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36012" name="AutoShape 78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344" y="1152"/>
                <a:ext cx="336" cy="336"/>
              </a:xfrm>
              <a:prstGeom prst="actionButtonBlank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36013" name="AutoShape 79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680" y="1152"/>
                <a:ext cx="336" cy="336"/>
              </a:xfrm>
              <a:prstGeom prst="actionButtonBlank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36014" name="AutoShape 80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336" cy="336"/>
              </a:xfrm>
              <a:prstGeom prst="actionButtonBlank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36009" name="AutoShape 10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52" y="1152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35856" name="Group 222"/>
          <p:cNvGrpSpPr>
            <a:grpSpLocks/>
          </p:cNvGrpSpPr>
          <p:nvPr/>
        </p:nvGrpSpPr>
        <p:grpSpPr bwMode="auto">
          <a:xfrm>
            <a:off x="1600200" y="2362200"/>
            <a:ext cx="3200400" cy="533400"/>
            <a:chOff x="1008" y="1488"/>
            <a:chExt cx="2016" cy="336"/>
          </a:xfrm>
        </p:grpSpPr>
        <p:grpSp>
          <p:nvGrpSpPr>
            <p:cNvPr id="36001" name="Group 81"/>
            <p:cNvGrpSpPr>
              <a:grpSpLocks/>
            </p:cNvGrpSpPr>
            <p:nvPr/>
          </p:nvGrpSpPr>
          <p:grpSpPr bwMode="auto">
            <a:xfrm>
              <a:off x="1008" y="1488"/>
              <a:ext cx="1680" cy="336"/>
              <a:chOff x="1008" y="1488"/>
              <a:chExt cx="1680" cy="336"/>
            </a:xfrm>
          </p:grpSpPr>
          <p:sp>
            <p:nvSpPr>
              <p:cNvPr id="36003" name="AutoShape 82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008" y="1488"/>
                <a:ext cx="336" cy="336"/>
              </a:xfrm>
              <a:prstGeom prst="actionButtonBlank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36004" name="AutoShape 83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344" y="1488"/>
                <a:ext cx="336" cy="336"/>
              </a:xfrm>
              <a:prstGeom prst="actionButtonBlank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36005" name="AutoShape 84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680" y="1488"/>
                <a:ext cx="336" cy="336"/>
              </a:xfrm>
              <a:prstGeom prst="actionButtonBlank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36006" name="AutoShape 85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016" y="1488"/>
                <a:ext cx="336" cy="336"/>
              </a:xfrm>
              <a:prstGeom prst="actionButtonBlank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36007" name="AutoShape 86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352" y="1488"/>
                <a:ext cx="336" cy="336"/>
              </a:xfrm>
              <a:prstGeom prst="actionButtonBlank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36002" name="AutoShape 10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688" y="1488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35857" name="Group 105"/>
          <p:cNvGrpSpPr>
            <a:grpSpLocks/>
          </p:cNvGrpSpPr>
          <p:nvPr/>
        </p:nvGrpSpPr>
        <p:grpSpPr bwMode="auto">
          <a:xfrm>
            <a:off x="533400" y="3962400"/>
            <a:ext cx="5334000" cy="533400"/>
            <a:chOff x="336" y="2496"/>
            <a:chExt cx="3360" cy="336"/>
          </a:xfrm>
        </p:grpSpPr>
        <p:sp>
          <p:nvSpPr>
            <p:cNvPr id="35991" name="AutoShape 10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" y="2496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992" name="AutoShape 10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72" y="2496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993" name="AutoShape 10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008" y="2496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994" name="AutoShape 10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44" y="2496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995" name="AutoShape 1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680" y="2496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996" name="AutoShape 11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016" y="2496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997" name="AutoShape 1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52" y="2496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998" name="AutoShape 11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688" y="2496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999" name="AutoShape 11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024" y="2496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6000" name="AutoShape 11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0" y="2496"/>
              <a:ext cx="336" cy="336"/>
            </a:xfrm>
            <a:prstGeom prst="actionButtonBlank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066800" y="1295400"/>
            <a:ext cx="3733800" cy="533400"/>
            <a:chOff x="1008" y="2832"/>
            <a:chExt cx="2352" cy="336"/>
          </a:xfrm>
        </p:grpSpPr>
        <p:sp>
          <p:nvSpPr>
            <p:cNvPr id="35984" name="AutoShape 2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008" y="2832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5985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44" y="2832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5986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680" y="2832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5987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016" y="2832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5988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52" y="2832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5989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35990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024" y="2832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7</a:t>
              </a:r>
            </a:p>
          </p:txBody>
        </p:sp>
      </p:grpSp>
      <p:grpSp>
        <p:nvGrpSpPr>
          <p:cNvPr id="22" name="Group 128"/>
          <p:cNvGrpSpPr>
            <a:grpSpLocks/>
          </p:cNvGrpSpPr>
          <p:nvPr/>
        </p:nvGrpSpPr>
        <p:grpSpPr bwMode="auto">
          <a:xfrm>
            <a:off x="1066800" y="2895600"/>
            <a:ext cx="3733800" cy="533400"/>
            <a:chOff x="672" y="1824"/>
            <a:chExt cx="2352" cy="336"/>
          </a:xfrm>
        </p:grpSpPr>
        <p:sp>
          <p:nvSpPr>
            <p:cNvPr id="35977" name="AutoShape 1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72" y="1824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5978" name="AutoShape 13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008" y="1824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5979" name="AutoShape 13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44" y="1824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5980" name="AutoShape 13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680" y="1824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5981" name="AutoShape 13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016" y="1824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5982" name="AutoShape 13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52" y="1824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35983" name="AutoShape 13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688" y="1824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7</a:t>
              </a:r>
            </a:p>
          </p:txBody>
        </p:sp>
      </p:grpSp>
      <p:grpSp>
        <p:nvGrpSpPr>
          <p:cNvPr id="23" name="Group 220"/>
          <p:cNvGrpSpPr>
            <a:grpSpLocks/>
          </p:cNvGrpSpPr>
          <p:nvPr/>
        </p:nvGrpSpPr>
        <p:grpSpPr bwMode="auto">
          <a:xfrm>
            <a:off x="533400" y="3429000"/>
            <a:ext cx="3733800" cy="533400"/>
            <a:chOff x="336" y="2160"/>
            <a:chExt cx="2352" cy="336"/>
          </a:xfrm>
        </p:grpSpPr>
        <p:sp>
          <p:nvSpPr>
            <p:cNvPr id="35970" name="AutoShape 13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" y="2160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5971" name="AutoShape 13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72" y="2160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5972" name="AutoShape 13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008" y="2160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5973" name="AutoShape 14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44" y="2160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5974" name="AutoShape 14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5975" name="AutoShape 14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016" y="2160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35976" name="AutoShape 14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52" y="2160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7</a:t>
              </a:r>
            </a:p>
          </p:txBody>
        </p:sp>
      </p:grpSp>
      <p:grpSp>
        <p:nvGrpSpPr>
          <p:cNvPr id="24" name="Group 218"/>
          <p:cNvGrpSpPr>
            <a:grpSpLocks/>
          </p:cNvGrpSpPr>
          <p:nvPr/>
        </p:nvGrpSpPr>
        <p:grpSpPr bwMode="auto">
          <a:xfrm>
            <a:off x="1066800" y="1828800"/>
            <a:ext cx="3200400" cy="533400"/>
            <a:chOff x="672" y="1152"/>
            <a:chExt cx="2016" cy="336"/>
          </a:xfrm>
        </p:grpSpPr>
        <p:grpSp>
          <p:nvGrpSpPr>
            <p:cNvPr id="35963" name="Group 116"/>
            <p:cNvGrpSpPr>
              <a:grpSpLocks/>
            </p:cNvGrpSpPr>
            <p:nvPr/>
          </p:nvGrpSpPr>
          <p:grpSpPr bwMode="auto">
            <a:xfrm>
              <a:off x="672" y="1152"/>
              <a:ext cx="1680" cy="336"/>
              <a:chOff x="672" y="1152"/>
              <a:chExt cx="1680" cy="336"/>
            </a:xfrm>
          </p:grpSpPr>
          <p:sp>
            <p:nvSpPr>
              <p:cNvPr id="35965" name="AutoShape 117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672" y="1152"/>
                <a:ext cx="336" cy="336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5966" name="AutoShape 118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008" y="1152"/>
                <a:ext cx="336" cy="336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5967" name="AutoShape 119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344" y="1152"/>
                <a:ext cx="336" cy="336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35968" name="AutoShape 120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680" y="1152"/>
                <a:ext cx="336" cy="336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35969" name="AutoShape 121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336" cy="336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000000"/>
                    </a:solidFill>
                  </a:rPr>
                  <a:t>5</a:t>
                </a:r>
              </a:p>
            </p:txBody>
          </p:sp>
        </p:grpSp>
        <p:sp>
          <p:nvSpPr>
            <p:cNvPr id="35964" name="AutoShape 14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52" y="1152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6</a:t>
              </a:r>
            </a:p>
          </p:txBody>
        </p:sp>
      </p:grpSp>
      <p:grpSp>
        <p:nvGrpSpPr>
          <p:cNvPr id="26" name="Group 219"/>
          <p:cNvGrpSpPr>
            <a:grpSpLocks/>
          </p:cNvGrpSpPr>
          <p:nvPr/>
        </p:nvGrpSpPr>
        <p:grpSpPr bwMode="auto">
          <a:xfrm>
            <a:off x="1600200" y="2362200"/>
            <a:ext cx="3200400" cy="533400"/>
            <a:chOff x="1008" y="1488"/>
            <a:chExt cx="2016" cy="336"/>
          </a:xfrm>
        </p:grpSpPr>
        <p:grpSp>
          <p:nvGrpSpPr>
            <p:cNvPr id="35956" name="Group 122"/>
            <p:cNvGrpSpPr>
              <a:grpSpLocks/>
            </p:cNvGrpSpPr>
            <p:nvPr/>
          </p:nvGrpSpPr>
          <p:grpSpPr bwMode="auto">
            <a:xfrm>
              <a:off x="1008" y="1488"/>
              <a:ext cx="1680" cy="336"/>
              <a:chOff x="1008" y="1488"/>
              <a:chExt cx="1680" cy="336"/>
            </a:xfrm>
          </p:grpSpPr>
          <p:sp>
            <p:nvSpPr>
              <p:cNvPr id="35958" name="AutoShape 123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008" y="1488"/>
                <a:ext cx="336" cy="336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5959" name="AutoShape 124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344" y="1488"/>
                <a:ext cx="336" cy="336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5960" name="AutoShape 125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680" y="1488"/>
                <a:ext cx="336" cy="336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35961" name="AutoShape 126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016" y="1488"/>
                <a:ext cx="336" cy="336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35962" name="AutoShape 127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352" y="1488"/>
                <a:ext cx="336" cy="336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000000"/>
                    </a:solidFill>
                  </a:rPr>
                  <a:t>5</a:t>
                </a:r>
              </a:p>
            </p:txBody>
          </p:sp>
        </p:grpSp>
        <p:sp>
          <p:nvSpPr>
            <p:cNvPr id="35957" name="AutoShape 14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688" y="1488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6</a:t>
              </a:r>
            </a:p>
          </p:txBody>
        </p:sp>
      </p:grpSp>
      <p:grpSp>
        <p:nvGrpSpPr>
          <p:cNvPr id="28" name="Group 146"/>
          <p:cNvGrpSpPr>
            <a:grpSpLocks/>
          </p:cNvGrpSpPr>
          <p:nvPr/>
        </p:nvGrpSpPr>
        <p:grpSpPr bwMode="auto">
          <a:xfrm>
            <a:off x="533400" y="3962400"/>
            <a:ext cx="5334000" cy="533400"/>
            <a:chOff x="336" y="2496"/>
            <a:chExt cx="3360" cy="336"/>
          </a:xfrm>
        </p:grpSpPr>
        <p:sp>
          <p:nvSpPr>
            <p:cNvPr id="35946" name="AutoShape 14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" y="2496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5947" name="AutoShape 14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72" y="2496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5948" name="AutoShape 14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008" y="2496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5949" name="AutoShape 15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44" y="2496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5950" name="AutoShape 15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680" y="2496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5951" name="AutoShape 15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016" y="2496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35952" name="AutoShape 15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52" y="2496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35953" name="AutoShape 15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688" y="2496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35954" name="AutoShape 15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024" y="2496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35955" name="AutoShape 15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0" y="2496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10</a:t>
              </a:r>
            </a:p>
          </p:txBody>
        </p:sp>
      </p:grpSp>
      <p:grpSp>
        <p:nvGrpSpPr>
          <p:cNvPr id="29" name="Group 43"/>
          <p:cNvGrpSpPr>
            <a:grpSpLocks/>
          </p:cNvGrpSpPr>
          <p:nvPr/>
        </p:nvGrpSpPr>
        <p:grpSpPr bwMode="auto">
          <a:xfrm>
            <a:off x="1066800" y="1295400"/>
            <a:ext cx="3733800" cy="533400"/>
            <a:chOff x="1008" y="2832"/>
            <a:chExt cx="2352" cy="336"/>
          </a:xfrm>
        </p:grpSpPr>
        <p:sp>
          <p:nvSpPr>
            <p:cNvPr id="35939" name="AutoShape 4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008" y="2832"/>
              <a:ext cx="336" cy="336"/>
            </a:xfrm>
            <a:prstGeom prst="actionButtonBlank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5940" name="AutoShape 4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44" y="2832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Ô</a:t>
              </a:r>
            </a:p>
          </p:txBody>
        </p:sp>
        <p:sp>
          <p:nvSpPr>
            <p:cNvPr id="35941" name="AutoShape 4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680" y="2832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5942" name="AutoShape 4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016" y="2832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5943" name="AutoShape 4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52" y="2832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35944" name="AutoShape 4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Ắ</a:t>
              </a:r>
            </a:p>
          </p:txBody>
        </p:sp>
        <p:sp>
          <p:nvSpPr>
            <p:cNvPr id="35945" name="AutoShape 5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024" y="2832"/>
              <a:ext cx="336" cy="336"/>
            </a:xfrm>
            <a:prstGeom prst="actionButtonBlank">
              <a:avLst/>
            </a:pr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30" name="Group 169"/>
          <p:cNvGrpSpPr>
            <a:grpSpLocks/>
          </p:cNvGrpSpPr>
          <p:nvPr/>
        </p:nvGrpSpPr>
        <p:grpSpPr bwMode="auto">
          <a:xfrm>
            <a:off x="1066800" y="2895600"/>
            <a:ext cx="3733800" cy="533400"/>
            <a:chOff x="672" y="1824"/>
            <a:chExt cx="2352" cy="336"/>
          </a:xfrm>
        </p:grpSpPr>
        <p:sp>
          <p:nvSpPr>
            <p:cNvPr id="35932" name="AutoShape 17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72" y="1824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35933" name="AutoShape 17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008" y="1824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Ỹ</a:t>
              </a:r>
            </a:p>
          </p:txBody>
        </p:sp>
        <p:sp>
          <p:nvSpPr>
            <p:cNvPr id="35934" name="AutoShape 1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44" y="1824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35935" name="AutoShape 17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680" y="1824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5936" name="AutoShape 17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016" y="1824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35937" name="AutoShape 17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52" y="1824"/>
              <a:ext cx="336" cy="336"/>
            </a:xfrm>
            <a:prstGeom prst="actionButtonBlank">
              <a:avLst/>
            </a:pr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Ậ</a:t>
              </a:r>
            </a:p>
          </p:txBody>
        </p:sp>
        <p:sp>
          <p:nvSpPr>
            <p:cNvPr id="35938" name="AutoShape 17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688" y="1824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</p:grpSp>
      <p:grpSp>
        <p:nvGrpSpPr>
          <p:cNvPr id="31" name="Group 217"/>
          <p:cNvGrpSpPr>
            <a:grpSpLocks/>
          </p:cNvGrpSpPr>
          <p:nvPr/>
        </p:nvGrpSpPr>
        <p:grpSpPr bwMode="auto">
          <a:xfrm>
            <a:off x="533400" y="3429000"/>
            <a:ext cx="3733800" cy="533400"/>
            <a:chOff x="336" y="2160"/>
            <a:chExt cx="2352" cy="336"/>
          </a:xfrm>
        </p:grpSpPr>
        <p:sp>
          <p:nvSpPr>
            <p:cNvPr id="35925" name="AutoShape 17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" y="2160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35926" name="AutoShape 17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72" y="2160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Ố</a:t>
              </a:r>
            </a:p>
          </p:txBody>
        </p:sp>
        <p:sp>
          <p:nvSpPr>
            <p:cNvPr id="35927" name="AutoShape 18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008" y="2160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35928" name="AutoShape 18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44" y="2160"/>
              <a:ext cx="336" cy="336"/>
            </a:xfrm>
            <a:prstGeom prst="actionButtonBlank">
              <a:avLst/>
            </a:pr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Ư</a:t>
              </a:r>
            </a:p>
          </p:txBody>
        </p:sp>
        <p:sp>
          <p:nvSpPr>
            <p:cNvPr id="35929" name="AutoShape 18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Ợ</a:t>
              </a:r>
            </a:p>
          </p:txBody>
        </p:sp>
        <p:sp>
          <p:nvSpPr>
            <p:cNvPr id="35930" name="AutoShape 18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016" y="2160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5931" name="AutoShape 18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52" y="2160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18464" name="Group 216"/>
          <p:cNvGrpSpPr>
            <a:grpSpLocks/>
          </p:cNvGrpSpPr>
          <p:nvPr/>
        </p:nvGrpSpPr>
        <p:grpSpPr bwMode="auto">
          <a:xfrm>
            <a:off x="1600200" y="2362200"/>
            <a:ext cx="3200400" cy="533400"/>
            <a:chOff x="1008" y="1488"/>
            <a:chExt cx="2016" cy="336"/>
          </a:xfrm>
        </p:grpSpPr>
        <p:grpSp>
          <p:nvGrpSpPr>
            <p:cNvPr id="35918" name="Group 163"/>
            <p:cNvGrpSpPr>
              <a:grpSpLocks/>
            </p:cNvGrpSpPr>
            <p:nvPr/>
          </p:nvGrpSpPr>
          <p:grpSpPr bwMode="auto">
            <a:xfrm>
              <a:off x="1008" y="1488"/>
              <a:ext cx="1680" cy="336"/>
              <a:chOff x="1008" y="1488"/>
              <a:chExt cx="1680" cy="336"/>
            </a:xfrm>
          </p:grpSpPr>
          <p:sp>
            <p:nvSpPr>
              <p:cNvPr id="35920" name="AutoShape 164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008" y="1488"/>
                <a:ext cx="336" cy="336"/>
              </a:xfrm>
              <a:prstGeom prst="actionButtonBlank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5921" name="AutoShape 165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344" y="1488"/>
                <a:ext cx="336" cy="336"/>
              </a:xfrm>
              <a:prstGeom prst="actionButtonBlank">
                <a:avLst/>
              </a:prstGeom>
              <a:solidFill>
                <a:srgbClr val="FF7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35922" name="AutoShape 166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680" y="1488"/>
                <a:ext cx="336" cy="336"/>
              </a:xfrm>
              <a:prstGeom prst="actionButtonBlank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</a:t>
                </a:r>
              </a:p>
            </p:txBody>
          </p:sp>
          <p:sp>
            <p:nvSpPr>
              <p:cNvPr id="35923" name="AutoShape 167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016" y="1488"/>
                <a:ext cx="336" cy="336"/>
              </a:xfrm>
              <a:prstGeom prst="actionButtonBlank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35924" name="AutoShape 168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352" y="1488"/>
                <a:ext cx="336" cy="336"/>
              </a:xfrm>
              <a:prstGeom prst="actionButtonBlank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À</a:t>
                </a:r>
              </a:p>
            </p:txBody>
          </p:sp>
        </p:grpSp>
        <p:sp>
          <p:nvSpPr>
            <p:cNvPr id="35919" name="AutoShape 18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688" y="1488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18466" name="Group 215"/>
          <p:cNvGrpSpPr>
            <a:grpSpLocks/>
          </p:cNvGrpSpPr>
          <p:nvPr/>
        </p:nvGrpSpPr>
        <p:grpSpPr bwMode="auto">
          <a:xfrm>
            <a:off x="1066800" y="1828800"/>
            <a:ext cx="3200400" cy="533400"/>
            <a:chOff x="672" y="1152"/>
            <a:chExt cx="2016" cy="336"/>
          </a:xfrm>
        </p:grpSpPr>
        <p:grpSp>
          <p:nvGrpSpPr>
            <p:cNvPr id="35911" name="Group 157"/>
            <p:cNvGrpSpPr>
              <a:grpSpLocks/>
            </p:cNvGrpSpPr>
            <p:nvPr/>
          </p:nvGrpSpPr>
          <p:grpSpPr bwMode="auto">
            <a:xfrm>
              <a:off x="672" y="1152"/>
              <a:ext cx="1680" cy="336"/>
              <a:chOff x="672" y="1152"/>
              <a:chExt cx="1680" cy="336"/>
            </a:xfrm>
          </p:grpSpPr>
          <p:sp>
            <p:nvSpPr>
              <p:cNvPr id="35913" name="AutoShape 158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672" y="1152"/>
                <a:ext cx="336" cy="336"/>
              </a:xfrm>
              <a:prstGeom prst="actionButtonBlank">
                <a:avLst/>
              </a:prstGeom>
              <a:solidFill>
                <a:srgbClr val="FF7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</a:t>
                </a:r>
              </a:p>
            </p:txBody>
          </p:sp>
          <p:sp>
            <p:nvSpPr>
              <p:cNvPr id="35914" name="AutoShape 159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008" y="1152"/>
                <a:ext cx="336" cy="336"/>
              </a:xfrm>
              <a:prstGeom prst="actionButtonBlank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Ắ</a:t>
                </a:r>
              </a:p>
            </p:txBody>
          </p:sp>
          <p:sp>
            <p:nvSpPr>
              <p:cNvPr id="35915" name="AutoShape 160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344" y="1152"/>
                <a:ext cx="336" cy="336"/>
              </a:xfrm>
              <a:prstGeom prst="actionButtonBlank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35916" name="AutoShape 161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680" y="1152"/>
                <a:ext cx="336" cy="336"/>
              </a:xfrm>
              <a:prstGeom prst="actionButtonBlank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Đ</a:t>
                </a:r>
              </a:p>
            </p:txBody>
          </p:sp>
          <p:sp>
            <p:nvSpPr>
              <p:cNvPr id="35917" name="AutoShape 162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336" cy="336"/>
              </a:xfrm>
              <a:prstGeom prst="actionButtonBlank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Ặ</a:t>
                </a:r>
              </a:p>
            </p:txBody>
          </p:sp>
        </p:grpSp>
        <p:sp>
          <p:nvSpPr>
            <p:cNvPr id="35912" name="AutoShape 18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52" y="1152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</p:grpSp>
      <p:grpSp>
        <p:nvGrpSpPr>
          <p:cNvPr id="18468" name="Group 187"/>
          <p:cNvGrpSpPr>
            <a:grpSpLocks/>
          </p:cNvGrpSpPr>
          <p:nvPr/>
        </p:nvGrpSpPr>
        <p:grpSpPr bwMode="auto">
          <a:xfrm>
            <a:off x="533400" y="3962400"/>
            <a:ext cx="5334000" cy="533400"/>
            <a:chOff x="336" y="2496"/>
            <a:chExt cx="3360" cy="336"/>
          </a:xfrm>
        </p:grpSpPr>
        <p:sp>
          <p:nvSpPr>
            <p:cNvPr id="35901" name="AutoShape 18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" y="2496"/>
              <a:ext cx="336" cy="336"/>
            </a:xfrm>
            <a:prstGeom prst="actionButtonBlank">
              <a:avLst/>
            </a:pr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5902" name="AutoShape 18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72" y="2496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35903" name="AutoShape 19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008" y="2496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Ỳ</a:t>
              </a:r>
            </a:p>
          </p:txBody>
        </p:sp>
        <p:sp>
          <p:nvSpPr>
            <p:cNvPr id="35904" name="AutoShape 19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44" y="2496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5905" name="AutoShape 19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680" y="2496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5906" name="AutoShape 19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016" y="2496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35907" name="AutoShape 19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52" y="2496"/>
              <a:ext cx="336" cy="336"/>
            </a:xfrm>
            <a:prstGeom prst="actionButtonBlank">
              <a:avLst/>
            </a:pr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35908" name="AutoShape 19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688" y="2496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5909" name="AutoShape 19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024" y="2496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5910" name="AutoShape 19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0" y="2496"/>
              <a:ext cx="336" cy="336"/>
            </a:xfrm>
            <a:prstGeom prst="actionButtonBlank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18469" name="Group 67"/>
          <p:cNvGrpSpPr>
            <a:grpSpLocks/>
          </p:cNvGrpSpPr>
          <p:nvPr/>
        </p:nvGrpSpPr>
        <p:grpSpPr bwMode="auto">
          <a:xfrm>
            <a:off x="1524000" y="5791200"/>
            <a:ext cx="4724400" cy="609600"/>
            <a:chOff x="960" y="3648"/>
            <a:chExt cx="2976" cy="384"/>
          </a:xfrm>
        </p:grpSpPr>
        <p:sp>
          <p:nvSpPr>
            <p:cNvPr id="18486" name="AutoShape 68"/>
            <p:cNvSpPr>
              <a:spLocks noChangeArrowheads="1"/>
            </p:cNvSpPr>
            <p:nvPr/>
          </p:nvSpPr>
          <p:spPr bwMode="auto">
            <a:xfrm>
              <a:off x="960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FFFF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8487" name="AutoShape 69"/>
            <p:cNvSpPr>
              <a:spLocks noChangeArrowheads="1"/>
            </p:cNvSpPr>
            <p:nvPr/>
          </p:nvSpPr>
          <p:spPr bwMode="auto">
            <a:xfrm>
              <a:off x="1392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FFFF00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18488" name="AutoShape 70"/>
            <p:cNvSpPr>
              <a:spLocks noChangeArrowheads="1"/>
            </p:cNvSpPr>
            <p:nvPr/>
          </p:nvSpPr>
          <p:spPr bwMode="auto">
            <a:xfrm>
              <a:off x="1824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FFFF00"/>
                  </a:solidFill>
                  <a:latin typeface="Times New Roman" pitchFamily="18" charset="0"/>
                </a:rPr>
                <a:t>Ấ</a:t>
              </a:r>
            </a:p>
          </p:txBody>
        </p:sp>
        <p:sp>
          <p:nvSpPr>
            <p:cNvPr id="18489" name="AutoShape 71"/>
            <p:cNvSpPr>
              <a:spLocks noChangeArrowheads="1"/>
            </p:cNvSpPr>
            <p:nvPr/>
          </p:nvSpPr>
          <p:spPr bwMode="auto">
            <a:xfrm>
              <a:off x="2256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FFFF00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8490" name="AutoShape 72"/>
            <p:cNvSpPr>
              <a:spLocks noChangeArrowheads="1"/>
            </p:cNvSpPr>
            <p:nvPr/>
          </p:nvSpPr>
          <p:spPr bwMode="auto">
            <a:xfrm>
              <a:off x="2688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FFFF00"/>
                  </a:solidFill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18491" name="AutoShape 73"/>
            <p:cNvSpPr>
              <a:spLocks noChangeArrowheads="1"/>
            </p:cNvSpPr>
            <p:nvPr/>
          </p:nvSpPr>
          <p:spPr bwMode="auto">
            <a:xfrm>
              <a:off x="3120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FFFF00"/>
                  </a:solidFill>
                  <a:latin typeface="Times New Roman" pitchFamily="18" charset="0"/>
                </a:rPr>
                <a:t>Ư</a:t>
              </a:r>
            </a:p>
          </p:txBody>
        </p:sp>
        <p:sp>
          <p:nvSpPr>
            <p:cNvPr id="18492" name="AutoShape 74"/>
            <p:cNvSpPr>
              <a:spLocks noChangeArrowheads="1"/>
            </p:cNvSpPr>
            <p:nvPr/>
          </p:nvSpPr>
          <p:spPr bwMode="auto">
            <a:xfrm>
              <a:off x="3552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FFFF00"/>
                  </a:solidFill>
                  <a:latin typeface="Times New Roman" pitchFamily="18" charset="0"/>
                </a:rPr>
                <a:t>U</a:t>
              </a:r>
            </a:p>
          </p:txBody>
        </p:sp>
      </p:grpSp>
      <p:sp>
        <p:nvSpPr>
          <p:cNvPr id="39110" name="AutoShape 19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" y="1828800"/>
            <a:ext cx="304800" cy="381000"/>
          </a:xfrm>
          <a:prstGeom prst="actionButtonBlank">
            <a:avLst/>
          </a:prstGeom>
          <a:solidFill>
            <a:schemeClr val="accent5"/>
          </a:solidFill>
          <a:ln>
            <a:solidFill>
              <a:schemeClr val="accent4"/>
            </a:solidFill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9111" name="AutoShape 19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" y="2362200"/>
            <a:ext cx="304800" cy="381000"/>
          </a:xfrm>
          <a:prstGeom prst="actionButtonBlank">
            <a:avLst/>
          </a:prstGeom>
          <a:solidFill>
            <a:schemeClr val="accent5"/>
          </a:solidFill>
          <a:ln>
            <a:solidFill>
              <a:schemeClr val="accent4"/>
            </a:solidFill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9112" name="AutoShape 20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" y="2971800"/>
            <a:ext cx="304800" cy="381000"/>
          </a:xfrm>
          <a:prstGeom prst="actionButtonBlank">
            <a:avLst/>
          </a:prstGeom>
          <a:solidFill>
            <a:schemeClr val="accent5"/>
          </a:solidFill>
          <a:ln>
            <a:solidFill>
              <a:schemeClr val="accent4"/>
            </a:solidFill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9113" name="AutoShape 20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" y="3505200"/>
            <a:ext cx="304800" cy="381000"/>
          </a:xfrm>
          <a:prstGeom prst="actionButtonBlank">
            <a:avLst/>
          </a:prstGeom>
          <a:solidFill>
            <a:schemeClr val="accent5"/>
          </a:solidFill>
          <a:ln>
            <a:solidFill>
              <a:schemeClr val="accent4"/>
            </a:solidFill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9114" name="AutoShape 20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" y="4038600"/>
            <a:ext cx="304800" cy="381000"/>
          </a:xfrm>
          <a:prstGeom prst="actionButtonBlank">
            <a:avLst/>
          </a:prstGeom>
          <a:solidFill>
            <a:schemeClr val="accent5"/>
          </a:solidFill>
          <a:ln>
            <a:solidFill>
              <a:schemeClr val="accent4"/>
            </a:solidFill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9115" name="Rectangle 203"/>
          <p:cNvSpPr>
            <a:spLocks noChangeArrowheads="1"/>
          </p:cNvSpPr>
          <p:nvPr/>
        </p:nvSpPr>
        <p:spPr bwMode="auto">
          <a:xfrm>
            <a:off x="4953000" y="1905000"/>
            <a:ext cx="304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9116" name="Rectangle 204"/>
          <p:cNvSpPr>
            <a:spLocks noChangeArrowheads="1"/>
          </p:cNvSpPr>
          <p:nvPr/>
        </p:nvSpPr>
        <p:spPr bwMode="auto">
          <a:xfrm>
            <a:off x="4953000" y="2438400"/>
            <a:ext cx="304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9117" name="Rectangle 205"/>
          <p:cNvSpPr>
            <a:spLocks noChangeArrowheads="1"/>
          </p:cNvSpPr>
          <p:nvPr/>
        </p:nvSpPr>
        <p:spPr bwMode="auto">
          <a:xfrm>
            <a:off x="4953000" y="2971800"/>
            <a:ext cx="304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9118" name="Rectangle 206"/>
          <p:cNvSpPr>
            <a:spLocks noChangeArrowheads="1"/>
          </p:cNvSpPr>
          <p:nvPr/>
        </p:nvSpPr>
        <p:spPr bwMode="auto">
          <a:xfrm>
            <a:off x="6096000" y="3505200"/>
            <a:ext cx="304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9119" name="Rectangle 207"/>
          <p:cNvSpPr>
            <a:spLocks noChangeArrowheads="1"/>
          </p:cNvSpPr>
          <p:nvPr/>
        </p:nvSpPr>
        <p:spPr bwMode="auto">
          <a:xfrm>
            <a:off x="6096000" y="4038600"/>
            <a:ext cx="304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9120" name="AutoShape 20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81800" y="5943600"/>
            <a:ext cx="1981200" cy="5334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TỪ CHÌA KHOÁ</a:t>
            </a:r>
          </a:p>
        </p:txBody>
      </p:sp>
      <p:sp>
        <p:nvSpPr>
          <p:cNvPr id="39125" name="AutoShape 2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3513" y="1412875"/>
            <a:ext cx="304800" cy="381000"/>
          </a:xfrm>
          <a:prstGeom prst="actionButtonBlank">
            <a:avLst/>
          </a:prstGeom>
          <a:solidFill>
            <a:schemeClr val="accent5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9126" name="Rectangle 214"/>
          <p:cNvSpPr>
            <a:spLocks noChangeArrowheads="1"/>
          </p:cNvSpPr>
          <p:nvPr/>
        </p:nvSpPr>
        <p:spPr bwMode="auto">
          <a:xfrm>
            <a:off x="4953000" y="1295400"/>
            <a:ext cx="304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6019800" y="1295400"/>
            <a:ext cx="28956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Tên một loại </a:t>
            </a:r>
          </a:p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Thiết bị đóng ngắt </a:t>
            </a:r>
          </a:p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mạch điện</a:t>
            </a:r>
          </a:p>
          <a:p>
            <a:pPr algn="ctr" eaLnBrk="1" hangingPunct="1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6019800" y="1295400"/>
            <a:ext cx="28956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sơ</a:t>
            </a:r>
          </a:p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điệ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 được dùng khi </a:t>
            </a:r>
          </a:p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thợ điện mang</a:t>
            </a:r>
          </a:p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đến công trình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6019800" y="1295400"/>
            <a:ext cx="29718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Một nguyên tắc không</a:t>
            </a:r>
          </a:p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thể thiếu trong thực</a:t>
            </a:r>
          </a:p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hành môn Công nghệ</a:t>
            </a:r>
          </a:p>
          <a:p>
            <a:pPr algn="ctr" eaLnBrk="1" hangingPunct="1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6019800" y="1295400"/>
            <a:ext cx="29718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Tên gọi trước đây</a:t>
            </a:r>
          </a:p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của môn Công nghệ</a:t>
            </a:r>
          </a:p>
          <a:p>
            <a:pPr algn="ctr" eaLnBrk="1" hangingPunct="1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6019800" y="1295400"/>
            <a:ext cx="29718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Tên một cột có trong </a:t>
            </a:r>
          </a:p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bảng Dự trù </a:t>
            </a:r>
          </a:p>
          <a:p>
            <a:pPr algn="ctr" eaLnBrk="1" hangingPunct="1"/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6019800" y="1295400"/>
            <a:ext cx="29718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Tên một loại đèn sử </a:t>
            </a:r>
          </a:p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dụng tiết kiệm điện.</a:t>
            </a:r>
          </a:p>
          <a:p>
            <a:pPr algn="ctr" eaLnBrk="1" hangingPunct="1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6019800" y="1295400"/>
            <a:ext cx="2955925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" name="AutoShape 20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5791200"/>
            <a:ext cx="457200" cy="381000"/>
          </a:xfrm>
          <a:prstGeom prst="actionButtonBlank">
            <a:avLst/>
          </a:prstGeom>
          <a:solidFill>
            <a:schemeClr val="accent5"/>
          </a:solidFill>
          <a:ln>
            <a:solidFill>
              <a:schemeClr val="accent4"/>
            </a:solidFill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CK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8484" y="260648"/>
            <a:ext cx="1983432" cy="507032"/>
          </a:xfrm>
          <a:prstGeom prst="roundRect">
            <a:avLst/>
          </a:prstGeom>
          <a:scene3d>
            <a:camera prst="orthographicFront"/>
            <a:lightRig rig="sunset" dir="t"/>
          </a:scene3d>
          <a:sp3d prstMaterial="dkEdge"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chơi: </a:t>
            </a:r>
          </a:p>
        </p:txBody>
      </p:sp>
      <p:sp>
        <p:nvSpPr>
          <p:cNvPr id="15" name="Oval 14"/>
          <p:cNvSpPr/>
          <p:nvPr/>
        </p:nvSpPr>
        <p:spPr>
          <a:xfrm>
            <a:off x="2975992" y="116632"/>
            <a:ext cx="4263008" cy="720080"/>
          </a:xfrm>
          <a:prstGeom prst="ellipse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 contourW="12700">
            <a:bevelT w="165100" prst="coolSlant"/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ĐOÁN Ô CHỮ</a:t>
            </a:r>
          </a:p>
        </p:txBody>
      </p:sp>
    </p:spTree>
    <p:extLst>
      <p:ext uri="{BB962C8B-B14F-4D97-AF65-F5344CB8AC3E}">
        <p14:creationId xmlns:p14="http://schemas.microsoft.com/office/powerpoint/2010/main" xmlns="" val="539438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8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5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1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9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8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8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8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5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1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9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8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8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8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8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5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1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9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8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38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38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1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9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38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38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38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1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9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 nodeType="clickPar">
                      <p:stCondLst>
                        <p:cond delay="0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8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1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9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 nodeType="clickPar">
                      <p:stCondLst>
                        <p:cond delay="0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38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38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38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1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9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 nodeType="clickPar">
                      <p:stCondLst>
                        <p:cond delay="0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20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38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38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38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38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19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9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 nodeType="clickPar">
                      <p:stCondLst>
                        <p:cond delay="0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2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9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 nodeType="clickPar">
                      <p:stCondLst>
                        <p:cond delay="0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8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8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5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25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39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 nodeType="clickPar">
                      <p:stCondLst>
                        <p:cond delay="0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20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26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 nodeType="clickPar">
                      <p:stCondLst>
                        <p:cond delay="0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35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8" presetClass="exit" presetSubtype="16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8" presetClass="exit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8" presetClass="exit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8" presetClass="exit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8" presetClass="exit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8" presetClass="exit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8" presetClass="exit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03" grpId="0" animBg="1"/>
      <p:bldP spid="203" grpId="1" animBg="1"/>
      <p:bldP spid="203" grpId="2" animBg="1"/>
      <p:bldP spid="203" grpId="3" animBg="1"/>
      <p:bldP spid="203" grpId="4" animBg="1"/>
      <p:bldP spid="203" grpId="5" animBg="1"/>
      <p:bldP spid="203" grpId="6" animBg="1"/>
      <p:bldP spid="38978" grpId="0" animBg="1"/>
      <p:bldP spid="38972" grpId="0" animBg="1"/>
      <p:bldP spid="38973" grpId="0" animBg="1"/>
      <p:bldP spid="38974" grpId="0" animBg="1"/>
      <p:bldP spid="38975" grpId="0" animBg="1"/>
      <p:bldP spid="38976" grpId="0" animBg="1"/>
      <p:bldP spid="38977" grpId="0" animBg="1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1E0674-9278-43CC-A4CF-FBA17BA01003}" type="slidenum">
              <a:rPr lang="en-US" altLang="en-US">
                <a:latin typeface="Garamond" panose="02020404030301010803" pitchFamily="18" charset="0"/>
              </a:rPr>
              <a:pPr eaLnBrk="1" hangingPunct="1"/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4099" name="Text Box 20"/>
          <p:cNvSpPr txBox="1">
            <a:spLocks noChangeArrowheads="1"/>
          </p:cNvSpPr>
          <p:nvPr/>
        </p:nvSpPr>
        <p:spPr bwMode="auto">
          <a:xfrm>
            <a:off x="2057400" y="1295400"/>
            <a:ext cx="4406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 sz="1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Text Box 17"/>
          <p:cNvSpPr txBox="1">
            <a:spLocks noChangeArrowheads="1"/>
          </p:cNvSpPr>
          <p:nvPr/>
        </p:nvSpPr>
        <p:spPr bwMode="auto">
          <a:xfrm>
            <a:off x="395288" y="739775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 Sắp xếp các bước sau để quy trình lắp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ặt bảng điện gồm 2 cầu chì, 1ổ cắm và 1 công tắc điều khiển 1 bóng đèn?</a:t>
            </a:r>
          </a:p>
        </p:txBody>
      </p:sp>
      <p:sp>
        <p:nvSpPr>
          <p:cNvPr id="62498" name="Line 34"/>
          <p:cNvSpPr>
            <a:spLocks noChangeShapeType="1"/>
          </p:cNvSpPr>
          <p:nvPr/>
        </p:nvSpPr>
        <p:spPr bwMode="auto">
          <a:xfrm>
            <a:off x="2320925" y="308133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9" name="Line 35"/>
          <p:cNvSpPr>
            <a:spLocks noChangeShapeType="1"/>
          </p:cNvSpPr>
          <p:nvPr/>
        </p:nvSpPr>
        <p:spPr bwMode="auto">
          <a:xfrm>
            <a:off x="3962400" y="308133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0" name="Line 36"/>
          <p:cNvSpPr>
            <a:spLocks noChangeShapeType="1"/>
          </p:cNvSpPr>
          <p:nvPr/>
        </p:nvSpPr>
        <p:spPr bwMode="auto">
          <a:xfrm>
            <a:off x="5818188" y="303212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1" name="Line 37"/>
          <p:cNvSpPr>
            <a:spLocks noChangeShapeType="1"/>
          </p:cNvSpPr>
          <p:nvPr/>
        </p:nvSpPr>
        <p:spPr bwMode="auto">
          <a:xfrm>
            <a:off x="7224713" y="308133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844550" y="2319338"/>
            <a:ext cx="1447800" cy="1920875"/>
            <a:chOff x="845125" y="2438400"/>
            <a:chExt cx="1447800" cy="1920798"/>
          </a:xfrm>
        </p:grpSpPr>
        <p:sp>
          <p:nvSpPr>
            <p:cNvPr id="4119" name="Rectangle 30"/>
            <p:cNvSpPr>
              <a:spLocks noChangeArrowheads="1"/>
            </p:cNvSpPr>
            <p:nvPr/>
          </p:nvSpPr>
          <p:spPr bwMode="auto">
            <a:xfrm>
              <a:off x="845125" y="2438400"/>
              <a:ext cx="1447800" cy="144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Khoan lỗ </a:t>
              </a:r>
            </a:p>
            <a:p>
              <a:pPr algn="ctr"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TBĐ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19200" y="3959088"/>
              <a:ext cx="609600" cy="40011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  </a:t>
              </a:r>
              <a:r>
                <a:rPr lang="en-US" sz="2000" dirty="0">
                  <a:ln>
                    <a:solidFill>
                      <a:srgbClr val="FF0000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2673350" y="2319338"/>
            <a:ext cx="1219200" cy="1924050"/>
            <a:chOff x="2673935" y="2438400"/>
            <a:chExt cx="1219200" cy="1924110"/>
          </a:xfrm>
        </p:grpSpPr>
        <p:sp>
          <p:nvSpPr>
            <p:cNvPr id="4117" name="Rectangle 32"/>
            <p:cNvSpPr>
              <a:spLocks noChangeArrowheads="1"/>
            </p:cNvSpPr>
            <p:nvPr/>
          </p:nvSpPr>
          <p:spPr bwMode="auto">
            <a:xfrm>
              <a:off x="2673935" y="2438400"/>
              <a:ext cx="1219200" cy="144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Nối dây TBĐ của BĐ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48000" y="3962400"/>
              <a:ext cx="609600" cy="40011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  </a:t>
              </a:r>
              <a:r>
                <a:rPr lang="en-US" sz="2000" dirty="0">
                  <a:ln>
                    <a:solidFill>
                      <a:srgbClr val="FF0000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4322763" y="2319338"/>
            <a:ext cx="1447800" cy="1930400"/>
            <a:chOff x="4322615" y="2438400"/>
            <a:chExt cx="1447800" cy="1931035"/>
          </a:xfrm>
        </p:grpSpPr>
        <p:sp>
          <p:nvSpPr>
            <p:cNvPr id="4115" name="Rectangle 31"/>
            <p:cNvSpPr>
              <a:spLocks noChangeArrowheads="1"/>
            </p:cNvSpPr>
            <p:nvPr/>
          </p:nvSpPr>
          <p:spPr bwMode="auto">
            <a:xfrm>
              <a:off x="4322615" y="2438400"/>
              <a:ext cx="1447800" cy="144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Lắp thiết bị </a:t>
              </a:r>
              <a:r>
                <a:rPr lang="vi-VN" altLang="en-US" sz="2400" b="1">
                  <a:latin typeface="Times New Roman" panose="02020603050405020304" pitchFamily="18" charset="0"/>
                </a:rPr>
                <a:t>đ</a:t>
              </a:r>
              <a:r>
                <a:rPr lang="en-US" altLang="en-US" sz="2400" b="1">
                  <a:latin typeface="Times New Roman" panose="02020603050405020304" pitchFamily="18" charset="0"/>
                </a:rPr>
                <a:t>iện vào bảng </a:t>
              </a:r>
              <a:r>
                <a:rPr lang="vi-VN" altLang="en-US" sz="2400" b="1">
                  <a:latin typeface="Times New Roman" panose="02020603050405020304" pitchFamily="18" charset="0"/>
                </a:rPr>
                <a:t>đ</a:t>
              </a:r>
              <a:r>
                <a:rPr lang="en-US" altLang="en-US" sz="2400" b="1">
                  <a:latin typeface="Times New Roman" panose="02020603050405020304" pitchFamily="18" charset="0"/>
                </a:rPr>
                <a:t>iện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38255" y="3969325"/>
              <a:ext cx="609600" cy="40011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  </a:t>
              </a:r>
              <a:r>
                <a:rPr lang="en-US" sz="2000" dirty="0">
                  <a:ln>
                    <a:solidFill>
                      <a:srgbClr val="FF0000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6151563" y="2319338"/>
            <a:ext cx="990600" cy="1930400"/>
            <a:chOff x="6151425" y="2438400"/>
            <a:chExt cx="990600" cy="1931035"/>
          </a:xfrm>
        </p:grpSpPr>
        <p:sp>
          <p:nvSpPr>
            <p:cNvPr id="4113" name="Rectangle 33"/>
            <p:cNvSpPr>
              <a:spLocks noChangeArrowheads="1"/>
            </p:cNvSpPr>
            <p:nvPr/>
          </p:nvSpPr>
          <p:spPr bwMode="auto">
            <a:xfrm>
              <a:off x="6151425" y="2438400"/>
              <a:ext cx="990600" cy="144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Kiểm tra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86945" y="3969325"/>
              <a:ext cx="609600" cy="40011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rgbClr val="FF0000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  4</a:t>
              </a:r>
              <a:endParaRPr lang="en-US" sz="20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7564438" y="2319338"/>
            <a:ext cx="1143000" cy="1924050"/>
            <a:chOff x="7564585" y="2438400"/>
            <a:chExt cx="1143000" cy="1924110"/>
          </a:xfrm>
        </p:grpSpPr>
        <p:sp>
          <p:nvSpPr>
            <p:cNvPr id="4111" name="Rectangle 29"/>
            <p:cNvSpPr>
              <a:spLocks noChangeArrowheads="1"/>
            </p:cNvSpPr>
            <p:nvPr/>
          </p:nvSpPr>
          <p:spPr bwMode="auto">
            <a:xfrm>
              <a:off x="7564585" y="2438400"/>
              <a:ext cx="1143000" cy="144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Vạch dấu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48600" y="3962400"/>
              <a:ext cx="609600" cy="40011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 </a:t>
              </a:r>
              <a:r>
                <a:rPr lang="en-US" dirty="0">
                  <a:ln>
                    <a:solidFill>
                      <a:srgbClr val="FF0000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 5</a:t>
              </a:r>
              <a:endParaRPr lang="en-US" sz="20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447800" y="2667000"/>
            <a:ext cx="6934200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Vậy quy trình đúng là 5 =&gt; 1=&gt; 2=&gt;3 =&gt;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9778E-7 L -0.73976 0.310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97" y="15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5 -0.02267 L 0.19653 0.30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16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-0.0185 L 0.19097 0.314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6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13691E-6 L 0.17309 0.309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15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58 -0.05666 L 0.16476 0.309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8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025E-6 L -0.01667 0.2664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32562E-8 L 0.01667 0.2726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36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29047E-7 L -0.01962 0.279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39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3506E-6 L 0.01823 0.2726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136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C9F22D-27EC-44FF-B20E-34130E6905EC}" type="slidenum">
              <a:rPr lang="en-US" altLang="en-US">
                <a:latin typeface="Garamond" panose="02020404030301010803" pitchFamily="18" charset="0"/>
              </a:rPr>
              <a:pPr eaLnBrk="1" hangingPunct="1"/>
              <a:t>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078" name="Slide Number Placeholder 3"/>
          <p:cNvSpPr txBox="1">
            <a:spLocks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7231523-FDD2-4354-8B9D-1545620F38E5}" type="slidenum">
              <a:rPr lang="en-US" altLang="en-US" sz="1200">
                <a:latin typeface="Garamond" panose="02020404030301010803" pitchFamily="18" charset="0"/>
              </a:rPr>
              <a:pPr algn="r" eaLnBrk="1" hangingPunct="1"/>
              <a:t>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080" name="WordArt 3"/>
          <p:cNvSpPr>
            <a:spLocks noChangeArrowheads="1" noChangeShapeType="1" noTextEdit="1"/>
          </p:cNvSpPr>
          <p:nvPr/>
        </p:nvSpPr>
        <p:spPr bwMode="auto">
          <a:xfrm>
            <a:off x="1158586" y="1840716"/>
            <a:ext cx="649605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solidFill>
                  <a:srgbClr val="3333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7: THỰC HÀNH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609600" y="2652506"/>
            <a:ext cx="75438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 ĐẶT MẠCH ĐIỆN </a:t>
            </a:r>
          </a:p>
          <a:p>
            <a:pPr algn="ctr" eaLnBrk="1" hangingPunct="1"/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ỐNG HUỲNH QUANG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0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F4744F-E59D-4DC1-9D8C-22A450EF229B}" type="slidenum">
              <a:rPr lang="en-US" altLang="en-US">
                <a:latin typeface="Garamond" panose="02020404030301010803" pitchFamily="18" charset="0"/>
              </a:rPr>
              <a:pPr eaLnBrk="1" hangingPunct="1"/>
              <a:t>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143000" y="76200"/>
            <a:ext cx="7162800" cy="1143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590800" y="152400"/>
            <a:ext cx="4267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33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7: THỰC HÀNH 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7086600" cy="533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LẮP MẠCH ĐIỆN ĐÈN ỐNG HUỲNH QUANG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5800" y="1524000"/>
            <a:ext cx="7391400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660066"/>
                </a:solidFill>
                <a:latin typeface="Times New Roman" pitchFamily="18" charset="0"/>
              </a:rPr>
              <a:t>MỤC TIÊU BÀI THỰC HÀNH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90600" y="2141538"/>
            <a:ext cx="7467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1/ Giải thích được  nguyên lý làm việc của mạch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iện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èn ống huỳnh quang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914400" y="335280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2/ Vẽ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ợc s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ồ nguyên lí, lắp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ặt mạch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iện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èn ống huỳnh quang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90600" y="441960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3/ Lắp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ặt mạch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iện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èn ống huỳnh quang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úng quy trình và yêu cầu kỹ thuật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990600" y="5486400"/>
            <a:ext cx="541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4/ Đảm bảo an toàn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/>
      <p:bldP spid="2056" grpId="0"/>
      <p:bldP spid="2057" grpId="0"/>
      <p:bldP spid="20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5FDDD5-A4E0-497D-852F-8872CE5D6251}" type="slidenum">
              <a:rPr lang="en-US" altLang="en-US">
                <a:latin typeface="Garamond" panose="02020404030301010803" pitchFamily="18" charset="0"/>
              </a:rPr>
              <a:pPr eaLnBrk="1" hangingPunct="1"/>
              <a:t>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828800"/>
            <a:ext cx="66294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>
              <a:buFontTx/>
              <a:buChar char="-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25%</a:t>
            </a:r>
          </a:p>
          <a:p>
            <a:pPr marL="342900" indent="-342900">
              <a:buFontTx/>
              <a:buChar char="-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8000h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FA05D9-FC88-4C6E-919E-C1F94AB3C4BB}" type="slidenum">
              <a:rPr lang="en-US" altLang="en-US">
                <a:latin typeface="Garamond" panose="02020404030301010803" pitchFamily="18" charset="0"/>
              </a:rPr>
              <a:pPr eaLnBrk="1" hangingPunct="1"/>
              <a:t>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9219" name="Rectangle 43"/>
          <p:cNvSpPr>
            <a:spLocks noChangeArrowheads="1"/>
          </p:cNvSpPr>
          <p:nvPr/>
        </p:nvSpPr>
        <p:spPr bwMode="auto">
          <a:xfrm>
            <a:off x="533400" y="4191000"/>
            <a:ext cx="7924800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827088" y="4267200"/>
            <a:ext cx="7264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Tắc te </a:t>
            </a:r>
            <a:r>
              <a:rPr lang="vi-V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đư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ợc mắc song song với bóng </a:t>
            </a:r>
            <a:r>
              <a:rPr lang="vi-V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èn</a:t>
            </a:r>
          </a:p>
        </p:txBody>
      </p:sp>
      <p:sp>
        <p:nvSpPr>
          <p:cNvPr id="36909" name="Text Box 45"/>
          <p:cNvSpPr txBox="1">
            <a:spLocks noChangeArrowheads="1"/>
          </p:cNvSpPr>
          <p:nvPr/>
        </p:nvSpPr>
        <p:spPr bwMode="auto">
          <a:xfrm>
            <a:off x="827088" y="4816475"/>
            <a:ext cx="6383337" cy="830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- Cầu chì, công tắc, chấn l</a:t>
            </a:r>
            <a:r>
              <a:rPr lang="vi-V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ư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u </a:t>
            </a:r>
            <a:r>
              <a:rPr lang="vi-V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đư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ợc mắc ở dây pha và mắc nối tiếp với bóng </a:t>
            </a:r>
            <a:r>
              <a:rPr lang="vi-V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èn</a:t>
            </a:r>
          </a:p>
        </p:txBody>
      </p:sp>
      <p:sp>
        <p:nvSpPr>
          <p:cNvPr id="36910" name="Text Box 46"/>
          <p:cNvSpPr txBox="1">
            <a:spLocks noChangeArrowheads="1"/>
          </p:cNvSpPr>
          <p:nvPr/>
        </p:nvSpPr>
        <p:spPr bwMode="auto">
          <a:xfrm>
            <a:off x="900113" y="5715000"/>
            <a:ext cx="68246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- Hai </a:t>
            </a:r>
            <a:r>
              <a:rPr lang="vi-V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ầu dây của bộ </a:t>
            </a:r>
            <a:r>
              <a:rPr lang="vi-V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èn nối với nguồn</a:t>
            </a: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457200" y="422275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Tìm hiểu s</a:t>
            </a:r>
            <a:r>
              <a:rPr lang="vi-VN" altLang="en-US" sz="2800">
                <a:latin typeface="Times New Roman" panose="02020603050405020304" pitchFamily="18" charset="0"/>
              </a:rPr>
              <a:t>ơ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vi-VN" altLang="en-US" sz="2800">
                <a:latin typeface="Times New Roman" panose="02020603050405020304" pitchFamily="18" charset="0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</a:rPr>
              <a:t>ồ nguyên lý mạch </a:t>
            </a:r>
            <a:r>
              <a:rPr lang="vi-VN" altLang="en-US" sz="2800">
                <a:latin typeface="Times New Roman" panose="02020603050405020304" pitchFamily="18" charset="0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</a:rPr>
              <a:t>iện </a:t>
            </a:r>
            <a:r>
              <a:rPr lang="vi-VN" altLang="en-US" sz="2800">
                <a:latin typeface="Times New Roman" panose="02020603050405020304" pitchFamily="18" charset="0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</a:rPr>
              <a:t>èn ống huỳnh quang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533400" y="2590800"/>
            <a:ext cx="7924800" cy="3886200"/>
            <a:chOff x="336" y="1584"/>
            <a:chExt cx="4992" cy="2448"/>
          </a:xfrm>
        </p:grpSpPr>
        <p:sp>
          <p:nvSpPr>
            <p:cNvPr id="9226" name="Rectangle 50"/>
            <p:cNvSpPr>
              <a:spLocks noChangeArrowheads="1"/>
            </p:cNvSpPr>
            <p:nvPr/>
          </p:nvSpPr>
          <p:spPr bwMode="auto">
            <a:xfrm>
              <a:off x="336" y="1584"/>
              <a:ext cx="4992" cy="2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9227" name="Text Box 52"/>
            <p:cNvSpPr txBox="1">
              <a:spLocks noChangeArrowheads="1"/>
            </p:cNvSpPr>
            <p:nvPr/>
          </p:nvSpPr>
          <p:spPr bwMode="auto">
            <a:xfrm>
              <a:off x="576" y="3072"/>
              <a:ext cx="43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>
                <a:latin typeface=".VnBahamasB" panose="020BE200000000000000" pitchFamily="34" charset="0"/>
              </a:endParaRPr>
            </a:p>
          </p:txBody>
        </p:sp>
        <p:sp>
          <p:nvSpPr>
            <p:cNvPr id="9228" name="Line 53"/>
            <p:cNvSpPr>
              <a:spLocks noChangeShapeType="1"/>
            </p:cNvSpPr>
            <p:nvPr/>
          </p:nvSpPr>
          <p:spPr bwMode="auto">
            <a:xfrm>
              <a:off x="960" y="2064"/>
              <a:ext cx="340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54"/>
            <p:cNvSpPr>
              <a:spLocks noChangeShapeType="1"/>
            </p:cNvSpPr>
            <p:nvPr/>
          </p:nvSpPr>
          <p:spPr bwMode="auto">
            <a:xfrm>
              <a:off x="960" y="1824"/>
              <a:ext cx="350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55"/>
            <p:cNvSpPr>
              <a:spLocks noChangeShapeType="1"/>
            </p:cNvSpPr>
            <p:nvPr/>
          </p:nvSpPr>
          <p:spPr bwMode="auto">
            <a:xfrm>
              <a:off x="1392" y="2064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56"/>
            <p:cNvSpPr>
              <a:spLocks noChangeShapeType="1"/>
            </p:cNvSpPr>
            <p:nvPr/>
          </p:nvSpPr>
          <p:spPr bwMode="auto">
            <a:xfrm>
              <a:off x="1584" y="1824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Rectangle 57"/>
            <p:cNvSpPr>
              <a:spLocks noChangeArrowheads="1"/>
            </p:cNvSpPr>
            <p:nvPr/>
          </p:nvSpPr>
          <p:spPr bwMode="auto">
            <a:xfrm>
              <a:off x="1344" y="2160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9233" name="Group 58"/>
            <p:cNvGrpSpPr>
              <a:grpSpLocks/>
            </p:cNvGrpSpPr>
            <p:nvPr/>
          </p:nvGrpSpPr>
          <p:grpSpPr bwMode="auto">
            <a:xfrm>
              <a:off x="1268" y="2640"/>
              <a:ext cx="240" cy="240"/>
              <a:chOff x="1268" y="1920"/>
              <a:chExt cx="240" cy="240"/>
            </a:xfrm>
          </p:grpSpPr>
          <p:sp>
            <p:nvSpPr>
              <p:cNvPr id="9257" name="Oval 59"/>
              <p:cNvSpPr>
                <a:spLocks noChangeArrowheads="1"/>
              </p:cNvSpPr>
              <p:nvPr/>
            </p:nvSpPr>
            <p:spPr bwMode="auto">
              <a:xfrm>
                <a:off x="1268" y="1920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9258" name="Line 60"/>
              <p:cNvSpPr>
                <a:spLocks noChangeShapeType="1"/>
              </p:cNvSpPr>
              <p:nvPr/>
            </p:nvSpPr>
            <p:spPr bwMode="auto">
              <a:xfrm rot="-1047589">
                <a:off x="1332" y="1996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59" name="Group 61"/>
              <p:cNvGrpSpPr>
                <a:grpSpLocks/>
              </p:cNvGrpSpPr>
              <p:nvPr/>
            </p:nvGrpSpPr>
            <p:grpSpPr bwMode="auto">
              <a:xfrm>
                <a:off x="1364" y="1968"/>
                <a:ext cx="48" cy="144"/>
                <a:chOff x="1824" y="2256"/>
                <a:chExt cx="48" cy="144"/>
              </a:xfrm>
            </p:grpSpPr>
            <p:sp>
              <p:nvSpPr>
                <p:cNvPr id="9260" name="Oval 62"/>
                <p:cNvSpPr>
                  <a:spLocks noChangeArrowheads="1"/>
                </p:cNvSpPr>
                <p:nvPr/>
              </p:nvSpPr>
              <p:spPr bwMode="auto">
                <a:xfrm>
                  <a:off x="1824" y="225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9261" name="Oval 63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sp>
          <p:nvSpPr>
            <p:cNvPr id="9234" name="Line 64"/>
            <p:cNvSpPr>
              <a:spLocks noChangeShapeType="1"/>
            </p:cNvSpPr>
            <p:nvPr/>
          </p:nvSpPr>
          <p:spPr bwMode="auto">
            <a:xfrm>
              <a:off x="1392" y="28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Rectangle 65"/>
            <p:cNvSpPr>
              <a:spLocks noChangeArrowheads="1"/>
            </p:cNvSpPr>
            <p:nvPr/>
          </p:nvSpPr>
          <p:spPr bwMode="auto">
            <a:xfrm>
              <a:off x="2064" y="2544"/>
              <a:ext cx="1440" cy="1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9236" name="AutoShape 66"/>
            <p:cNvSpPr>
              <a:spLocks noChangeArrowheads="1"/>
            </p:cNvSpPr>
            <p:nvPr/>
          </p:nvSpPr>
          <p:spPr bwMode="auto">
            <a:xfrm>
              <a:off x="1872" y="2592"/>
              <a:ext cx="240" cy="4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9237" name="Rectangle 67"/>
            <p:cNvSpPr>
              <a:spLocks noChangeArrowheads="1"/>
            </p:cNvSpPr>
            <p:nvPr/>
          </p:nvSpPr>
          <p:spPr bwMode="auto">
            <a:xfrm>
              <a:off x="1824" y="2496"/>
              <a:ext cx="14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9238" name="AutoShape 68"/>
            <p:cNvSpPr>
              <a:spLocks noChangeArrowheads="1"/>
            </p:cNvSpPr>
            <p:nvPr/>
          </p:nvSpPr>
          <p:spPr bwMode="auto">
            <a:xfrm flipH="1">
              <a:off x="3456" y="2592"/>
              <a:ext cx="240" cy="4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9239" name="Rectangle 69"/>
            <p:cNvSpPr>
              <a:spLocks noChangeArrowheads="1"/>
            </p:cNvSpPr>
            <p:nvPr/>
          </p:nvSpPr>
          <p:spPr bwMode="auto">
            <a:xfrm flipH="1">
              <a:off x="3600" y="2496"/>
              <a:ext cx="14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9240" name="Line 70"/>
            <p:cNvSpPr>
              <a:spLocks noChangeShapeType="1"/>
            </p:cNvSpPr>
            <p:nvPr/>
          </p:nvSpPr>
          <p:spPr bwMode="auto">
            <a:xfrm flipV="1">
              <a:off x="1968" y="240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71"/>
            <p:cNvSpPr>
              <a:spLocks noChangeShapeType="1"/>
            </p:cNvSpPr>
            <p:nvPr/>
          </p:nvSpPr>
          <p:spPr bwMode="auto">
            <a:xfrm flipV="1">
              <a:off x="3600" y="240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72"/>
            <p:cNvSpPr>
              <a:spLocks noChangeShapeType="1"/>
            </p:cNvSpPr>
            <p:nvPr/>
          </p:nvSpPr>
          <p:spPr bwMode="auto">
            <a:xfrm>
              <a:off x="1392" y="3024"/>
              <a:ext cx="22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Rectangle 73"/>
            <p:cNvSpPr>
              <a:spLocks noChangeArrowheads="1"/>
            </p:cNvSpPr>
            <p:nvPr/>
          </p:nvSpPr>
          <p:spPr bwMode="auto">
            <a:xfrm>
              <a:off x="2208" y="2928"/>
              <a:ext cx="43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9244" name="Line 74"/>
            <p:cNvSpPr>
              <a:spLocks noChangeShapeType="1"/>
            </p:cNvSpPr>
            <p:nvPr/>
          </p:nvSpPr>
          <p:spPr bwMode="auto">
            <a:xfrm>
              <a:off x="3600" y="2640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75"/>
            <p:cNvSpPr>
              <a:spLocks noChangeShapeType="1"/>
            </p:cNvSpPr>
            <p:nvPr/>
          </p:nvSpPr>
          <p:spPr bwMode="auto">
            <a:xfrm>
              <a:off x="1584" y="2640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76"/>
            <p:cNvSpPr>
              <a:spLocks noChangeShapeType="1"/>
            </p:cNvSpPr>
            <p:nvPr/>
          </p:nvSpPr>
          <p:spPr bwMode="auto">
            <a:xfrm>
              <a:off x="1968" y="240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47" name="Group 77"/>
            <p:cNvGrpSpPr>
              <a:grpSpLocks/>
            </p:cNvGrpSpPr>
            <p:nvPr/>
          </p:nvGrpSpPr>
          <p:grpSpPr bwMode="auto">
            <a:xfrm>
              <a:off x="2632" y="2248"/>
              <a:ext cx="344" cy="240"/>
              <a:chOff x="2584" y="1528"/>
              <a:chExt cx="344" cy="240"/>
            </a:xfrm>
          </p:grpSpPr>
          <p:sp>
            <p:nvSpPr>
              <p:cNvPr id="9253" name="AutoShape 78"/>
              <p:cNvSpPr>
                <a:spLocks noChangeArrowheads="1"/>
              </p:cNvSpPr>
              <p:nvPr/>
            </p:nvSpPr>
            <p:spPr bwMode="auto">
              <a:xfrm flipH="1">
                <a:off x="2736" y="1632"/>
                <a:ext cx="144" cy="4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9254" name="Rectangle 79"/>
              <p:cNvSpPr>
                <a:spLocks noChangeArrowheads="1"/>
              </p:cNvSpPr>
              <p:nvPr/>
            </p:nvSpPr>
            <p:spPr bwMode="auto">
              <a:xfrm flipH="1">
                <a:off x="2784" y="15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9255" name="Line 80"/>
              <p:cNvSpPr>
                <a:spLocks noChangeShapeType="1"/>
              </p:cNvSpPr>
              <p:nvPr/>
            </p:nvSpPr>
            <p:spPr bwMode="auto">
              <a:xfrm>
                <a:off x="2640" y="1632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Oval 81"/>
              <p:cNvSpPr>
                <a:spLocks noChangeArrowheads="1"/>
              </p:cNvSpPr>
              <p:nvPr/>
            </p:nvSpPr>
            <p:spPr bwMode="auto">
              <a:xfrm>
                <a:off x="2584" y="1528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  <p:sp>
          <p:nvSpPr>
            <p:cNvPr id="9248" name="Line 82"/>
            <p:cNvSpPr>
              <a:spLocks noChangeShapeType="1"/>
            </p:cNvSpPr>
            <p:nvPr/>
          </p:nvSpPr>
          <p:spPr bwMode="auto">
            <a:xfrm>
              <a:off x="2688" y="254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83"/>
            <p:cNvSpPr>
              <a:spLocks noChangeShapeType="1"/>
            </p:cNvSpPr>
            <p:nvPr/>
          </p:nvSpPr>
          <p:spPr bwMode="auto">
            <a:xfrm flipV="1">
              <a:off x="2688" y="254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84"/>
            <p:cNvSpPr>
              <a:spLocks noChangeShapeType="1"/>
            </p:cNvSpPr>
            <p:nvPr/>
          </p:nvSpPr>
          <p:spPr bwMode="auto">
            <a:xfrm>
              <a:off x="2832" y="2400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Text Box 85"/>
            <p:cNvSpPr txBox="1">
              <a:spLocks noChangeArrowheads="1"/>
            </p:cNvSpPr>
            <p:nvPr/>
          </p:nvSpPr>
          <p:spPr bwMode="auto">
            <a:xfrm>
              <a:off x="768" y="1968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252" name="Text Box 86"/>
            <p:cNvSpPr txBox="1">
              <a:spLocks noChangeArrowheads="1"/>
            </p:cNvSpPr>
            <p:nvPr/>
          </p:nvSpPr>
          <p:spPr bwMode="auto">
            <a:xfrm>
              <a:off x="768" y="168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09600" y="5588000"/>
            <a:ext cx="7772400" cy="584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Các phần tử </a:t>
            </a:r>
            <a:r>
              <a:rPr lang="vi-VN" altLang="en-US" sz="3200">
                <a:latin typeface="Times New Roman" panose="02020603050405020304" pitchFamily="18" charset="0"/>
              </a:rPr>
              <a:t>đư</a:t>
            </a:r>
            <a:r>
              <a:rPr lang="en-US" altLang="en-US" sz="3200">
                <a:latin typeface="Times New Roman" panose="02020603050405020304" pitchFamily="18" charset="0"/>
              </a:rPr>
              <a:t>ợc nối với nhau nh</a:t>
            </a:r>
            <a:r>
              <a:rPr lang="vi-VN" altLang="en-US" sz="3200">
                <a:latin typeface="Times New Roman" panose="02020603050405020304" pitchFamily="18" charset="0"/>
              </a:rPr>
              <a:t>ư</a:t>
            </a:r>
            <a:r>
              <a:rPr lang="en-US" altLang="en-US" sz="3200">
                <a:latin typeface="Times New Roman" panose="02020603050405020304" pitchFamily="18" charset="0"/>
              </a:rPr>
              <a:t>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8" grpId="0"/>
      <p:bldP spid="36909" grpId="0"/>
      <p:bldP spid="36910" grpId="0"/>
      <p:bldP spid="36870" grpId="0" animBg="1"/>
      <p:bldP spid="3687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C6BCAF-BAB0-44E9-8F6E-6B879BEDFEDE}" type="slidenum">
              <a:rPr lang="en-US" altLang="en-US">
                <a:latin typeface="Garamond" panose="02020404030301010803" pitchFamily="18" charset="0"/>
              </a:rPr>
              <a:pPr eaLnBrk="1" hangingPunct="1"/>
              <a:t>8</a:t>
            </a:fld>
            <a:endParaRPr lang="en-US" altLang="en-US">
              <a:latin typeface="Garamond" panose="02020404030301010803" pitchFamily="18" charset="0"/>
            </a:endParaRPr>
          </a:p>
        </p:txBody>
      </p:sp>
      <p:grpSp>
        <p:nvGrpSpPr>
          <p:cNvPr id="10243" name="Group 42"/>
          <p:cNvGrpSpPr>
            <a:grpSpLocks/>
          </p:cNvGrpSpPr>
          <p:nvPr/>
        </p:nvGrpSpPr>
        <p:grpSpPr bwMode="auto">
          <a:xfrm>
            <a:off x="242888" y="1447800"/>
            <a:ext cx="8763000" cy="5286375"/>
            <a:chOff x="243114" y="1447800"/>
            <a:chExt cx="8763001" cy="5286829"/>
          </a:xfrm>
        </p:grpSpPr>
        <p:sp>
          <p:nvSpPr>
            <p:cNvPr id="10245" name="Rectangle 50"/>
            <p:cNvSpPr>
              <a:spLocks noChangeArrowheads="1"/>
            </p:cNvSpPr>
            <p:nvPr/>
          </p:nvSpPr>
          <p:spPr bwMode="auto">
            <a:xfrm>
              <a:off x="243114" y="1447800"/>
              <a:ext cx="8763001" cy="52868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246" name="Text Box 52"/>
            <p:cNvSpPr txBox="1">
              <a:spLocks noChangeArrowheads="1"/>
            </p:cNvSpPr>
            <p:nvPr/>
          </p:nvSpPr>
          <p:spPr bwMode="auto">
            <a:xfrm>
              <a:off x="664412" y="4948020"/>
              <a:ext cx="7583366" cy="49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>
                <a:latin typeface=".VnBahamasB" panose="020BE200000000000000" pitchFamily="34" charset="0"/>
              </a:endParaRPr>
            </a:p>
          </p:txBody>
        </p:sp>
        <p:sp>
          <p:nvSpPr>
            <p:cNvPr id="10247" name="Line 53"/>
            <p:cNvSpPr>
              <a:spLocks noChangeShapeType="1"/>
            </p:cNvSpPr>
            <p:nvPr/>
          </p:nvSpPr>
          <p:spPr bwMode="auto">
            <a:xfrm>
              <a:off x="1323974" y="2379204"/>
              <a:ext cx="598243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54"/>
            <p:cNvSpPr>
              <a:spLocks noChangeShapeType="1"/>
            </p:cNvSpPr>
            <p:nvPr/>
          </p:nvSpPr>
          <p:spPr bwMode="auto">
            <a:xfrm>
              <a:off x="1323974" y="1860888"/>
              <a:ext cx="61509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Line 55"/>
            <p:cNvSpPr>
              <a:spLocks noChangeShapeType="1"/>
            </p:cNvSpPr>
            <p:nvPr/>
          </p:nvSpPr>
          <p:spPr bwMode="auto">
            <a:xfrm>
              <a:off x="2082311" y="2379204"/>
              <a:ext cx="0" cy="14512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56"/>
            <p:cNvSpPr>
              <a:spLocks noChangeShapeType="1"/>
            </p:cNvSpPr>
            <p:nvPr/>
          </p:nvSpPr>
          <p:spPr bwMode="auto">
            <a:xfrm>
              <a:off x="2419349" y="1860888"/>
              <a:ext cx="0" cy="1762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Rectangle 57"/>
            <p:cNvSpPr>
              <a:spLocks noChangeArrowheads="1"/>
            </p:cNvSpPr>
            <p:nvPr/>
          </p:nvSpPr>
          <p:spPr bwMode="auto">
            <a:xfrm>
              <a:off x="1998051" y="2586531"/>
              <a:ext cx="168519" cy="51831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10252" name="Group 58"/>
            <p:cNvGrpSpPr>
              <a:grpSpLocks/>
            </p:cNvGrpSpPr>
            <p:nvPr/>
          </p:nvGrpSpPr>
          <p:grpSpPr bwMode="auto">
            <a:xfrm>
              <a:off x="1864640" y="3623164"/>
              <a:ext cx="421298" cy="518317"/>
              <a:chOff x="1268" y="1920"/>
              <a:chExt cx="240" cy="240"/>
            </a:xfrm>
          </p:grpSpPr>
          <p:sp>
            <p:nvSpPr>
              <p:cNvPr id="10276" name="Oval 59"/>
              <p:cNvSpPr>
                <a:spLocks noChangeArrowheads="1"/>
              </p:cNvSpPr>
              <p:nvPr/>
            </p:nvSpPr>
            <p:spPr bwMode="auto">
              <a:xfrm>
                <a:off x="1268" y="1920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0277" name="Line 60"/>
              <p:cNvSpPr>
                <a:spLocks noChangeShapeType="1"/>
              </p:cNvSpPr>
              <p:nvPr/>
            </p:nvSpPr>
            <p:spPr bwMode="auto">
              <a:xfrm rot="-1047589">
                <a:off x="1332" y="1996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78" name="Group 61"/>
              <p:cNvGrpSpPr>
                <a:grpSpLocks/>
              </p:cNvGrpSpPr>
              <p:nvPr/>
            </p:nvGrpSpPr>
            <p:grpSpPr bwMode="auto">
              <a:xfrm>
                <a:off x="1364" y="1968"/>
                <a:ext cx="48" cy="144"/>
                <a:chOff x="1824" y="2256"/>
                <a:chExt cx="48" cy="144"/>
              </a:xfrm>
            </p:grpSpPr>
            <p:sp>
              <p:nvSpPr>
                <p:cNvPr id="10279" name="Oval 62"/>
                <p:cNvSpPr>
                  <a:spLocks noChangeArrowheads="1"/>
                </p:cNvSpPr>
                <p:nvPr/>
              </p:nvSpPr>
              <p:spPr bwMode="auto">
                <a:xfrm>
                  <a:off x="1824" y="225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0280" name="Oval 63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sp>
          <p:nvSpPr>
            <p:cNvPr id="10253" name="Line 64"/>
            <p:cNvSpPr>
              <a:spLocks noChangeShapeType="1"/>
            </p:cNvSpPr>
            <p:nvPr/>
          </p:nvSpPr>
          <p:spPr bwMode="auto">
            <a:xfrm>
              <a:off x="2082311" y="4037817"/>
              <a:ext cx="0" cy="4146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Rectangle 65"/>
            <p:cNvSpPr>
              <a:spLocks noChangeArrowheads="1"/>
            </p:cNvSpPr>
            <p:nvPr/>
          </p:nvSpPr>
          <p:spPr bwMode="auto">
            <a:xfrm>
              <a:off x="3261946" y="3415837"/>
              <a:ext cx="2527789" cy="31099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255" name="AutoShape 66"/>
            <p:cNvSpPr>
              <a:spLocks noChangeArrowheads="1"/>
            </p:cNvSpPr>
            <p:nvPr/>
          </p:nvSpPr>
          <p:spPr bwMode="auto">
            <a:xfrm>
              <a:off x="2924907" y="3519501"/>
              <a:ext cx="421298" cy="10366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256" name="Rectangle 67"/>
            <p:cNvSpPr>
              <a:spLocks noChangeArrowheads="1"/>
            </p:cNvSpPr>
            <p:nvPr/>
          </p:nvSpPr>
          <p:spPr bwMode="auto">
            <a:xfrm>
              <a:off x="2840647" y="3312174"/>
              <a:ext cx="252779" cy="518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257" name="AutoShape 68"/>
            <p:cNvSpPr>
              <a:spLocks noChangeArrowheads="1"/>
            </p:cNvSpPr>
            <p:nvPr/>
          </p:nvSpPr>
          <p:spPr bwMode="auto">
            <a:xfrm flipH="1">
              <a:off x="5705475" y="3519501"/>
              <a:ext cx="421298" cy="10366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258" name="Rectangle 69"/>
            <p:cNvSpPr>
              <a:spLocks noChangeArrowheads="1"/>
            </p:cNvSpPr>
            <p:nvPr/>
          </p:nvSpPr>
          <p:spPr bwMode="auto">
            <a:xfrm flipH="1">
              <a:off x="5958254" y="3312174"/>
              <a:ext cx="252779" cy="518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259" name="Line 70"/>
            <p:cNvSpPr>
              <a:spLocks noChangeShapeType="1"/>
            </p:cNvSpPr>
            <p:nvPr/>
          </p:nvSpPr>
          <p:spPr bwMode="auto">
            <a:xfrm flipV="1">
              <a:off x="3093426" y="3104847"/>
              <a:ext cx="0" cy="4146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71"/>
            <p:cNvSpPr>
              <a:spLocks noChangeShapeType="1"/>
            </p:cNvSpPr>
            <p:nvPr/>
          </p:nvSpPr>
          <p:spPr bwMode="auto">
            <a:xfrm flipV="1">
              <a:off x="5958254" y="3104847"/>
              <a:ext cx="0" cy="4146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72"/>
            <p:cNvSpPr>
              <a:spLocks noChangeShapeType="1"/>
            </p:cNvSpPr>
            <p:nvPr/>
          </p:nvSpPr>
          <p:spPr bwMode="auto">
            <a:xfrm>
              <a:off x="2082311" y="4452470"/>
              <a:ext cx="387594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Rectangle 73"/>
            <p:cNvSpPr>
              <a:spLocks noChangeArrowheads="1"/>
            </p:cNvSpPr>
            <p:nvPr/>
          </p:nvSpPr>
          <p:spPr bwMode="auto">
            <a:xfrm>
              <a:off x="3514724" y="4245144"/>
              <a:ext cx="758337" cy="41465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10263" name="Line 74"/>
            <p:cNvSpPr>
              <a:spLocks noChangeShapeType="1"/>
            </p:cNvSpPr>
            <p:nvPr/>
          </p:nvSpPr>
          <p:spPr bwMode="auto">
            <a:xfrm>
              <a:off x="5958254" y="3623164"/>
              <a:ext cx="0" cy="829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75"/>
            <p:cNvSpPr>
              <a:spLocks noChangeShapeType="1"/>
            </p:cNvSpPr>
            <p:nvPr/>
          </p:nvSpPr>
          <p:spPr bwMode="auto">
            <a:xfrm>
              <a:off x="2419349" y="3623164"/>
              <a:ext cx="67407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76"/>
            <p:cNvSpPr>
              <a:spLocks noChangeShapeType="1"/>
            </p:cNvSpPr>
            <p:nvPr/>
          </p:nvSpPr>
          <p:spPr bwMode="auto">
            <a:xfrm>
              <a:off x="3093426" y="3104847"/>
              <a:ext cx="12638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6" name="Group 77"/>
            <p:cNvGrpSpPr>
              <a:grpSpLocks/>
            </p:cNvGrpSpPr>
            <p:nvPr/>
          </p:nvGrpSpPr>
          <p:grpSpPr bwMode="auto">
            <a:xfrm>
              <a:off x="4259018" y="2776580"/>
              <a:ext cx="603861" cy="518317"/>
              <a:chOff x="2584" y="1528"/>
              <a:chExt cx="344" cy="240"/>
            </a:xfrm>
          </p:grpSpPr>
          <p:sp>
            <p:nvSpPr>
              <p:cNvPr id="10272" name="AutoShape 78"/>
              <p:cNvSpPr>
                <a:spLocks noChangeArrowheads="1"/>
              </p:cNvSpPr>
              <p:nvPr/>
            </p:nvSpPr>
            <p:spPr bwMode="auto">
              <a:xfrm flipH="1">
                <a:off x="2736" y="1632"/>
                <a:ext cx="144" cy="4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0273" name="Rectangle 79"/>
              <p:cNvSpPr>
                <a:spLocks noChangeArrowheads="1"/>
              </p:cNvSpPr>
              <p:nvPr/>
            </p:nvSpPr>
            <p:spPr bwMode="auto">
              <a:xfrm flipH="1">
                <a:off x="2784" y="15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0274" name="Line 80"/>
              <p:cNvSpPr>
                <a:spLocks noChangeShapeType="1"/>
              </p:cNvSpPr>
              <p:nvPr/>
            </p:nvSpPr>
            <p:spPr bwMode="auto">
              <a:xfrm>
                <a:off x="2640" y="1632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Oval 81"/>
              <p:cNvSpPr>
                <a:spLocks noChangeArrowheads="1"/>
              </p:cNvSpPr>
              <p:nvPr/>
            </p:nvSpPr>
            <p:spPr bwMode="auto">
              <a:xfrm>
                <a:off x="2584" y="1528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  <p:sp>
          <p:nvSpPr>
            <p:cNvPr id="10267" name="Line 82"/>
            <p:cNvSpPr>
              <a:spLocks noChangeShapeType="1"/>
            </p:cNvSpPr>
            <p:nvPr/>
          </p:nvSpPr>
          <p:spPr bwMode="auto">
            <a:xfrm>
              <a:off x="4357321" y="3415837"/>
              <a:ext cx="337039" cy="3109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83"/>
            <p:cNvSpPr>
              <a:spLocks noChangeShapeType="1"/>
            </p:cNvSpPr>
            <p:nvPr/>
          </p:nvSpPr>
          <p:spPr bwMode="auto">
            <a:xfrm flipV="1">
              <a:off x="4357321" y="3415837"/>
              <a:ext cx="337039" cy="3109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84"/>
            <p:cNvSpPr>
              <a:spLocks noChangeShapeType="1"/>
            </p:cNvSpPr>
            <p:nvPr/>
          </p:nvSpPr>
          <p:spPr bwMode="auto">
            <a:xfrm>
              <a:off x="4610100" y="3104847"/>
              <a:ext cx="13481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Text Box 85"/>
            <p:cNvSpPr txBox="1">
              <a:spLocks noChangeArrowheads="1"/>
            </p:cNvSpPr>
            <p:nvPr/>
          </p:nvSpPr>
          <p:spPr bwMode="auto">
            <a:xfrm>
              <a:off x="986936" y="2171878"/>
              <a:ext cx="337039" cy="49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271" name="Text Box 86"/>
            <p:cNvSpPr txBox="1">
              <a:spLocks noChangeArrowheads="1"/>
            </p:cNvSpPr>
            <p:nvPr/>
          </p:nvSpPr>
          <p:spPr bwMode="auto">
            <a:xfrm>
              <a:off x="986936" y="1549898"/>
              <a:ext cx="505558" cy="49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402285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n>
                  <a:solidFill>
                    <a:srgbClr val="6600CC"/>
                  </a:solidFill>
                </a:ln>
                <a:latin typeface="Times New Roman" pitchFamily="18" charset="0"/>
              </a:rPr>
              <a:t>  Quan sát sơ đồ nguyên lí hãy vẽ sơ đồ lắp đặt mạch điện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197F92-A57F-4764-B974-5E4815ABBBFD}" type="slidenum">
              <a:rPr lang="en-US" altLang="en-US">
                <a:latin typeface="Garamond" panose="02020404030301010803" pitchFamily="18" charset="0"/>
              </a:rPr>
              <a:pPr eaLnBrk="1" hangingPunct="1"/>
              <a:t>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533400" y="4114800"/>
            <a:ext cx="79248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533400" y="838200"/>
            <a:ext cx="7924800" cy="32004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533400" y="41910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*Các b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ớc tiến hành vẽ:</a:t>
            </a:r>
          </a:p>
        </p:txBody>
      </p:sp>
      <p:sp>
        <p:nvSpPr>
          <p:cNvPr id="11270" name="Text Box 48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Vẽ s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ồ lắp mạch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71&quot;&gt;&lt;object type=&quot;3&quot; unique_id=&quot;10072&quot;&gt;&lt;property id=&quot;20148&quot; value=&quot;5&quot;/&gt;&lt;property id=&quot;20300&quot; value=&quot;Slide 1&quot;/&gt;&lt;property id=&quot;20307&quot; value=&quot;301&quot;/&gt;&lt;/object&gt;&lt;object type=&quot;3&quot; unique_id=&quot;10073&quot;&gt;&lt;property id=&quot;20148&quot; value=&quot;5&quot;/&gt;&lt;property id=&quot;20300&quot; value=&quot;Slide 2&quot;/&gt;&lt;property id=&quot;20307&quot; value=&quot;295&quot;/&gt;&lt;/object&gt;&lt;object type=&quot;3&quot; unique_id=&quot;10074&quot;&gt;&lt;property id=&quot;20148&quot; value=&quot;5&quot;/&gt;&lt;property id=&quot;20300&quot; value=&quot;Slide 3&quot;/&gt;&lt;property id=&quot;20307&quot; value=&quot;306&quot;/&gt;&lt;/object&gt;&lt;object type=&quot;3&quot; unique_id=&quot;10075&quot;&gt;&lt;property id=&quot;20148&quot; value=&quot;5&quot;/&gt;&lt;property id=&quot;20300&quot; value=&quot;Slide 4&quot;/&gt;&lt;property id=&quot;20307&quot; value=&quot;311&quot;/&gt;&lt;/object&gt;&lt;object type=&quot;3&quot; unique_id=&quot;10076&quot;&gt;&lt;property id=&quot;20148&quot; value=&quot;5&quot;/&gt;&lt;property id=&quot;20300&quot; value=&quot;Slide 5&quot;/&gt;&lt;property id=&quot;20307&quot; value=&quot;256&quot;/&gt;&lt;/object&gt;&lt;object type=&quot;3&quot; unique_id=&quot;10081&quot;&gt;&lt;property id=&quot;20148&quot; value=&quot;5&quot;/&gt;&lt;property id=&quot;20300&quot; value=&quot;Slide 7&quot;/&gt;&lt;property id=&quot;20307&quot; value=&quot;281&quot;/&gt;&lt;/object&gt;&lt;object type=&quot;3&quot; unique_id=&quot;10082&quot;&gt;&lt;property id=&quot;20148&quot; value=&quot;5&quot;/&gt;&lt;property id=&quot;20300&quot; value=&quot;Slide 8&quot;/&gt;&lt;property id=&quot;20307&quot; value=&quot;332&quot;/&gt;&lt;/object&gt;&lt;object type=&quot;3&quot; unique_id=&quot;10085&quot;&gt;&lt;property id=&quot;20148&quot; value=&quot;5&quot;/&gt;&lt;property id=&quot;20300&quot; value=&quot;Slide 9&quot;/&gt;&lt;property id=&quot;20307&quot; value=&quot;275&quot;/&gt;&lt;/object&gt;&lt;object type=&quot;3&quot; unique_id=&quot;10086&quot;&gt;&lt;property id=&quot;20148&quot; value=&quot;5&quot;/&gt;&lt;property id=&quot;20300&quot; value=&quot;Slide 10&quot;/&gt;&lt;property id=&quot;20307&quot; value=&quot;270&quot;/&gt;&lt;/object&gt;&lt;object type=&quot;3&quot; unique_id=&quot;10087&quot;&gt;&lt;property id=&quot;20148&quot; value=&quot;5&quot;/&gt;&lt;property id=&quot;20300&quot; value=&quot;Slide 11&quot;/&gt;&lt;property id=&quot;20307&quot; value=&quot;272&quot;/&gt;&lt;/object&gt;&lt;object type=&quot;3&quot; unique_id=&quot;10088&quot;&gt;&lt;property id=&quot;20148&quot; value=&quot;5&quot;/&gt;&lt;property id=&quot;20300&quot; value=&quot;Slide 12&quot;/&gt;&lt;property id=&quot;20307&quot; value=&quot;273&quot;/&gt;&lt;/object&gt;&lt;object type=&quot;3&quot; unique_id=&quot;10089&quot;&gt;&lt;property id=&quot;20148&quot; value=&quot;5&quot;/&gt;&lt;property id=&quot;20300&quot; value=&quot;Slide 13&quot;/&gt;&lt;property id=&quot;20307&quot; value=&quot;291&quot;/&gt;&lt;/object&gt;&lt;object type=&quot;3&quot; unique_id=&quot;10090&quot;&gt;&lt;property id=&quot;20148&quot; value=&quot;5&quot;/&gt;&lt;property id=&quot;20300&quot; value=&quot;Slide 14&quot;/&gt;&lt;property id=&quot;20307&quot; value=&quot;280&quot;/&gt;&lt;/object&gt;&lt;object type=&quot;3&quot; unique_id=&quot;10091&quot;&gt;&lt;property id=&quot;20148&quot; value=&quot;5&quot;/&gt;&lt;property id=&quot;20300&quot; value=&quot;Slide 15&quot;/&gt;&lt;property id=&quot;20307&quot; value=&quot;292&quot;/&gt;&lt;/object&gt;&lt;object type=&quot;3&quot; unique_id=&quot;10092&quot;&gt;&lt;property id=&quot;20148&quot; value=&quot;5&quot;/&gt;&lt;property id=&quot;20300&quot; value=&quot;Slide 16&quot;/&gt;&lt;property id=&quot;20307&quot; value=&quot;309&quot;/&gt;&lt;/object&gt;&lt;object type=&quot;3&quot; unique_id=&quot;10093&quot;&gt;&lt;property id=&quot;20148&quot; value=&quot;5&quot;/&gt;&lt;property id=&quot;20300&quot; value=&quot;Slide 17&quot;/&gt;&lt;property id=&quot;20307&quot; value=&quot;261&quot;/&gt;&lt;/object&gt;&lt;object type=&quot;3&quot; unique_id=&quot;10094&quot;&gt;&lt;property id=&quot;20148&quot; value=&quot;5&quot;/&gt;&lt;property id=&quot;20300&quot; value=&quot;Slide 18&quot;/&gt;&lt;property id=&quot;20307&quot; value=&quot;267&quot;/&gt;&lt;/object&gt;&lt;object type=&quot;3&quot; unique_id=&quot;10096&quot;&gt;&lt;property id=&quot;20148&quot; value=&quot;5&quot;/&gt;&lt;property id=&quot;20300&quot; value=&quot;Slide 19&quot;/&gt;&lt;property id=&quot;20307&quot; value=&quot;294&quot;/&gt;&lt;/object&gt;&lt;object type=&quot;3&quot; unique_id=&quot;10099&quot;&gt;&lt;property id=&quot;20148&quot; value=&quot;5&quot;/&gt;&lt;property id=&quot;20300&quot; value=&quot;Slide 20&quot;/&gt;&lt;property id=&quot;20307&quot; value=&quot;278&quot;/&gt;&lt;/object&gt;&lt;object type=&quot;3&quot; unique_id=&quot;10100&quot;&gt;&lt;property id=&quot;20148&quot; value=&quot;5&quot;/&gt;&lt;property id=&quot;20300&quot; value=&quot;Slide 21&quot;/&gt;&lt;property id=&quot;20307&quot; value=&quot;277&quot;/&gt;&lt;/object&gt;&lt;object type=&quot;3&quot; unique_id=&quot;10486&quot;&gt;&lt;property id=&quot;20148&quot; value=&quot;5&quot;/&gt;&lt;property id=&quot;20300&quot; value=&quot;Slide 6&quot;/&gt;&lt;property id=&quot;20307&quot; value=&quot;338&quot;/&gt;&lt;/object&gt;&lt;/object&gt;&lt;object type=&quot;8&quot; unique_id=&quot;10139&quot;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1930</TotalTime>
  <Words>1159</Words>
  <Application>Microsoft Office PowerPoint</Application>
  <PresentationFormat>On-screen Show (4:3)</PresentationFormat>
  <Paragraphs>278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Office Theme</vt:lpstr>
      <vt:lpstr>Organic</vt:lpstr>
      <vt:lpstr>1_Organic</vt:lpstr>
      <vt:lpstr>Wisp</vt:lpstr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THCS Phu Dong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Manh Dat</dc:creator>
  <cp:lastModifiedBy>Administrator</cp:lastModifiedBy>
  <cp:revision>306</cp:revision>
  <dcterms:created xsi:type="dcterms:W3CDTF">2005-10-22T21:07:35Z</dcterms:created>
  <dcterms:modified xsi:type="dcterms:W3CDTF">2021-11-21T08:41:25Z</dcterms:modified>
</cp:coreProperties>
</file>