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41" r:id="rId3"/>
    <p:sldMasterId id="2147483921" r:id="rId4"/>
  </p:sldMasterIdLst>
  <p:notesMasterIdLst>
    <p:notesMasterId r:id="rId78"/>
  </p:notesMasterIdLst>
  <p:sldIdLst>
    <p:sldId id="256" r:id="rId5"/>
    <p:sldId id="296" r:id="rId6"/>
    <p:sldId id="295" r:id="rId7"/>
    <p:sldId id="258" r:id="rId8"/>
    <p:sldId id="259" r:id="rId9"/>
    <p:sldId id="273" r:id="rId10"/>
    <p:sldId id="272" r:id="rId11"/>
    <p:sldId id="271" r:id="rId12"/>
    <p:sldId id="260" r:id="rId13"/>
    <p:sldId id="261" r:id="rId14"/>
    <p:sldId id="262" r:id="rId15"/>
    <p:sldId id="263" r:id="rId16"/>
    <p:sldId id="264" r:id="rId17"/>
    <p:sldId id="265" r:id="rId18"/>
    <p:sldId id="278" r:id="rId19"/>
    <p:sldId id="310" r:id="rId20"/>
    <p:sldId id="279" r:id="rId21"/>
    <p:sldId id="281" r:id="rId22"/>
    <p:sldId id="280" r:id="rId23"/>
    <p:sldId id="282" r:id="rId24"/>
    <p:sldId id="283" r:id="rId25"/>
    <p:sldId id="284" r:id="rId26"/>
    <p:sldId id="285" r:id="rId27"/>
    <p:sldId id="286" r:id="rId28"/>
    <p:sldId id="289" r:id="rId29"/>
    <p:sldId id="292" r:id="rId30"/>
    <p:sldId id="27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277" r:id="rId45"/>
    <p:sldId id="266" r:id="rId46"/>
    <p:sldId id="293" r:id="rId47"/>
    <p:sldId id="291" r:id="rId48"/>
    <p:sldId id="268" r:id="rId49"/>
    <p:sldId id="257" r:id="rId50"/>
    <p:sldId id="311" r:id="rId51"/>
    <p:sldId id="267" r:id="rId52"/>
    <p:sldId id="312" r:id="rId53"/>
    <p:sldId id="313" r:id="rId54"/>
    <p:sldId id="314" r:id="rId55"/>
    <p:sldId id="315" r:id="rId56"/>
    <p:sldId id="316" r:id="rId57"/>
    <p:sldId id="269" r:id="rId58"/>
    <p:sldId id="317" r:id="rId59"/>
    <p:sldId id="318" r:id="rId60"/>
    <p:sldId id="319" r:id="rId61"/>
    <p:sldId id="320" r:id="rId62"/>
    <p:sldId id="274" r:id="rId63"/>
    <p:sldId id="275" r:id="rId64"/>
    <p:sldId id="321" r:id="rId65"/>
    <p:sldId id="322" r:id="rId66"/>
    <p:sldId id="323" r:id="rId67"/>
    <p:sldId id="324" r:id="rId68"/>
    <p:sldId id="325" r:id="rId69"/>
    <p:sldId id="287" r:id="rId70"/>
    <p:sldId id="288" r:id="rId71"/>
    <p:sldId id="326" r:id="rId72"/>
    <p:sldId id="327" r:id="rId73"/>
    <p:sldId id="328" r:id="rId74"/>
    <p:sldId id="329" r:id="rId75"/>
    <p:sldId id="330" r:id="rId76"/>
    <p:sldId id="290" r:id="rId77"/>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Tahoma" panose="020B0604030504040204" pitchFamily="34" charset="0"/>
        <a:ea typeface="+mn-ea"/>
        <a:cs typeface="+mn-cs"/>
      </a:defRPr>
    </a:lvl5pPr>
    <a:lvl6pPr marL="2286000" algn="l" defTabSz="914400" rtl="0" eaLnBrk="1" latinLnBrk="0" hangingPunct="1">
      <a:defRPr sz="2400" b="1" kern="1200">
        <a:solidFill>
          <a:schemeClr val="tx1"/>
        </a:solidFill>
        <a:latin typeface="Tahoma" panose="020B0604030504040204" pitchFamily="34" charset="0"/>
        <a:ea typeface="+mn-ea"/>
        <a:cs typeface="+mn-cs"/>
      </a:defRPr>
    </a:lvl6pPr>
    <a:lvl7pPr marL="2743200" algn="l" defTabSz="914400" rtl="0" eaLnBrk="1" latinLnBrk="0" hangingPunct="1">
      <a:defRPr sz="2400" b="1" kern="1200">
        <a:solidFill>
          <a:schemeClr val="tx1"/>
        </a:solidFill>
        <a:latin typeface="Tahoma" panose="020B0604030504040204" pitchFamily="34" charset="0"/>
        <a:ea typeface="+mn-ea"/>
        <a:cs typeface="+mn-cs"/>
      </a:defRPr>
    </a:lvl7pPr>
    <a:lvl8pPr marL="3200400" algn="l" defTabSz="914400" rtl="0" eaLnBrk="1" latinLnBrk="0" hangingPunct="1">
      <a:defRPr sz="2400" b="1" kern="1200">
        <a:solidFill>
          <a:schemeClr val="tx1"/>
        </a:solidFill>
        <a:latin typeface="Tahoma" panose="020B0604030504040204" pitchFamily="34" charset="0"/>
        <a:ea typeface="+mn-ea"/>
        <a:cs typeface="+mn-cs"/>
      </a:defRPr>
    </a:lvl8pPr>
    <a:lvl9pPr marL="3657600" algn="l" defTabSz="914400" rtl="0" eaLnBrk="1" latinLnBrk="0" hangingPunct="1">
      <a:defRPr sz="24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9900"/>
    <a:srgbClr val="CC3399"/>
    <a:srgbClr val="CC3300"/>
    <a:srgbClr val="FF3300"/>
    <a:srgbClr val="A50021"/>
    <a:srgbClr val="99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A9745-CAA9-4B13-BB87-26539D22BE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b="0">
                <a:latin typeface="+mn-lt"/>
              </a:defRPr>
            </a:lvl1pPr>
          </a:lstStyle>
          <a:p>
            <a:pPr>
              <a:defRPr/>
            </a:pPr>
            <a:endParaRPr lang="en-US"/>
          </a:p>
        </p:txBody>
      </p:sp>
      <p:sp>
        <p:nvSpPr>
          <p:cNvPr id="3" name="Date Placeholder 2">
            <a:extLst>
              <a:ext uri="{FF2B5EF4-FFF2-40B4-BE49-F238E27FC236}">
                <a16:creationId xmlns:a16="http://schemas.microsoft.com/office/drawing/2014/main" id="{CA3F2120-F4E0-46F0-A78D-D981E175DE0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b="0">
                <a:latin typeface="+mn-lt"/>
              </a:defRPr>
            </a:lvl1pPr>
          </a:lstStyle>
          <a:p>
            <a:pPr>
              <a:defRPr/>
            </a:pPr>
            <a:fld id="{A5DB2181-DF1A-4644-85EA-E838F28A9202}" type="datetimeFigureOut">
              <a:rPr lang="en-US"/>
              <a:pPr>
                <a:defRPr/>
              </a:pPr>
              <a:t>5/9/2024</a:t>
            </a:fld>
            <a:endParaRPr lang="en-US"/>
          </a:p>
        </p:txBody>
      </p:sp>
      <p:sp>
        <p:nvSpPr>
          <p:cNvPr id="4" name="Slide Image Placeholder 3">
            <a:extLst>
              <a:ext uri="{FF2B5EF4-FFF2-40B4-BE49-F238E27FC236}">
                <a16:creationId xmlns:a16="http://schemas.microsoft.com/office/drawing/2014/main" id="{3935D1E3-5D0A-4825-98CC-535D802987F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00BCCFB-C76F-421D-BA3C-4CF390CDE37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770C2B8-5076-444B-8A11-D63A48F01D0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b="0">
                <a:latin typeface="+mn-lt"/>
              </a:defRPr>
            </a:lvl1pPr>
          </a:lstStyle>
          <a:p>
            <a:pPr>
              <a:defRPr/>
            </a:pPr>
            <a:endParaRPr lang="en-US"/>
          </a:p>
        </p:txBody>
      </p:sp>
      <p:sp>
        <p:nvSpPr>
          <p:cNvPr id="7" name="Slide Number Placeholder 6">
            <a:extLst>
              <a:ext uri="{FF2B5EF4-FFF2-40B4-BE49-F238E27FC236}">
                <a16:creationId xmlns:a16="http://schemas.microsoft.com/office/drawing/2014/main" id="{99281AB6-6FDF-4140-B1C2-8A745B6E81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Calibri" panose="020F0502020204030204" pitchFamily="34" charset="0"/>
              </a:defRPr>
            </a:lvl1pPr>
          </a:lstStyle>
          <a:p>
            <a:pPr>
              <a:defRPr/>
            </a:pPr>
            <a:fld id="{668397A0-A2C9-4DB2-9FF9-F3F856F997DC}"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3E3F76E-659C-47A5-B6A4-452F3423B0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5E003C-195C-4EB6-9780-1EC669C8B355}" type="slidenum">
              <a:rPr lang="en-US" altLang="vi-VN" smtClean="0">
                <a:solidFill>
                  <a:srgbClr val="000000"/>
                </a:solidFill>
              </a:rPr>
              <a:pPr>
                <a:spcBef>
                  <a:spcPct val="0"/>
                </a:spcBef>
              </a:pPr>
              <a:t>2</a:t>
            </a:fld>
            <a:endParaRPr lang="en-US" altLang="vi-VN">
              <a:solidFill>
                <a:srgbClr val="000000"/>
              </a:solidFill>
            </a:endParaRPr>
          </a:p>
        </p:txBody>
      </p:sp>
      <p:sp>
        <p:nvSpPr>
          <p:cNvPr id="29699" name="Rectangle 1031">
            <a:extLst>
              <a:ext uri="{FF2B5EF4-FFF2-40B4-BE49-F238E27FC236}">
                <a16:creationId xmlns:a16="http://schemas.microsoft.com/office/drawing/2014/main" id="{903C396D-0BAB-42E8-969A-ED81DB001B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D13B51A-0684-46FD-A8A4-2A7FF06A263C}" type="slidenum">
              <a:rPr lang="en-US" altLang="vi-VN" b="0">
                <a:solidFill>
                  <a:srgbClr val="000000"/>
                </a:solidFill>
              </a:rPr>
              <a:pPr algn="r" eaLnBrk="1" hangingPunct="1">
                <a:spcBef>
                  <a:spcPct val="0"/>
                </a:spcBef>
              </a:pPr>
              <a:t>2</a:t>
            </a:fld>
            <a:endParaRPr lang="en-US" altLang="vi-VN" b="0">
              <a:solidFill>
                <a:srgbClr val="000000"/>
              </a:solidFill>
            </a:endParaRPr>
          </a:p>
        </p:txBody>
      </p:sp>
      <p:sp>
        <p:nvSpPr>
          <p:cNvPr id="29700" name="Rectangle 2">
            <a:extLst>
              <a:ext uri="{FF2B5EF4-FFF2-40B4-BE49-F238E27FC236}">
                <a16:creationId xmlns:a16="http://schemas.microsoft.com/office/drawing/2014/main" id="{7B7CAC6E-82FE-47E8-A251-B7068557DE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3">
            <a:extLst>
              <a:ext uri="{FF2B5EF4-FFF2-40B4-BE49-F238E27FC236}">
                <a16:creationId xmlns:a16="http://schemas.microsoft.com/office/drawing/2014/main" id="{FB985A1D-ACE2-4DCE-BEDF-98DD7C58BA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a:extLst>
              <a:ext uri="{FF2B5EF4-FFF2-40B4-BE49-F238E27FC236}">
                <a16:creationId xmlns:a16="http://schemas.microsoft.com/office/drawing/2014/main" id="{09D8001A-1299-44EF-8059-AEDB88CD12E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0CC3EB3-572D-47FD-A733-E45CCC300C9A}" type="slidenum">
              <a:rPr lang="en-US" altLang="vi-VN" b="0"/>
              <a:pPr algn="r" eaLnBrk="1" hangingPunct="1">
                <a:spcBef>
                  <a:spcPct val="0"/>
                </a:spcBef>
              </a:pPr>
              <a:t>13</a:t>
            </a:fld>
            <a:endParaRPr lang="en-US" altLang="vi-VN" b="0"/>
          </a:p>
        </p:txBody>
      </p:sp>
      <p:sp>
        <p:nvSpPr>
          <p:cNvPr id="53251" name="Rectangle 2">
            <a:extLst>
              <a:ext uri="{FF2B5EF4-FFF2-40B4-BE49-F238E27FC236}">
                <a16:creationId xmlns:a16="http://schemas.microsoft.com/office/drawing/2014/main" id="{8A72D15A-3D43-4893-B001-F33E29C5A3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2E51938F-9E00-4FFC-9555-F412C0029A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a:extLst>
              <a:ext uri="{FF2B5EF4-FFF2-40B4-BE49-F238E27FC236}">
                <a16:creationId xmlns:a16="http://schemas.microsoft.com/office/drawing/2014/main" id="{D368B5B9-70F4-4BC3-B434-677EAAB6A63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7539FA4-09B7-485B-A339-84BC3D096BB7}" type="slidenum">
              <a:rPr lang="en-US" altLang="vi-VN" b="0"/>
              <a:pPr algn="r" eaLnBrk="1" hangingPunct="1">
                <a:spcBef>
                  <a:spcPct val="0"/>
                </a:spcBef>
              </a:pPr>
              <a:t>14</a:t>
            </a:fld>
            <a:endParaRPr lang="en-US" altLang="vi-VN" b="0"/>
          </a:p>
        </p:txBody>
      </p:sp>
      <p:sp>
        <p:nvSpPr>
          <p:cNvPr id="55299" name="Rectangle 2">
            <a:extLst>
              <a:ext uri="{FF2B5EF4-FFF2-40B4-BE49-F238E27FC236}">
                <a16:creationId xmlns:a16="http://schemas.microsoft.com/office/drawing/2014/main" id="{9B5D2048-EC0C-4B91-A9CC-F7EAB5BF31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C053DA38-9351-4128-9C90-7855424FCB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a:extLst>
              <a:ext uri="{FF2B5EF4-FFF2-40B4-BE49-F238E27FC236}">
                <a16:creationId xmlns:a16="http://schemas.microsoft.com/office/drawing/2014/main" id="{963ECF5C-0C7F-41EF-B769-D1E55C11B4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E26F76B-5E2E-4A6E-ADEA-9921C375D5A6}" type="slidenum">
              <a:rPr lang="en-US" altLang="vi-VN" b="0"/>
              <a:pPr algn="r" eaLnBrk="1" hangingPunct="1">
                <a:spcBef>
                  <a:spcPct val="0"/>
                </a:spcBef>
              </a:pPr>
              <a:t>42</a:t>
            </a:fld>
            <a:endParaRPr lang="en-US" altLang="vi-VN" b="0"/>
          </a:p>
        </p:txBody>
      </p:sp>
      <p:sp>
        <p:nvSpPr>
          <p:cNvPr id="84995" name="Rectangle 2">
            <a:extLst>
              <a:ext uri="{FF2B5EF4-FFF2-40B4-BE49-F238E27FC236}">
                <a16:creationId xmlns:a16="http://schemas.microsoft.com/office/drawing/2014/main" id="{41FE4847-8C38-4027-88B7-C0C347CCE4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A8D8BF5A-3DCD-416A-BD63-E2FE75103F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a:extLst>
              <a:ext uri="{FF2B5EF4-FFF2-40B4-BE49-F238E27FC236}">
                <a16:creationId xmlns:a16="http://schemas.microsoft.com/office/drawing/2014/main" id="{3CE7FEBB-236B-477D-B7F3-488FBB1E8F5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4156597-782C-4EEB-B401-61838DA0FAE8}" type="slidenum">
              <a:rPr lang="en-US" altLang="vi-VN" b="0"/>
              <a:pPr algn="r" eaLnBrk="1" hangingPunct="1">
                <a:spcBef>
                  <a:spcPct val="0"/>
                </a:spcBef>
              </a:pPr>
              <a:t>45</a:t>
            </a:fld>
            <a:endParaRPr lang="en-US" altLang="vi-VN" b="0"/>
          </a:p>
        </p:txBody>
      </p:sp>
      <p:sp>
        <p:nvSpPr>
          <p:cNvPr id="89091" name="Rectangle 2">
            <a:extLst>
              <a:ext uri="{FF2B5EF4-FFF2-40B4-BE49-F238E27FC236}">
                <a16:creationId xmlns:a16="http://schemas.microsoft.com/office/drawing/2014/main" id="{C1F6ADF9-6EB2-4C57-AC36-768AFDB7D5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7CCE332A-5A28-4BFF-9F32-34BD218943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a:extLst>
              <a:ext uri="{FF2B5EF4-FFF2-40B4-BE49-F238E27FC236}">
                <a16:creationId xmlns:a16="http://schemas.microsoft.com/office/drawing/2014/main" id="{E71BF1F6-D078-4530-9430-115BFFD8672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46DA080-C77D-4B81-AA1C-C05B0B680D78}" type="slidenum">
              <a:rPr lang="en-US" altLang="vi-VN" b="0"/>
              <a:pPr algn="r" eaLnBrk="1" hangingPunct="1">
                <a:spcBef>
                  <a:spcPct val="0"/>
                </a:spcBef>
              </a:pPr>
              <a:t>4</a:t>
            </a:fld>
            <a:endParaRPr lang="en-US" altLang="vi-VN" b="0"/>
          </a:p>
        </p:txBody>
      </p:sp>
      <p:sp>
        <p:nvSpPr>
          <p:cNvPr id="35843" name="Rectangle 2">
            <a:extLst>
              <a:ext uri="{FF2B5EF4-FFF2-40B4-BE49-F238E27FC236}">
                <a16:creationId xmlns:a16="http://schemas.microsoft.com/office/drawing/2014/main" id="{FD9C9496-FE7F-4ED0-8B5E-C4F4D4CEB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C7C1ACB1-94D1-40B1-8361-2DB662B92D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a:extLst>
              <a:ext uri="{FF2B5EF4-FFF2-40B4-BE49-F238E27FC236}">
                <a16:creationId xmlns:a16="http://schemas.microsoft.com/office/drawing/2014/main" id="{2FCA04DC-E052-40C3-9D1E-4151B4F1388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3B2830D-7784-4263-AB9E-2FE73BB563A7}" type="slidenum">
              <a:rPr lang="en-US" altLang="vi-VN" b="0"/>
              <a:pPr algn="r" eaLnBrk="1" hangingPunct="1">
                <a:spcBef>
                  <a:spcPct val="0"/>
                </a:spcBef>
              </a:pPr>
              <a:t>5</a:t>
            </a:fld>
            <a:endParaRPr lang="en-US" altLang="vi-VN" b="0"/>
          </a:p>
        </p:txBody>
      </p:sp>
      <p:sp>
        <p:nvSpPr>
          <p:cNvPr id="37891" name="Rectangle 2">
            <a:extLst>
              <a:ext uri="{FF2B5EF4-FFF2-40B4-BE49-F238E27FC236}">
                <a16:creationId xmlns:a16="http://schemas.microsoft.com/office/drawing/2014/main" id="{159EBA52-FDA5-483C-9500-506887E483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24BD61C0-AC21-425D-B331-0F2EA01D7A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4C1F9E6-D413-4852-A707-8B13449AD1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D05E816-2085-46D6-8FB6-F52522F70EBB}" type="slidenum">
              <a:rPr lang="en-US" altLang="vi-VN" b="0">
                <a:latin typeface="Arial" panose="020B0604020202020204" pitchFamily="34" charset="0"/>
              </a:rPr>
              <a:pPr algn="r" eaLnBrk="1" hangingPunct="1">
                <a:spcBef>
                  <a:spcPct val="0"/>
                </a:spcBef>
              </a:pPr>
              <a:t>7</a:t>
            </a:fld>
            <a:endParaRPr lang="en-US" altLang="vi-VN" b="0">
              <a:latin typeface="Arial" panose="020B0604020202020204" pitchFamily="34" charset="0"/>
            </a:endParaRPr>
          </a:p>
        </p:txBody>
      </p:sp>
      <p:sp>
        <p:nvSpPr>
          <p:cNvPr id="40963" name="Rectangle 1031">
            <a:extLst>
              <a:ext uri="{FF2B5EF4-FFF2-40B4-BE49-F238E27FC236}">
                <a16:creationId xmlns:a16="http://schemas.microsoft.com/office/drawing/2014/main" id="{17EEB1CA-7EE2-448B-BAA9-FF573F781FC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7A5E5D4-7E79-4797-887C-61CB3273E006}" type="slidenum">
              <a:rPr lang="en-US" altLang="vi-VN" b="0"/>
              <a:pPr algn="r" eaLnBrk="1" hangingPunct="1">
                <a:spcBef>
                  <a:spcPct val="0"/>
                </a:spcBef>
              </a:pPr>
              <a:t>7</a:t>
            </a:fld>
            <a:endParaRPr lang="en-US" altLang="vi-VN" b="0"/>
          </a:p>
        </p:txBody>
      </p:sp>
      <p:sp>
        <p:nvSpPr>
          <p:cNvPr id="40964" name="Rectangle 2">
            <a:extLst>
              <a:ext uri="{FF2B5EF4-FFF2-40B4-BE49-F238E27FC236}">
                <a16:creationId xmlns:a16="http://schemas.microsoft.com/office/drawing/2014/main" id="{80D954B8-4D35-412C-88CC-35E20F7C52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a:extLst>
              <a:ext uri="{FF2B5EF4-FFF2-40B4-BE49-F238E27FC236}">
                <a16:creationId xmlns:a16="http://schemas.microsoft.com/office/drawing/2014/main" id="{7BA4CE2F-27D4-4A50-9919-EAD7AC4D5C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AED2220-7A97-44BD-BD80-15BE142DFD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605DE53-FEFF-4988-B8DA-17627B606685}" type="slidenum">
              <a:rPr lang="en-US" altLang="vi-VN" b="0">
                <a:latin typeface="Arial" panose="020B0604020202020204" pitchFamily="34" charset="0"/>
              </a:rPr>
              <a:pPr algn="r" eaLnBrk="1" hangingPunct="1">
                <a:spcBef>
                  <a:spcPct val="0"/>
                </a:spcBef>
              </a:pPr>
              <a:t>8</a:t>
            </a:fld>
            <a:endParaRPr lang="en-US" altLang="vi-VN" b="0">
              <a:latin typeface="Arial" panose="020B0604020202020204" pitchFamily="34" charset="0"/>
            </a:endParaRPr>
          </a:p>
        </p:txBody>
      </p:sp>
      <p:sp>
        <p:nvSpPr>
          <p:cNvPr id="43011" name="Rectangle 1031">
            <a:extLst>
              <a:ext uri="{FF2B5EF4-FFF2-40B4-BE49-F238E27FC236}">
                <a16:creationId xmlns:a16="http://schemas.microsoft.com/office/drawing/2014/main" id="{2F195238-EE17-4A25-B4A4-3FE603F3C7F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BF42E09-3C52-4E35-B27B-4025DE0F6AA9}" type="slidenum">
              <a:rPr lang="en-US" altLang="vi-VN" b="0"/>
              <a:pPr algn="r" eaLnBrk="1" hangingPunct="1">
                <a:spcBef>
                  <a:spcPct val="0"/>
                </a:spcBef>
              </a:pPr>
              <a:t>8</a:t>
            </a:fld>
            <a:endParaRPr lang="en-US" altLang="vi-VN" b="0"/>
          </a:p>
        </p:txBody>
      </p:sp>
      <p:sp>
        <p:nvSpPr>
          <p:cNvPr id="43012" name="Rectangle 2">
            <a:extLst>
              <a:ext uri="{FF2B5EF4-FFF2-40B4-BE49-F238E27FC236}">
                <a16:creationId xmlns:a16="http://schemas.microsoft.com/office/drawing/2014/main" id="{6D7A018E-6CE2-48EA-B992-5F64AC5AEE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3">
            <a:extLst>
              <a:ext uri="{FF2B5EF4-FFF2-40B4-BE49-F238E27FC236}">
                <a16:creationId xmlns:a16="http://schemas.microsoft.com/office/drawing/2014/main" id="{60C15CC3-0333-428F-9AB8-0A3ECB012D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vi-VN">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a:extLst>
              <a:ext uri="{FF2B5EF4-FFF2-40B4-BE49-F238E27FC236}">
                <a16:creationId xmlns:a16="http://schemas.microsoft.com/office/drawing/2014/main" id="{BBE1ED13-86EB-41E5-AA5A-E20EE4C785D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70C9878-DF13-4348-B436-F64DAD184D41}" type="slidenum">
              <a:rPr lang="en-US" altLang="vi-VN" b="0"/>
              <a:pPr algn="r" eaLnBrk="1" hangingPunct="1">
                <a:spcBef>
                  <a:spcPct val="0"/>
                </a:spcBef>
              </a:pPr>
              <a:t>9</a:t>
            </a:fld>
            <a:endParaRPr lang="en-US" altLang="vi-VN" b="0"/>
          </a:p>
        </p:txBody>
      </p:sp>
      <p:sp>
        <p:nvSpPr>
          <p:cNvPr id="45059" name="Rectangle 2">
            <a:extLst>
              <a:ext uri="{FF2B5EF4-FFF2-40B4-BE49-F238E27FC236}">
                <a16:creationId xmlns:a16="http://schemas.microsoft.com/office/drawing/2014/main" id="{25C5956D-72FF-4A6E-BA83-14E0D339B6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EAAA4EA8-68EE-4D69-9431-359E4D782E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91B23609-CB0D-4B09-8C87-6C2825141B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89425F-03EC-4F15-8DC0-32C63EFE4493}" type="slidenum">
              <a:rPr lang="en-US" altLang="vi-VN" b="0"/>
              <a:pPr algn="r" eaLnBrk="1" hangingPunct="1">
                <a:spcBef>
                  <a:spcPct val="0"/>
                </a:spcBef>
              </a:pPr>
              <a:t>10</a:t>
            </a:fld>
            <a:endParaRPr lang="en-US" altLang="vi-VN" b="0"/>
          </a:p>
        </p:txBody>
      </p:sp>
      <p:sp>
        <p:nvSpPr>
          <p:cNvPr id="47107" name="Rectangle 2">
            <a:extLst>
              <a:ext uri="{FF2B5EF4-FFF2-40B4-BE49-F238E27FC236}">
                <a16:creationId xmlns:a16="http://schemas.microsoft.com/office/drawing/2014/main" id="{C49CBE13-77E4-416A-A7B7-318034AE28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A764B197-B7B4-4599-84B2-FBF74CB770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a:extLst>
              <a:ext uri="{FF2B5EF4-FFF2-40B4-BE49-F238E27FC236}">
                <a16:creationId xmlns:a16="http://schemas.microsoft.com/office/drawing/2014/main" id="{FC905AAE-9D02-498A-BAED-00A3E029B6A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7F8F478-E995-4C29-8B52-81BDB77F6CF6}" type="slidenum">
              <a:rPr lang="en-US" altLang="vi-VN" b="0"/>
              <a:pPr algn="r" eaLnBrk="1" hangingPunct="1">
                <a:spcBef>
                  <a:spcPct val="0"/>
                </a:spcBef>
              </a:pPr>
              <a:t>11</a:t>
            </a:fld>
            <a:endParaRPr lang="en-US" altLang="vi-VN" b="0"/>
          </a:p>
        </p:txBody>
      </p:sp>
      <p:sp>
        <p:nvSpPr>
          <p:cNvPr id="49155" name="Rectangle 2">
            <a:extLst>
              <a:ext uri="{FF2B5EF4-FFF2-40B4-BE49-F238E27FC236}">
                <a16:creationId xmlns:a16="http://schemas.microsoft.com/office/drawing/2014/main" id="{2076952C-CDF2-46C9-9CBE-6093A505E9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B308BDD6-8876-4C84-B372-1EDC70461A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a:extLst>
              <a:ext uri="{FF2B5EF4-FFF2-40B4-BE49-F238E27FC236}">
                <a16:creationId xmlns:a16="http://schemas.microsoft.com/office/drawing/2014/main" id="{09E4330D-FAE7-45F6-B71F-39822DED29C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5A68D59-B531-4C8A-861D-8A51343A035B}" type="slidenum">
              <a:rPr lang="en-US" altLang="vi-VN" b="0"/>
              <a:pPr algn="r" eaLnBrk="1" hangingPunct="1">
                <a:spcBef>
                  <a:spcPct val="0"/>
                </a:spcBef>
              </a:pPr>
              <a:t>12</a:t>
            </a:fld>
            <a:endParaRPr lang="en-US" altLang="vi-VN" b="0"/>
          </a:p>
        </p:txBody>
      </p:sp>
      <p:sp>
        <p:nvSpPr>
          <p:cNvPr id="51203" name="Rectangle 2">
            <a:extLst>
              <a:ext uri="{FF2B5EF4-FFF2-40B4-BE49-F238E27FC236}">
                <a16:creationId xmlns:a16="http://schemas.microsoft.com/office/drawing/2014/main" id="{73B7203F-2121-467E-AC44-C276A2DC65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BDB0DB6C-76A3-444E-94CC-8F856380FE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5B890A6-B91F-45E6-8128-E95331EB6116}"/>
              </a:ext>
            </a:extLst>
          </p:cNvPr>
          <p:cNvSpPr>
            <a:spLocks noGrp="1"/>
          </p:cNvSpPr>
          <p:nvPr>
            <p:ph type="dt" sz="half" idx="10"/>
          </p:nvPr>
        </p:nvSpPr>
        <p:spPr/>
        <p:txBody>
          <a:bodyPr/>
          <a:lstStyle>
            <a:lvl1pPr>
              <a:defRPr/>
            </a:lvl1pPr>
          </a:lstStyle>
          <a:p>
            <a:pPr>
              <a:defRPr/>
            </a:pPr>
            <a:fld id="{14370957-C9EE-4053-93F0-0B6F1FC34AC7}" type="datetimeFigureOut">
              <a:rPr lang="en-US"/>
              <a:pPr>
                <a:defRPr/>
              </a:pPr>
              <a:t>5/9/2024</a:t>
            </a:fld>
            <a:endParaRPr lang="en-US"/>
          </a:p>
        </p:txBody>
      </p:sp>
      <p:sp>
        <p:nvSpPr>
          <p:cNvPr id="5" name="Footer Placeholder 4">
            <a:extLst>
              <a:ext uri="{FF2B5EF4-FFF2-40B4-BE49-F238E27FC236}">
                <a16:creationId xmlns:a16="http://schemas.microsoft.com/office/drawing/2014/main" id="{6D3DB9BB-9E6A-415F-A181-D860A98D9F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1AE99D-07AD-4662-A4D9-B9657CC7BF2B}"/>
              </a:ext>
            </a:extLst>
          </p:cNvPr>
          <p:cNvSpPr>
            <a:spLocks noGrp="1"/>
          </p:cNvSpPr>
          <p:nvPr>
            <p:ph type="sldNum" sz="quarter" idx="12"/>
          </p:nvPr>
        </p:nvSpPr>
        <p:spPr/>
        <p:txBody>
          <a:bodyPr/>
          <a:lstStyle>
            <a:lvl1pPr>
              <a:defRPr/>
            </a:lvl1pPr>
          </a:lstStyle>
          <a:p>
            <a:pPr>
              <a:defRPr/>
            </a:pPr>
            <a:fld id="{90E8C271-830B-4D8D-AFDA-9522C0DC77E3}" type="slidenum">
              <a:rPr lang="en-US" altLang="vi-VN"/>
              <a:pPr>
                <a:defRPr/>
              </a:pPr>
              <a:t>‹#›</a:t>
            </a:fld>
            <a:endParaRPr lang="en-US" altLang="vi-VN"/>
          </a:p>
        </p:txBody>
      </p:sp>
    </p:spTree>
    <p:extLst>
      <p:ext uri="{BB962C8B-B14F-4D97-AF65-F5344CB8AC3E}">
        <p14:creationId xmlns:p14="http://schemas.microsoft.com/office/powerpoint/2010/main" val="189505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49FE2-17BE-45F7-B1EF-217A42CD778D}"/>
              </a:ext>
            </a:extLst>
          </p:cNvPr>
          <p:cNvSpPr>
            <a:spLocks noGrp="1"/>
          </p:cNvSpPr>
          <p:nvPr>
            <p:ph type="dt" sz="half" idx="10"/>
          </p:nvPr>
        </p:nvSpPr>
        <p:spPr/>
        <p:txBody>
          <a:bodyPr/>
          <a:lstStyle>
            <a:lvl1pPr>
              <a:defRPr/>
            </a:lvl1pPr>
          </a:lstStyle>
          <a:p>
            <a:pPr>
              <a:defRPr/>
            </a:pPr>
            <a:fld id="{E656053C-D248-45ED-9CAD-2BC49200597A}" type="datetimeFigureOut">
              <a:rPr lang="en-US"/>
              <a:pPr>
                <a:defRPr/>
              </a:pPr>
              <a:t>5/9/2024</a:t>
            </a:fld>
            <a:endParaRPr lang="en-US"/>
          </a:p>
        </p:txBody>
      </p:sp>
      <p:sp>
        <p:nvSpPr>
          <p:cNvPr id="5" name="Footer Placeholder 4">
            <a:extLst>
              <a:ext uri="{FF2B5EF4-FFF2-40B4-BE49-F238E27FC236}">
                <a16:creationId xmlns:a16="http://schemas.microsoft.com/office/drawing/2014/main" id="{2A145FD8-9E40-4AE6-9EEC-0F318149C6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467191-4E9E-4229-A662-3FE0962FDA0A}"/>
              </a:ext>
            </a:extLst>
          </p:cNvPr>
          <p:cNvSpPr>
            <a:spLocks noGrp="1"/>
          </p:cNvSpPr>
          <p:nvPr>
            <p:ph type="sldNum" sz="quarter" idx="12"/>
          </p:nvPr>
        </p:nvSpPr>
        <p:spPr/>
        <p:txBody>
          <a:bodyPr/>
          <a:lstStyle>
            <a:lvl1pPr>
              <a:defRPr/>
            </a:lvl1pPr>
          </a:lstStyle>
          <a:p>
            <a:pPr>
              <a:defRPr/>
            </a:pPr>
            <a:fld id="{E5866AD1-1034-49C5-A757-B379324CA2DC}" type="slidenum">
              <a:rPr lang="en-US" altLang="vi-VN"/>
              <a:pPr>
                <a:defRPr/>
              </a:pPr>
              <a:t>‹#›</a:t>
            </a:fld>
            <a:endParaRPr lang="en-US" altLang="vi-VN"/>
          </a:p>
        </p:txBody>
      </p:sp>
    </p:spTree>
    <p:extLst>
      <p:ext uri="{BB962C8B-B14F-4D97-AF65-F5344CB8AC3E}">
        <p14:creationId xmlns:p14="http://schemas.microsoft.com/office/powerpoint/2010/main" val="145073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4B303-BFB8-420C-B799-787667ED2D02}"/>
              </a:ext>
            </a:extLst>
          </p:cNvPr>
          <p:cNvSpPr>
            <a:spLocks noGrp="1"/>
          </p:cNvSpPr>
          <p:nvPr>
            <p:ph type="dt" sz="half" idx="10"/>
          </p:nvPr>
        </p:nvSpPr>
        <p:spPr/>
        <p:txBody>
          <a:bodyPr/>
          <a:lstStyle>
            <a:lvl1pPr>
              <a:defRPr/>
            </a:lvl1pPr>
          </a:lstStyle>
          <a:p>
            <a:pPr>
              <a:defRPr/>
            </a:pPr>
            <a:fld id="{68F4E54B-6B14-4FD5-9D39-256D353B7FFE}" type="datetimeFigureOut">
              <a:rPr lang="en-US"/>
              <a:pPr>
                <a:defRPr/>
              </a:pPr>
              <a:t>5/9/2024</a:t>
            </a:fld>
            <a:endParaRPr lang="en-US"/>
          </a:p>
        </p:txBody>
      </p:sp>
      <p:sp>
        <p:nvSpPr>
          <p:cNvPr id="5" name="Footer Placeholder 4">
            <a:extLst>
              <a:ext uri="{FF2B5EF4-FFF2-40B4-BE49-F238E27FC236}">
                <a16:creationId xmlns:a16="http://schemas.microsoft.com/office/drawing/2014/main" id="{43155C2C-160B-409D-BC50-79DDFA86EB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D5292E-6B1A-4918-9484-6EB1FD66D478}"/>
              </a:ext>
            </a:extLst>
          </p:cNvPr>
          <p:cNvSpPr>
            <a:spLocks noGrp="1"/>
          </p:cNvSpPr>
          <p:nvPr>
            <p:ph type="sldNum" sz="quarter" idx="12"/>
          </p:nvPr>
        </p:nvSpPr>
        <p:spPr/>
        <p:txBody>
          <a:bodyPr/>
          <a:lstStyle>
            <a:lvl1pPr>
              <a:defRPr/>
            </a:lvl1pPr>
          </a:lstStyle>
          <a:p>
            <a:pPr>
              <a:defRPr/>
            </a:pPr>
            <a:fld id="{0B3B34C0-44DD-4983-9F38-570C40648E29}" type="slidenum">
              <a:rPr lang="en-US" altLang="vi-VN"/>
              <a:pPr>
                <a:defRPr/>
              </a:pPr>
              <a:t>‹#›</a:t>
            </a:fld>
            <a:endParaRPr lang="en-US" altLang="vi-VN"/>
          </a:p>
        </p:txBody>
      </p:sp>
    </p:spTree>
    <p:extLst>
      <p:ext uri="{BB962C8B-B14F-4D97-AF65-F5344CB8AC3E}">
        <p14:creationId xmlns:p14="http://schemas.microsoft.com/office/powerpoint/2010/main" val="300643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3" name="Date Placeholder 3">
            <a:extLst>
              <a:ext uri="{FF2B5EF4-FFF2-40B4-BE49-F238E27FC236}">
                <a16:creationId xmlns:a16="http://schemas.microsoft.com/office/drawing/2014/main" id="{0FFBC624-47EB-499F-A1F0-D1771BFC603D}"/>
              </a:ext>
            </a:extLst>
          </p:cNvPr>
          <p:cNvSpPr>
            <a:spLocks noGrp="1"/>
          </p:cNvSpPr>
          <p:nvPr>
            <p:ph type="dt" sz="half" idx="10"/>
          </p:nvPr>
        </p:nvSpPr>
        <p:spPr/>
        <p:txBody>
          <a:bodyPr/>
          <a:lstStyle>
            <a:lvl1pPr>
              <a:defRPr/>
            </a:lvl1pPr>
          </a:lstStyle>
          <a:p>
            <a:pPr>
              <a:defRPr/>
            </a:pPr>
            <a:fld id="{0646F52F-4C61-408A-ABD4-26AB38E70A75}" type="datetimeFigureOut">
              <a:rPr lang="en-US"/>
              <a:pPr>
                <a:defRPr/>
              </a:pPr>
              <a:t>5/9/2024</a:t>
            </a:fld>
            <a:endParaRPr lang="en-US"/>
          </a:p>
        </p:txBody>
      </p:sp>
      <p:sp>
        <p:nvSpPr>
          <p:cNvPr id="4" name="Footer Placeholder 4">
            <a:extLst>
              <a:ext uri="{FF2B5EF4-FFF2-40B4-BE49-F238E27FC236}">
                <a16:creationId xmlns:a16="http://schemas.microsoft.com/office/drawing/2014/main" id="{F250A024-BC3E-4841-BD02-C55C17A714E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10DEEE-3A4D-4820-9E42-FD5573F1C5F7}"/>
              </a:ext>
            </a:extLst>
          </p:cNvPr>
          <p:cNvSpPr>
            <a:spLocks noGrp="1"/>
          </p:cNvSpPr>
          <p:nvPr>
            <p:ph type="sldNum" sz="quarter" idx="12"/>
          </p:nvPr>
        </p:nvSpPr>
        <p:spPr/>
        <p:txBody>
          <a:bodyPr/>
          <a:lstStyle>
            <a:lvl1pPr>
              <a:defRPr/>
            </a:lvl1pPr>
          </a:lstStyle>
          <a:p>
            <a:pPr>
              <a:defRPr/>
            </a:pPr>
            <a:fld id="{F41C0DED-D7FC-4C09-B9F9-E1B547533232}" type="slidenum">
              <a:rPr lang="en-US" altLang="vi-VN"/>
              <a:pPr>
                <a:defRPr/>
              </a:pPr>
              <a:t>‹#›</a:t>
            </a:fld>
            <a:endParaRPr lang="en-US" altLang="vi-VN"/>
          </a:p>
        </p:txBody>
      </p:sp>
    </p:spTree>
    <p:extLst>
      <p:ext uri="{BB962C8B-B14F-4D97-AF65-F5344CB8AC3E}">
        <p14:creationId xmlns:p14="http://schemas.microsoft.com/office/powerpoint/2010/main" val="19435674"/>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Chỗ dành sẵn cho Ngày tháng 3">
            <a:extLst>
              <a:ext uri="{FF2B5EF4-FFF2-40B4-BE49-F238E27FC236}">
                <a16:creationId xmlns:a16="http://schemas.microsoft.com/office/drawing/2014/main" id="{6937457E-4DBA-4D87-9E6A-F0705A25A4EC}"/>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ED2ADC0D-C5C6-46E0-832C-00316AF6D687}"/>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6" name="Chỗ dành sẵn cho Số hiệu Bản chiếu 5">
            <a:extLst>
              <a:ext uri="{FF2B5EF4-FFF2-40B4-BE49-F238E27FC236}">
                <a16:creationId xmlns:a16="http://schemas.microsoft.com/office/drawing/2014/main" id="{C7505682-A430-4A2B-A976-7F2EEB7FA653}"/>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8124A9E2-A539-4721-918B-7592A13FF46A}" type="slidenum">
              <a:rPr lang="en-US" altLang="vi-VN"/>
              <a:pPr>
                <a:defRPr/>
              </a:pPr>
              <a:t>‹#›</a:t>
            </a:fld>
            <a:endParaRPr lang="en-US" altLang="vi-VN"/>
          </a:p>
        </p:txBody>
      </p:sp>
    </p:spTree>
    <p:extLst>
      <p:ext uri="{BB962C8B-B14F-4D97-AF65-F5344CB8AC3E}">
        <p14:creationId xmlns:p14="http://schemas.microsoft.com/office/powerpoint/2010/main" val="3903291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a:extLst>
              <a:ext uri="{FF2B5EF4-FFF2-40B4-BE49-F238E27FC236}">
                <a16:creationId xmlns:a16="http://schemas.microsoft.com/office/drawing/2014/main" id="{FB2AB134-E5F8-4E51-956B-2D224F5B57E0}"/>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E82E1FFF-1D50-4B01-B317-E730EFAEA15E}"/>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6" name="Chỗ dành sẵn cho Số hiệu Bản chiếu 5">
            <a:extLst>
              <a:ext uri="{FF2B5EF4-FFF2-40B4-BE49-F238E27FC236}">
                <a16:creationId xmlns:a16="http://schemas.microsoft.com/office/drawing/2014/main" id="{8236C9FB-7E51-4966-B7B2-C0C8A007FB75}"/>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49BD9171-015F-40AA-BC48-502F6A34D9A9}" type="slidenum">
              <a:rPr lang="en-US" altLang="vi-VN"/>
              <a:pPr>
                <a:defRPr/>
              </a:pPr>
              <a:t>‹#›</a:t>
            </a:fld>
            <a:endParaRPr lang="en-US" altLang="vi-VN"/>
          </a:p>
        </p:txBody>
      </p:sp>
    </p:spTree>
    <p:extLst>
      <p:ext uri="{BB962C8B-B14F-4D97-AF65-F5344CB8AC3E}">
        <p14:creationId xmlns:p14="http://schemas.microsoft.com/office/powerpoint/2010/main" val="3649522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Chỗ dành sẵn cho Ngày tháng 3">
            <a:extLst>
              <a:ext uri="{FF2B5EF4-FFF2-40B4-BE49-F238E27FC236}">
                <a16:creationId xmlns:a16="http://schemas.microsoft.com/office/drawing/2014/main" id="{3B292D78-5842-48E2-BC74-7CE24C8C62C3}"/>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48DC607E-DFD1-46DD-BEFF-D368F91D7222}"/>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6" name="Chỗ dành sẵn cho Số hiệu Bản chiếu 5">
            <a:extLst>
              <a:ext uri="{FF2B5EF4-FFF2-40B4-BE49-F238E27FC236}">
                <a16:creationId xmlns:a16="http://schemas.microsoft.com/office/drawing/2014/main" id="{0AB08C40-4671-4C8E-A83E-0B4E88405750}"/>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8932DCBF-F236-40D4-905D-7BFEB7E3EFD9}" type="slidenum">
              <a:rPr lang="en-US" altLang="vi-VN"/>
              <a:pPr>
                <a:defRPr/>
              </a:pPr>
              <a:t>‹#›</a:t>
            </a:fld>
            <a:endParaRPr lang="en-US" altLang="vi-VN"/>
          </a:p>
        </p:txBody>
      </p:sp>
    </p:spTree>
    <p:extLst>
      <p:ext uri="{BB962C8B-B14F-4D97-AF65-F5344CB8AC3E}">
        <p14:creationId xmlns:p14="http://schemas.microsoft.com/office/powerpoint/2010/main" val="179392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gày tháng 4">
            <a:extLst>
              <a:ext uri="{FF2B5EF4-FFF2-40B4-BE49-F238E27FC236}">
                <a16:creationId xmlns:a16="http://schemas.microsoft.com/office/drawing/2014/main" id="{05743980-60CD-4B56-A217-640B55FD34DD}"/>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6" name="Chỗ dành sẵn cho Chân trang 5">
            <a:extLst>
              <a:ext uri="{FF2B5EF4-FFF2-40B4-BE49-F238E27FC236}">
                <a16:creationId xmlns:a16="http://schemas.microsoft.com/office/drawing/2014/main" id="{3E6BD2F9-51C5-48F9-9A84-1911D005B7E2}"/>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7" name="Chỗ dành sẵn cho Số hiệu Bản chiếu 6">
            <a:extLst>
              <a:ext uri="{FF2B5EF4-FFF2-40B4-BE49-F238E27FC236}">
                <a16:creationId xmlns:a16="http://schemas.microsoft.com/office/drawing/2014/main" id="{913802D8-EBCC-47B9-9A42-5AAF2A9DDFE6}"/>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690F5F35-C0B7-4802-A590-1040583D8547}" type="slidenum">
              <a:rPr lang="en-US" altLang="vi-VN"/>
              <a:pPr>
                <a:defRPr/>
              </a:pPr>
              <a:t>‹#›</a:t>
            </a:fld>
            <a:endParaRPr lang="en-US" altLang="vi-VN"/>
          </a:p>
        </p:txBody>
      </p:sp>
    </p:spTree>
    <p:extLst>
      <p:ext uri="{BB962C8B-B14F-4D97-AF65-F5344CB8AC3E}">
        <p14:creationId xmlns:p14="http://schemas.microsoft.com/office/powerpoint/2010/main" val="1243333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Chỗ dành sẵn cho Ngày tháng 6">
            <a:extLst>
              <a:ext uri="{FF2B5EF4-FFF2-40B4-BE49-F238E27FC236}">
                <a16:creationId xmlns:a16="http://schemas.microsoft.com/office/drawing/2014/main" id="{3A0D69DD-CC2C-4D3B-A5F1-7CDBB16681F7}"/>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8" name="Chỗ dành sẵn cho Chân trang 7">
            <a:extLst>
              <a:ext uri="{FF2B5EF4-FFF2-40B4-BE49-F238E27FC236}">
                <a16:creationId xmlns:a16="http://schemas.microsoft.com/office/drawing/2014/main" id="{ECE6C080-C746-420F-92B0-2CA340BA3CED}"/>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9" name="Chỗ dành sẵn cho Số hiệu Bản chiếu 8">
            <a:extLst>
              <a:ext uri="{FF2B5EF4-FFF2-40B4-BE49-F238E27FC236}">
                <a16:creationId xmlns:a16="http://schemas.microsoft.com/office/drawing/2014/main" id="{0F790C40-791B-4E8B-860A-401649E110A6}"/>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17C51909-9CBE-433F-8C4F-4C1F50223583}" type="slidenum">
              <a:rPr lang="en-US" altLang="vi-VN"/>
              <a:pPr>
                <a:defRPr/>
              </a:pPr>
              <a:t>‹#›</a:t>
            </a:fld>
            <a:endParaRPr lang="en-US" altLang="vi-VN"/>
          </a:p>
        </p:txBody>
      </p:sp>
    </p:spTree>
    <p:extLst>
      <p:ext uri="{BB962C8B-B14F-4D97-AF65-F5344CB8AC3E}">
        <p14:creationId xmlns:p14="http://schemas.microsoft.com/office/powerpoint/2010/main" val="914261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gày tháng 2">
            <a:extLst>
              <a:ext uri="{FF2B5EF4-FFF2-40B4-BE49-F238E27FC236}">
                <a16:creationId xmlns:a16="http://schemas.microsoft.com/office/drawing/2014/main" id="{465B1F62-3910-481D-91D6-6FAF0F9D6595}"/>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4" name="Chỗ dành sẵn cho Chân trang 3">
            <a:extLst>
              <a:ext uri="{FF2B5EF4-FFF2-40B4-BE49-F238E27FC236}">
                <a16:creationId xmlns:a16="http://schemas.microsoft.com/office/drawing/2014/main" id="{361D80E6-FBC7-46D5-8FB8-71CD34703F44}"/>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5" name="Chỗ dành sẵn cho Số hiệu Bản chiếu 4">
            <a:extLst>
              <a:ext uri="{FF2B5EF4-FFF2-40B4-BE49-F238E27FC236}">
                <a16:creationId xmlns:a16="http://schemas.microsoft.com/office/drawing/2014/main" id="{93318A35-1AA5-41EB-8FE9-53A76F070447}"/>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F81E8D00-8B74-415A-878C-A5E057ADDB79}" type="slidenum">
              <a:rPr lang="en-US" altLang="vi-VN"/>
              <a:pPr>
                <a:defRPr/>
              </a:pPr>
              <a:t>‹#›</a:t>
            </a:fld>
            <a:endParaRPr lang="en-US" altLang="vi-VN"/>
          </a:p>
        </p:txBody>
      </p:sp>
    </p:spTree>
    <p:extLst>
      <p:ext uri="{BB962C8B-B14F-4D97-AF65-F5344CB8AC3E}">
        <p14:creationId xmlns:p14="http://schemas.microsoft.com/office/powerpoint/2010/main" val="142789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a:extLst>
              <a:ext uri="{FF2B5EF4-FFF2-40B4-BE49-F238E27FC236}">
                <a16:creationId xmlns:a16="http://schemas.microsoft.com/office/drawing/2014/main" id="{CE200D1F-15F8-4204-8582-8B3BA5FE39F5}"/>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3" name="Chỗ dành sẵn cho Chân trang 2">
            <a:extLst>
              <a:ext uri="{FF2B5EF4-FFF2-40B4-BE49-F238E27FC236}">
                <a16:creationId xmlns:a16="http://schemas.microsoft.com/office/drawing/2014/main" id="{7129AAA2-5A50-4C97-9803-744E1388F566}"/>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4" name="Chỗ dành sẵn cho Số hiệu Bản chiếu 3">
            <a:extLst>
              <a:ext uri="{FF2B5EF4-FFF2-40B4-BE49-F238E27FC236}">
                <a16:creationId xmlns:a16="http://schemas.microsoft.com/office/drawing/2014/main" id="{F2FB0E98-052A-4672-A160-09CCCDEBDD7C}"/>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ACD0CF39-84C3-46DB-AA54-61AC4884CC7B}" type="slidenum">
              <a:rPr lang="en-US" altLang="vi-VN"/>
              <a:pPr>
                <a:defRPr/>
              </a:pPr>
              <a:t>‹#›</a:t>
            </a:fld>
            <a:endParaRPr lang="en-US" altLang="vi-VN"/>
          </a:p>
        </p:txBody>
      </p:sp>
    </p:spTree>
    <p:extLst>
      <p:ext uri="{BB962C8B-B14F-4D97-AF65-F5344CB8AC3E}">
        <p14:creationId xmlns:p14="http://schemas.microsoft.com/office/powerpoint/2010/main" val="31485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B6AE3-F9F5-4F68-8437-903277060136}"/>
              </a:ext>
            </a:extLst>
          </p:cNvPr>
          <p:cNvSpPr>
            <a:spLocks noGrp="1"/>
          </p:cNvSpPr>
          <p:nvPr>
            <p:ph type="dt" sz="half" idx="10"/>
          </p:nvPr>
        </p:nvSpPr>
        <p:spPr/>
        <p:txBody>
          <a:bodyPr/>
          <a:lstStyle>
            <a:lvl1pPr>
              <a:defRPr/>
            </a:lvl1pPr>
          </a:lstStyle>
          <a:p>
            <a:pPr>
              <a:defRPr/>
            </a:pPr>
            <a:fld id="{D18D1DE2-E517-4575-A92D-B7F07645DD1F}" type="datetimeFigureOut">
              <a:rPr lang="en-US"/>
              <a:pPr>
                <a:defRPr/>
              </a:pPr>
              <a:t>5/9/2024</a:t>
            </a:fld>
            <a:endParaRPr lang="en-US"/>
          </a:p>
        </p:txBody>
      </p:sp>
      <p:sp>
        <p:nvSpPr>
          <p:cNvPr id="5" name="Footer Placeholder 4">
            <a:extLst>
              <a:ext uri="{FF2B5EF4-FFF2-40B4-BE49-F238E27FC236}">
                <a16:creationId xmlns:a16="http://schemas.microsoft.com/office/drawing/2014/main" id="{374AFD97-CE9E-43F8-A857-07EE255B13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72C7F1-9652-42BE-90DA-7EACC42B6F8C}"/>
              </a:ext>
            </a:extLst>
          </p:cNvPr>
          <p:cNvSpPr>
            <a:spLocks noGrp="1"/>
          </p:cNvSpPr>
          <p:nvPr>
            <p:ph type="sldNum" sz="quarter" idx="12"/>
          </p:nvPr>
        </p:nvSpPr>
        <p:spPr/>
        <p:txBody>
          <a:bodyPr/>
          <a:lstStyle>
            <a:lvl1pPr>
              <a:defRPr/>
            </a:lvl1pPr>
          </a:lstStyle>
          <a:p>
            <a:pPr>
              <a:defRPr/>
            </a:pPr>
            <a:fld id="{A82EDF27-90FF-4FA5-BE5C-823B95728B92}" type="slidenum">
              <a:rPr lang="en-US" altLang="vi-VN"/>
              <a:pPr>
                <a:defRPr/>
              </a:pPr>
              <a:t>‹#›</a:t>
            </a:fld>
            <a:endParaRPr lang="en-US" altLang="vi-VN"/>
          </a:p>
        </p:txBody>
      </p:sp>
    </p:spTree>
    <p:extLst>
      <p:ext uri="{BB962C8B-B14F-4D97-AF65-F5344CB8AC3E}">
        <p14:creationId xmlns:p14="http://schemas.microsoft.com/office/powerpoint/2010/main" val="323312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a:extLst>
              <a:ext uri="{FF2B5EF4-FFF2-40B4-BE49-F238E27FC236}">
                <a16:creationId xmlns:a16="http://schemas.microsoft.com/office/drawing/2014/main" id="{D730BA88-B6D3-4EDC-ACC1-234C909DB6AD}"/>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6" name="Chỗ dành sẵn cho Chân trang 5">
            <a:extLst>
              <a:ext uri="{FF2B5EF4-FFF2-40B4-BE49-F238E27FC236}">
                <a16:creationId xmlns:a16="http://schemas.microsoft.com/office/drawing/2014/main" id="{8C525918-9D76-4EDB-8995-7A641C7BA515}"/>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7" name="Chỗ dành sẵn cho Số hiệu Bản chiếu 6">
            <a:extLst>
              <a:ext uri="{FF2B5EF4-FFF2-40B4-BE49-F238E27FC236}">
                <a16:creationId xmlns:a16="http://schemas.microsoft.com/office/drawing/2014/main" id="{6FFB7EE8-690F-4658-9762-F5E85686C9CB}"/>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61C313C3-3E03-416D-8563-469A4C286C4D}" type="slidenum">
              <a:rPr lang="en-US" altLang="vi-VN"/>
              <a:pPr>
                <a:defRPr/>
              </a:pPr>
              <a:t>‹#›</a:t>
            </a:fld>
            <a:endParaRPr lang="en-US" altLang="vi-VN"/>
          </a:p>
        </p:txBody>
      </p:sp>
    </p:spTree>
    <p:extLst>
      <p:ext uri="{BB962C8B-B14F-4D97-AF65-F5344CB8AC3E}">
        <p14:creationId xmlns:p14="http://schemas.microsoft.com/office/powerpoint/2010/main" val="835922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a:extLst>
              <a:ext uri="{FF2B5EF4-FFF2-40B4-BE49-F238E27FC236}">
                <a16:creationId xmlns:a16="http://schemas.microsoft.com/office/drawing/2014/main" id="{B57D7C6A-994D-4502-9310-7D4F1FC8BE6B}"/>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6" name="Chỗ dành sẵn cho Chân trang 5">
            <a:extLst>
              <a:ext uri="{FF2B5EF4-FFF2-40B4-BE49-F238E27FC236}">
                <a16:creationId xmlns:a16="http://schemas.microsoft.com/office/drawing/2014/main" id="{39929111-B683-4327-8A12-FBFFA0125085}"/>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7" name="Chỗ dành sẵn cho Số hiệu Bản chiếu 6">
            <a:extLst>
              <a:ext uri="{FF2B5EF4-FFF2-40B4-BE49-F238E27FC236}">
                <a16:creationId xmlns:a16="http://schemas.microsoft.com/office/drawing/2014/main" id="{E354DD80-0732-4831-98E2-FA7602C8F14F}"/>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C80C91BC-E636-40AD-B293-A5CE9EE3B8CD}" type="slidenum">
              <a:rPr lang="en-US" altLang="vi-VN"/>
              <a:pPr>
                <a:defRPr/>
              </a:pPr>
              <a:t>‹#›</a:t>
            </a:fld>
            <a:endParaRPr lang="en-US" altLang="vi-VN"/>
          </a:p>
        </p:txBody>
      </p:sp>
    </p:spTree>
    <p:extLst>
      <p:ext uri="{BB962C8B-B14F-4D97-AF65-F5344CB8AC3E}">
        <p14:creationId xmlns:p14="http://schemas.microsoft.com/office/powerpoint/2010/main" val="2622359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a:extLst>
              <a:ext uri="{FF2B5EF4-FFF2-40B4-BE49-F238E27FC236}">
                <a16:creationId xmlns:a16="http://schemas.microsoft.com/office/drawing/2014/main" id="{E478E21F-7B50-48EE-96C5-8E5B5C429A51}"/>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3E4D2BB1-5E6E-4694-B4E4-AA15F4B66B3D}"/>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6" name="Chỗ dành sẵn cho Số hiệu Bản chiếu 5">
            <a:extLst>
              <a:ext uri="{FF2B5EF4-FFF2-40B4-BE49-F238E27FC236}">
                <a16:creationId xmlns:a16="http://schemas.microsoft.com/office/drawing/2014/main" id="{918C75E8-CDCF-4732-B5E2-6009EF57D9B4}"/>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D941F3D5-C4B2-4B07-9DB4-BF975E4F6A60}" type="slidenum">
              <a:rPr lang="en-US" altLang="vi-VN"/>
              <a:pPr>
                <a:defRPr/>
              </a:pPr>
              <a:t>‹#›</a:t>
            </a:fld>
            <a:endParaRPr lang="en-US" altLang="vi-VN"/>
          </a:p>
        </p:txBody>
      </p:sp>
    </p:spTree>
    <p:extLst>
      <p:ext uri="{BB962C8B-B14F-4D97-AF65-F5344CB8AC3E}">
        <p14:creationId xmlns:p14="http://schemas.microsoft.com/office/powerpoint/2010/main" val="2507488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a:extLst>
              <a:ext uri="{FF2B5EF4-FFF2-40B4-BE49-F238E27FC236}">
                <a16:creationId xmlns:a16="http://schemas.microsoft.com/office/drawing/2014/main" id="{1FCA7E37-6A87-48A5-98D2-C0432F6CAC53}"/>
              </a:ext>
            </a:extLst>
          </p:cNvPr>
          <p:cNvSpPr>
            <a:spLocks noGrp="1"/>
          </p:cNvSpPr>
          <p:nvPr>
            <p:ph type="dt" sz="half" idx="10"/>
          </p:nvPr>
        </p:nvSpPr>
        <p:spPr/>
        <p:txBody>
          <a:bodyPr/>
          <a:lstStyle>
            <a:lvl1pPr>
              <a:defRPr b="1">
                <a:latin typeface="Tahoma"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EE00F1D7-EB4F-4466-80B6-E51221A37D59}"/>
              </a:ext>
            </a:extLst>
          </p:cNvPr>
          <p:cNvSpPr>
            <a:spLocks noGrp="1"/>
          </p:cNvSpPr>
          <p:nvPr>
            <p:ph type="ftr" sz="quarter" idx="11"/>
          </p:nvPr>
        </p:nvSpPr>
        <p:spPr/>
        <p:txBody>
          <a:bodyPr/>
          <a:lstStyle>
            <a:lvl1pPr algn="l">
              <a:defRPr b="1">
                <a:latin typeface="Tahoma" pitchFamily="34" charset="0"/>
              </a:defRPr>
            </a:lvl1pPr>
          </a:lstStyle>
          <a:p>
            <a:pPr>
              <a:defRPr/>
            </a:pPr>
            <a:endParaRPr lang="en-US" altLang="vi-VN"/>
          </a:p>
        </p:txBody>
      </p:sp>
      <p:sp>
        <p:nvSpPr>
          <p:cNvPr id="6" name="Chỗ dành sẵn cho Số hiệu Bản chiếu 5">
            <a:extLst>
              <a:ext uri="{FF2B5EF4-FFF2-40B4-BE49-F238E27FC236}">
                <a16:creationId xmlns:a16="http://schemas.microsoft.com/office/drawing/2014/main" id="{EA941D24-5936-4F24-9E32-2C2BBFAB1812}"/>
              </a:ext>
            </a:extLst>
          </p:cNvPr>
          <p:cNvSpPr>
            <a:spLocks noGrp="1"/>
          </p:cNvSpPr>
          <p:nvPr>
            <p:ph type="sldNum" sz="quarter" idx="12"/>
          </p:nvPr>
        </p:nvSpPr>
        <p:spPr/>
        <p:txBody>
          <a:bodyPr/>
          <a:lstStyle>
            <a:lvl1pPr>
              <a:defRPr b="1">
                <a:latin typeface="Tahoma" panose="020B0604030504040204" pitchFamily="34" charset="0"/>
              </a:defRPr>
            </a:lvl1pPr>
          </a:lstStyle>
          <a:p>
            <a:pPr>
              <a:defRPr/>
            </a:pPr>
            <a:fld id="{D17697BB-AB37-46A5-8C4F-686984B98B71}" type="slidenum">
              <a:rPr lang="en-US" altLang="vi-VN"/>
              <a:pPr>
                <a:defRPr/>
              </a:pPr>
              <a:t>‹#›</a:t>
            </a:fld>
            <a:endParaRPr lang="en-US" altLang="vi-VN"/>
          </a:p>
        </p:txBody>
      </p:sp>
    </p:spTree>
    <p:extLst>
      <p:ext uri="{BB962C8B-B14F-4D97-AF65-F5344CB8AC3E}">
        <p14:creationId xmlns:p14="http://schemas.microsoft.com/office/powerpoint/2010/main" val="3576089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p>
        </p:txBody>
      </p:sp>
      <p:sp>
        <p:nvSpPr>
          <p:cNvPr id="3" name="Tiêu đề phụ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Bấm &amp; sửa kiểu phụ đề của Bản chính</a:t>
            </a:r>
          </a:p>
        </p:txBody>
      </p:sp>
      <p:sp>
        <p:nvSpPr>
          <p:cNvPr id="4" name="Chỗ dành sẵn cho Ngày tháng 3">
            <a:extLst>
              <a:ext uri="{FF2B5EF4-FFF2-40B4-BE49-F238E27FC236}">
                <a16:creationId xmlns:a16="http://schemas.microsoft.com/office/drawing/2014/main" id="{BF792F71-ACCE-4A18-B919-DC4C7F2FD3C8}"/>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857B00F5-E915-4879-93DC-E7C34491E648}"/>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6" name="Chỗ dành sẵn cho Số hiệu Bản chiếu 5">
            <a:extLst>
              <a:ext uri="{FF2B5EF4-FFF2-40B4-BE49-F238E27FC236}">
                <a16:creationId xmlns:a16="http://schemas.microsoft.com/office/drawing/2014/main" id="{45434952-323E-4EE3-975E-969032A78A2F}"/>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10E6234F-350F-49C9-A773-3E8EB2E033DB}" type="slidenum">
              <a:rPr lang="en-US" altLang="vi-VN"/>
              <a:pPr>
                <a:defRPr/>
              </a:pPr>
              <a:t>‹#›</a:t>
            </a:fld>
            <a:endParaRPr lang="en-US" altLang="vi-VN"/>
          </a:p>
        </p:txBody>
      </p:sp>
    </p:spTree>
    <p:extLst>
      <p:ext uri="{BB962C8B-B14F-4D97-AF65-F5344CB8AC3E}">
        <p14:creationId xmlns:p14="http://schemas.microsoft.com/office/powerpoint/2010/main" val="99049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idx="1"/>
          </p:nvPr>
        </p:nvSpPr>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a:extLst>
              <a:ext uri="{FF2B5EF4-FFF2-40B4-BE49-F238E27FC236}">
                <a16:creationId xmlns:a16="http://schemas.microsoft.com/office/drawing/2014/main" id="{2F197A2B-B4B3-420A-9D2B-C96CA1977E13}"/>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394CFBE5-7520-480B-B871-B16304A48F91}"/>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6" name="Chỗ dành sẵn cho Số hiệu Bản chiếu 5">
            <a:extLst>
              <a:ext uri="{FF2B5EF4-FFF2-40B4-BE49-F238E27FC236}">
                <a16:creationId xmlns:a16="http://schemas.microsoft.com/office/drawing/2014/main" id="{42A51030-E93B-4E80-87CC-809137CCA7EF}"/>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BB7560B0-96E0-40A6-B8CA-2EC9E0221FF9}" type="slidenum">
              <a:rPr lang="en-US" altLang="vi-VN"/>
              <a:pPr>
                <a:defRPr/>
              </a:pPr>
              <a:t>‹#›</a:t>
            </a:fld>
            <a:endParaRPr lang="en-US" altLang="vi-VN"/>
          </a:p>
        </p:txBody>
      </p:sp>
    </p:spTree>
    <p:extLst>
      <p:ext uri="{BB962C8B-B14F-4D97-AF65-F5344CB8AC3E}">
        <p14:creationId xmlns:p14="http://schemas.microsoft.com/office/powerpoint/2010/main" val="153253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p>
        </p:txBody>
      </p:sp>
      <p:sp>
        <p:nvSpPr>
          <p:cNvPr id="3" name="Chỗ dành sẵn cho Văn bản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Bấm để sửa kiểu văn bản Bản cái</a:t>
            </a:r>
          </a:p>
        </p:txBody>
      </p:sp>
      <p:sp>
        <p:nvSpPr>
          <p:cNvPr id="4" name="Chỗ dành sẵn cho Ngày tháng 3">
            <a:extLst>
              <a:ext uri="{FF2B5EF4-FFF2-40B4-BE49-F238E27FC236}">
                <a16:creationId xmlns:a16="http://schemas.microsoft.com/office/drawing/2014/main" id="{D990EEDE-B71A-4AC9-B3F3-4AC49D0CF77E}"/>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369547E1-29A9-4F18-97FF-6F79EEF96C55}"/>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6" name="Chỗ dành sẵn cho Số hiệu Bản chiếu 5">
            <a:extLst>
              <a:ext uri="{FF2B5EF4-FFF2-40B4-BE49-F238E27FC236}">
                <a16:creationId xmlns:a16="http://schemas.microsoft.com/office/drawing/2014/main" id="{FE3F0667-8369-4A27-B6D3-DF99C3FADBF9}"/>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43F44CF5-BBBD-431D-B471-007F0D8D538E}" type="slidenum">
              <a:rPr lang="en-US" altLang="vi-VN"/>
              <a:pPr>
                <a:defRPr/>
              </a:pPr>
              <a:t>‹#›</a:t>
            </a:fld>
            <a:endParaRPr lang="en-US" altLang="vi-VN"/>
          </a:p>
        </p:txBody>
      </p:sp>
    </p:spTree>
    <p:extLst>
      <p:ext uri="{BB962C8B-B14F-4D97-AF65-F5344CB8AC3E}">
        <p14:creationId xmlns:p14="http://schemas.microsoft.com/office/powerpoint/2010/main" val="1532946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ội dung 2"/>
          <p:cNvSpPr>
            <a:spLocks noGrp="1"/>
          </p:cNvSpPr>
          <p:nvPr>
            <p:ph sz="half" idx="1"/>
          </p:nvPr>
        </p:nvSpPr>
        <p:spPr>
          <a:xfrm>
            <a:off x="457200" y="1600200"/>
            <a:ext cx="4038600" cy="4525963"/>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ội dung 3"/>
          <p:cNvSpPr>
            <a:spLocks noGrp="1"/>
          </p:cNvSpPr>
          <p:nvPr>
            <p:ph sz="half" idx="2"/>
          </p:nvPr>
        </p:nvSpPr>
        <p:spPr>
          <a:xfrm>
            <a:off x="4648200" y="1600200"/>
            <a:ext cx="4038600" cy="4525963"/>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Ngày tháng 4">
            <a:extLst>
              <a:ext uri="{FF2B5EF4-FFF2-40B4-BE49-F238E27FC236}">
                <a16:creationId xmlns:a16="http://schemas.microsoft.com/office/drawing/2014/main" id="{B48C7EE3-03A9-4A6A-9900-0D299A8EF63B}"/>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6" name="Chỗ dành sẵn cho Chân trang 5">
            <a:extLst>
              <a:ext uri="{FF2B5EF4-FFF2-40B4-BE49-F238E27FC236}">
                <a16:creationId xmlns:a16="http://schemas.microsoft.com/office/drawing/2014/main" id="{70AABD33-95B7-47CC-A919-D32881B02B0E}"/>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7" name="Chỗ dành sẵn cho Số hiệu Bản chiếu 6">
            <a:extLst>
              <a:ext uri="{FF2B5EF4-FFF2-40B4-BE49-F238E27FC236}">
                <a16:creationId xmlns:a16="http://schemas.microsoft.com/office/drawing/2014/main" id="{CB733A00-BA1E-44F4-B439-3B3C0E662A1C}"/>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9B6C8AC9-4CE1-4BCB-8EDA-0903F56C4F5F}" type="slidenum">
              <a:rPr lang="en-US" altLang="vi-VN"/>
              <a:pPr>
                <a:defRPr/>
              </a:pPr>
              <a:t>‹#›</a:t>
            </a:fld>
            <a:endParaRPr lang="en-US" altLang="vi-VN"/>
          </a:p>
        </p:txBody>
      </p:sp>
    </p:spTree>
    <p:extLst>
      <p:ext uri="{BB962C8B-B14F-4D97-AF65-F5344CB8AC3E}">
        <p14:creationId xmlns:p14="http://schemas.microsoft.com/office/powerpoint/2010/main" val="831394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365125"/>
            <a:ext cx="7886700" cy="1325563"/>
          </a:xfrm>
        </p:spPr>
        <p:txBody>
          <a:bodyPr/>
          <a:lstStyle/>
          <a:p>
            <a:r>
              <a:rPr lang="vi-VN"/>
              <a:t>Bấm để sửa kiểu tiêu đề Bản cái</a:t>
            </a:r>
          </a:p>
        </p:txBody>
      </p:sp>
      <p:sp>
        <p:nvSpPr>
          <p:cNvPr id="3" name="Chỗ dành sẵn cho Văn bản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để sửa kiểu văn bản Bản cái</a:t>
            </a:r>
          </a:p>
        </p:txBody>
      </p:sp>
      <p:sp>
        <p:nvSpPr>
          <p:cNvPr id="4" name="Chỗ dành sẵn cho Nội dung 3"/>
          <p:cNvSpPr>
            <a:spLocks noGrp="1"/>
          </p:cNvSpPr>
          <p:nvPr>
            <p:ph sz="half" idx="2"/>
          </p:nvPr>
        </p:nvSpPr>
        <p:spPr>
          <a:xfrm>
            <a:off x="630238" y="2505075"/>
            <a:ext cx="3868737"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5" name="Chỗ dành sẵn cho Văn bản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để sửa kiểu văn bản Bản cái</a:t>
            </a:r>
          </a:p>
        </p:txBody>
      </p:sp>
      <p:sp>
        <p:nvSpPr>
          <p:cNvPr id="6" name="Chỗ dành sẵn cho Nội dung 5"/>
          <p:cNvSpPr>
            <a:spLocks noGrp="1"/>
          </p:cNvSpPr>
          <p:nvPr>
            <p:ph sz="quarter" idx="4"/>
          </p:nvPr>
        </p:nvSpPr>
        <p:spPr>
          <a:xfrm>
            <a:off x="4629150" y="2505075"/>
            <a:ext cx="3887788" cy="3684588"/>
          </a:xfrm>
        </p:spPr>
        <p:txBody>
          <a:body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7" name="Chỗ dành sẵn cho Ngày tháng 6">
            <a:extLst>
              <a:ext uri="{FF2B5EF4-FFF2-40B4-BE49-F238E27FC236}">
                <a16:creationId xmlns:a16="http://schemas.microsoft.com/office/drawing/2014/main" id="{5118966A-E8CD-49C8-844B-B30665489B97}"/>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8" name="Chỗ dành sẵn cho Chân trang 7">
            <a:extLst>
              <a:ext uri="{FF2B5EF4-FFF2-40B4-BE49-F238E27FC236}">
                <a16:creationId xmlns:a16="http://schemas.microsoft.com/office/drawing/2014/main" id="{0E8B1602-B0AB-4206-9D63-AA7C04FDEB94}"/>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9" name="Chỗ dành sẵn cho Số hiệu Bản chiếu 8">
            <a:extLst>
              <a:ext uri="{FF2B5EF4-FFF2-40B4-BE49-F238E27FC236}">
                <a16:creationId xmlns:a16="http://schemas.microsoft.com/office/drawing/2014/main" id="{E9A0A707-12D6-46E7-BB63-8578203F74AD}"/>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26820DAB-11EE-459A-9BA2-E8ECA5758292}" type="slidenum">
              <a:rPr lang="en-US" altLang="vi-VN"/>
              <a:pPr>
                <a:defRPr/>
              </a:pPr>
              <a:t>‹#›</a:t>
            </a:fld>
            <a:endParaRPr lang="en-US" altLang="vi-VN"/>
          </a:p>
        </p:txBody>
      </p:sp>
    </p:spTree>
    <p:extLst>
      <p:ext uri="{BB962C8B-B14F-4D97-AF65-F5344CB8AC3E}">
        <p14:creationId xmlns:p14="http://schemas.microsoft.com/office/powerpoint/2010/main" val="408008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E98B6FD0-AEBF-424C-AEDE-938B8BEA2BB2}"/>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4" name="Chỗ dành sẵn cho Chân trang 3">
            <a:extLst>
              <a:ext uri="{FF2B5EF4-FFF2-40B4-BE49-F238E27FC236}">
                <a16:creationId xmlns:a16="http://schemas.microsoft.com/office/drawing/2014/main" id="{20874320-5770-40DF-A3E7-9F69C2DDDA2F}"/>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5" name="Chỗ dành sẵn cho Số hiệu Bản chiếu 4">
            <a:extLst>
              <a:ext uri="{FF2B5EF4-FFF2-40B4-BE49-F238E27FC236}">
                <a16:creationId xmlns:a16="http://schemas.microsoft.com/office/drawing/2014/main" id="{3BB4D1E3-FF47-458B-B577-B38BF2131321}"/>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131FA56E-2121-4819-9C07-D6E6B9CD5361}" type="slidenum">
              <a:rPr lang="en-US" altLang="vi-VN"/>
              <a:pPr>
                <a:defRPr/>
              </a:pPr>
              <a:t>‹#›</a:t>
            </a:fld>
            <a:endParaRPr lang="en-US" altLang="vi-VN"/>
          </a:p>
        </p:txBody>
      </p:sp>
    </p:spTree>
    <p:extLst>
      <p:ext uri="{BB962C8B-B14F-4D97-AF65-F5344CB8AC3E}">
        <p14:creationId xmlns:p14="http://schemas.microsoft.com/office/powerpoint/2010/main" val="368656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F4DCD0-3C90-4E8F-8046-5AA0D9799464}"/>
              </a:ext>
            </a:extLst>
          </p:cNvPr>
          <p:cNvSpPr>
            <a:spLocks noGrp="1"/>
          </p:cNvSpPr>
          <p:nvPr>
            <p:ph type="dt" sz="half" idx="10"/>
          </p:nvPr>
        </p:nvSpPr>
        <p:spPr/>
        <p:txBody>
          <a:bodyPr/>
          <a:lstStyle>
            <a:lvl1pPr>
              <a:defRPr/>
            </a:lvl1pPr>
          </a:lstStyle>
          <a:p>
            <a:pPr>
              <a:defRPr/>
            </a:pPr>
            <a:fld id="{6CA86B80-1307-45DF-A7E2-83B0A2053F3D}" type="datetimeFigureOut">
              <a:rPr lang="en-US"/>
              <a:pPr>
                <a:defRPr/>
              </a:pPr>
              <a:t>5/9/2024</a:t>
            </a:fld>
            <a:endParaRPr lang="en-US"/>
          </a:p>
        </p:txBody>
      </p:sp>
      <p:sp>
        <p:nvSpPr>
          <p:cNvPr id="5" name="Footer Placeholder 4">
            <a:extLst>
              <a:ext uri="{FF2B5EF4-FFF2-40B4-BE49-F238E27FC236}">
                <a16:creationId xmlns:a16="http://schemas.microsoft.com/office/drawing/2014/main" id="{90B74128-36B7-4457-BA87-9ACE6F735E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B0556D-DE2E-4A54-B2D4-1CAA831529AF}"/>
              </a:ext>
            </a:extLst>
          </p:cNvPr>
          <p:cNvSpPr>
            <a:spLocks noGrp="1"/>
          </p:cNvSpPr>
          <p:nvPr>
            <p:ph type="sldNum" sz="quarter" idx="12"/>
          </p:nvPr>
        </p:nvSpPr>
        <p:spPr/>
        <p:txBody>
          <a:bodyPr/>
          <a:lstStyle>
            <a:lvl1pPr>
              <a:defRPr/>
            </a:lvl1pPr>
          </a:lstStyle>
          <a:p>
            <a:pPr>
              <a:defRPr/>
            </a:pPr>
            <a:fld id="{94658317-762F-4CAA-8710-F01CF3470B26}" type="slidenum">
              <a:rPr lang="en-US" altLang="vi-VN"/>
              <a:pPr>
                <a:defRPr/>
              </a:pPr>
              <a:t>‹#›</a:t>
            </a:fld>
            <a:endParaRPr lang="en-US" altLang="vi-VN"/>
          </a:p>
        </p:txBody>
      </p:sp>
    </p:spTree>
    <p:extLst>
      <p:ext uri="{BB962C8B-B14F-4D97-AF65-F5344CB8AC3E}">
        <p14:creationId xmlns:p14="http://schemas.microsoft.com/office/powerpoint/2010/main" val="2145654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8144610-C0F3-4F4F-8909-F77D85E22DBE}"/>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3" name="Chỗ dành sẵn cho Chân trang 2">
            <a:extLst>
              <a:ext uri="{FF2B5EF4-FFF2-40B4-BE49-F238E27FC236}">
                <a16:creationId xmlns:a16="http://schemas.microsoft.com/office/drawing/2014/main" id="{9B64BCDD-D92E-41E9-BFB0-A8869DC12FA9}"/>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4" name="Chỗ dành sẵn cho Số hiệu Bản chiếu 3">
            <a:extLst>
              <a:ext uri="{FF2B5EF4-FFF2-40B4-BE49-F238E27FC236}">
                <a16:creationId xmlns:a16="http://schemas.microsoft.com/office/drawing/2014/main" id="{EE7C418C-0CA5-4A1E-BAE2-721A02D0C33E}"/>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262D18DF-785C-422C-9878-D29BB919BE0E}" type="slidenum">
              <a:rPr lang="en-US" altLang="vi-VN"/>
              <a:pPr>
                <a:defRPr/>
              </a:pPr>
              <a:t>‹#›</a:t>
            </a:fld>
            <a:endParaRPr lang="en-US" altLang="vi-VN"/>
          </a:p>
        </p:txBody>
      </p:sp>
    </p:spTree>
    <p:extLst>
      <p:ext uri="{BB962C8B-B14F-4D97-AF65-F5344CB8AC3E}">
        <p14:creationId xmlns:p14="http://schemas.microsoft.com/office/powerpoint/2010/main" val="2581413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Nội dung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Bấm để sửa kiểu văn bản Bản cái</a:t>
            </a:r>
          </a:p>
        </p:txBody>
      </p:sp>
      <p:sp>
        <p:nvSpPr>
          <p:cNvPr id="5" name="Chỗ dành sẵn cho Ngày tháng 4">
            <a:extLst>
              <a:ext uri="{FF2B5EF4-FFF2-40B4-BE49-F238E27FC236}">
                <a16:creationId xmlns:a16="http://schemas.microsoft.com/office/drawing/2014/main" id="{A43C29F0-E49C-4A39-9A6F-16EC278043D2}"/>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6" name="Chỗ dành sẵn cho Chân trang 5">
            <a:extLst>
              <a:ext uri="{FF2B5EF4-FFF2-40B4-BE49-F238E27FC236}">
                <a16:creationId xmlns:a16="http://schemas.microsoft.com/office/drawing/2014/main" id="{522C51C1-8233-41DC-9A5E-737463AE8FC9}"/>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7" name="Chỗ dành sẵn cho Số hiệu Bản chiếu 6">
            <a:extLst>
              <a:ext uri="{FF2B5EF4-FFF2-40B4-BE49-F238E27FC236}">
                <a16:creationId xmlns:a16="http://schemas.microsoft.com/office/drawing/2014/main" id="{B49138FA-C3B9-4FD7-81BE-980794E4FFAB}"/>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8277703B-CCF3-44B9-A3A1-B160A25A3EB0}" type="slidenum">
              <a:rPr lang="en-US" altLang="vi-VN"/>
              <a:pPr>
                <a:defRPr/>
              </a:pPr>
              <a:t>‹#›</a:t>
            </a:fld>
            <a:endParaRPr lang="en-US" altLang="vi-VN"/>
          </a:p>
        </p:txBody>
      </p:sp>
    </p:spTree>
    <p:extLst>
      <p:ext uri="{BB962C8B-B14F-4D97-AF65-F5344CB8AC3E}">
        <p14:creationId xmlns:p14="http://schemas.microsoft.com/office/powerpoint/2010/main" val="3934849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Hình ảnh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ản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Bấm để sửa kiểu văn bản Bản cái</a:t>
            </a:r>
          </a:p>
        </p:txBody>
      </p:sp>
      <p:sp>
        <p:nvSpPr>
          <p:cNvPr id="5" name="Chỗ dành sẵn cho Ngày tháng 4">
            <a:extLst>
              <a:ext uri="{FF2B5EF4-FFF2-40B4-BE49-F238E27FC236}">
                <a16:creationId xmlns:a16="http://schemas.microsoft.com/office/drawing/2014/main" id="{B7A80C78-EA72-42CF-85CF-E1549DD0B0E5}"/>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6" name="Chỗ dành sẵn cho Chân trang 5">
            <a:extLst>
              <a:ext uri="{FF2B5EF4-FFF2-40B4-BE49-F238E27FC236}">
                <a16:creationId xmlns:a16="http://schemas.microsoft.com/office/drawing/2014/main" id="{0AF71DB1-4FA4-43AC-B0B0-01D0B6818AA7}"/>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7" name="Chỗ dành sẵn cho Số hiệu Bản chiếu 6">
            <a:extLst>
              <a:ext uri="{FF2B5EF4-FFF2-40B4-BE49-F238E27FC236}">
                <a16:creationId xmlns:a16="http://schemas.microsoft.com/office/drawing/2014/main" id="{6337349E-7C17-4CD8-86FC-C4D7B96FA146}"/>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B263F906-6333-4C41-B3D1-A3CE7CAAF577}" type="slidenum">
              <a:rPr lang="en-US" altLang="vi-VN"/>
              <a:pPr>
                <a:defRPr/>
              </a:pPr>
              <a:t>‹#›</a:t>
            </a:fld>
            <a:endParaRPr lang="en-US" altLang="vi-VN"/>
          </a:p>
        </p:txBody>
      </p:sp>
    </p:spTree>
    <p:extLst>
      <p:ext uri="{BB962C8B-B14F-4D97-AF65-F5344CB8AC3E}">
        <p14:creationId xmlns:p14="http://schemas.microsoft.com/office/powerpoint/2010/main" val="760872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a:t>Bấm để sửa kiểu tiêu đề Bản cái</a:t>
            </a:r>
          </a:p>
        </p:txBody>
      </p:sp>
      <p:sp>
        <p:nvSpPr>
          <p:cNvPr id="3" name="Chỗ dành sẵn cho Văn bản Dọc 2"/>
          <p:cNvSpPr>
            <a:spLocks noGrp="1"/>
          </p:cNvSpPr>
          <p:nvPr>
            <p:ph type="body" orient="vert" idx="1"/>
          </p:nvPr>
        </p:nvSpPr>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a:extLst>
              <a:ext uri="{FF2B5EF4-FFF2-40B4-BE49-F238E27FC236}">
                <a16:creationId xmlns:a16="http://schemas.microsoft.com/office/drawing/2014/main" id="{4859C383-7FEB-438B-8728-4A4EECE11129}"/>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6CB4E313-11ED-47FA-8CEA-FDC67FAB8F8D}"/>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6" name="Chỗ dành sẵn cho Số hiệu Bản chiếu 5">
            <a:extLst>
              <a:ext uri="{FF2B5EF4-FFF2-40B4-BE49-F238E27FC236}">
                <a16:creationId xmlns:a16="http://schemas.microsoft.com/office/drawing/2014/main" id="{121E4D58-036A-44F9-8429-AAE7F40C9B73}"/>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C5AC8625-F3A9-4C5A-A197-17809F999F14}" type="slidenum">
              <a:rPr lang="en-US" altLang="vi-VN"/>
              <a:pPr>
                <a:defRPr/>
              </a:pPr>
              <a:t>‹#›</a:t>
            </a:fld>
            <a:endParaRPr lang="en-US" altLang="vi-VN"/>
          </a:p>
        </p:txBody>
      </p:sp>
    </p:spTree>
    <p:extLst>
      <p:ext uri="{BB962C8B-B14F-4D97-AF65-F5344CB8AC3E}">
        <p14:creationId xmlns:p14="http://schemas.microsoft.com/office/powerpoint/2010/main" val="3852486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6629400" y="274638"/>
            <a:ext cx="2057400" cy="5851525"/>
          </a:xfrm>
        </p:spPr>
        <p:txBody>
          <a:bodyPr vert="eaVert"/>
          <a:lstStyle/>
          <a:p>
            <a:r>
              <a:rPr lang="vi-VN"/>
              <a:t>Bấm để sửa kiểu tiêu đề Bản cái</a:t>
            </a:r>
          </a:p>
        </p:txBody>
      </p:sp>
      <p:sp>
        <p:nvSpPr>
          <p:cNvPr id="3" name="Chỗ dành sẵn cho Văn bản Dọc 2"/>
          <p:cNvSpPr>
            <a:spLocks noGrp="1"/>
          </p:cNvSpPr>
          <p:nvPr>
            <p:ph type="body" orient="vert" idx="1"/>
          </p:nvPr>
        </p:nvSpPr>
        <p:spPr>
          <a:xfrm>
            <a:off x="457200" y="274638"/>
            <a:ext cx="6019800" cy="5851525"/>
          </a:xfrm>
        </p:spPr>
        <p:txBody>
          <a:bodyPr vert="eaVert"/>
          <a:lstStyle/>
          <a:p>
            <a:pPr lvl="0"/>
            <a:r>
              <a:rPr lang="vi-VN"/>
              <a:t>Bấm để sửa kiểu văn bản Bản cái</a:t>
            </a:r>
          </a:p>
          <a:p>
            <a:pPr lvl="1"/>
            <a:r>
              <a:rPr lang="vi-VN"/>
              <a:t>Mức hai</a:t>
            </a:r>
          </a:p>
          <a:p>
            <a:pPr lvl="2"/>
            <a:r>
              <a:rPr lang="vi-VN"/>
              <a:t>Mức ba</a:t>
            </a:r>
          </a:p>
          <a:p>
            <a:pPr lvl="3"/>
            <a:r>
              <a:rPr lang="vi-VN"/>
              <a:t>Mức bốn</a:t>
            </a:r>
          </a:p>
          <a:p>
            <a:pPr lvl="4"/>
            <a:r>
              <a:rPr lang="vi-VN"/>
              <a:t>Mức năm</a:t>
            </a:r>
          </a:p>
        </p:txBody>
      </p:sp>
      <p:sp>
        <p:nvSpPr>
          <p:cNvPr id="4" name="Chỗ dành sẵn cho Ngày tháng 3">
            <a:extLst>
              <a:ext uri="{FF2B5EF4-FFF2-40B4-BE49-F238E27FC236}">
                <a16:creationId xmlns:a16="http://schemas.microsoft.com/office/drawing/2014/main" id="{16E87F08-0ECD-4274-B7C0-9BB5CF04C6EA}"/>
              </a:ext>
            </a:extLst>
          </p:cNvPr>
          <p:cNvSpPr>
            <a:spLocks noGrp="1"/>
          </p:cNvSpPr>
          <p:nvPr>
            <p:ph type="dt" sz="half" idx="10"/>
          </p:nvPr>
        </p:nvSpPr>
        <p:spPr/>
        <p:txBody>
          <a:bodyPr/>
          <a:lstStyle>
            <a:lvl1pPr eaLnBrk="0" hangingPunct="0">
              <a:defRPr b="1">
                <a:latin typeface="Tahoma" panose="020B0604030504040204" pitchFamily="34" charset="0"/>
              </a:defRPr>
            </a:lvl1pPr>
          </a:lstStyle>
          <a:p>
            <a:pPr>
              <a:defRPr/>
            </a:pPr>
            <a:endParaRPr lang="en-US" altLang="vi-VN"/>
          </a:p>
        </p:txBody>
      </p:sp>
      <p:sp>
        <p:nvSpPr>
          <p:cNvPr id="5" name="Chỗ dành sẵn cho Chân trang 4">
            <a:extLst>
              <a:ext uri="{FF2B5EF4-FFF2-40B4-BE49-F238E27FC236}">
                <a16:creationId xmlns:a16="http://schemas.microsoft.com/office/drawing/2014/main" id="{447D40CC-9557-4F0B-AA5C-F04CD86B8239}"/>
              </a:ext>
            </a:extLst>
          </p:cNvPr>
          <p:cNvSpPr>
            <a:spLocks noGrp="1"/>
          </p:cNvSpPr>
          <p:nvPr>
            <p:ph type="ftr" sz="quarter" idx="11"/>
          </p:nvPr>
        </p:nvSpPr>
        <p:spPr/>
        <p:txBody>
          <a:bodyPr/>
          <a:lstStyle>
            <a:lvl1pPr algn="l" eaLnBrk="0" hangingPunct="0">
              <a:defRPr b="1">
                <a:latin typeface="Tahoma" panose="020B0604030504040204" pitchFamily="34" charset="0"/>
              </a:defRPr>
            </a:lvl1pPr>
          </a:lstStyle>
          <a:p>
            <a:pPr>
              <a:defRPr/>
            </a:pPr>
            <a:endParaRPr lang="en-US" altLang="vi-VN"/>
          </a:p>
        </p:txBody>
      </p:sp>
      <p:sp>
        <p:nvSpPr>
          <p:cNvPr id="6" name="Chỗ dành sẵn cho Số hiệu Bản chiếu 5">
            <a:extLst>
              <a:ext uri="{FF2B5EF4-FFF2-40B4-BE49-F238E27FC236}">
                <a16:creationId xmlns:a16="http://schemas.microsoft.com/office/drawing/2014/main" id="{6C212BCF-4245-4DB6-9D92-A3F7E16E10F7}"/>
              </a:ext>
            </a:extLst>
          </p:cNvPr>
          <p:cNvSpPr>
            <a:spLocks noGrp="1"/>
          </p:cNvSpPr>
          <p:nvPr>
            <p:ph type="sldNum" sz="quarter" idx="12"/>
          </p:nvPr>
        </p:nvSpPr>
        <p:spPr/>
        <p:txBody>
          <a:bodyPr/>
          <a:lstStyle>
            <a:lvl1pPr eaLnBrk="0" hangingPunct="0">
              <a:defRPr b="1">
                <a:latin typeface="Tahoma" panose="020B0604030504040204" pitchFamily="34" charset="0"/>
              </a:defRPr>
            </a:lvl1pPr>
          </a:lstStyle>
          <a:p>
            <a:pPr>
              <a:defRPr/>
            </a:pPr>
            <a:fld id="{095951A2-74A1-4B52-88D8-915B92FE304E}" type="slidenum">
              <a:rPr lang="en-US" altLang="vi-VN"/>
              <a:pPr>
                <a:defRPr/>
              </a:pPr>
              <a:t>‹#›</a:t>
            </a:fld>
            <a:endParaRPr lang="en-US" altLang="vi-VN"/>
          </a:p>
        </p:txBody>
      </p:sp>
    </p:spTree>
    <p:extLst>
      <p:ext uri="{BB962C8B-B14F-4D97-AF65-F5344CB8AC3E}">
        <p14:creationId xmlns:p14="http://schemas.microsoft.com/office/powerpoint/2010/main" val="1593769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501D0C-F19D-402E-97D1-C46C5B095C2E}"/>
              </a:ext>
            </a:extLst>
          </p:cNvPr>
          <p:cNvSpPr>
            <a:spLocks noGrp="1"/>
          </p:cNvSpPr>
          <p:nvPr>
            <p:ph type="ctrTitle"/>
          </p:nvPr>
        </p:nvSpPr>
        <p:spPr>
          <a:xfrm>
            <a:off x="1143000" y="1122363"/>
            <a:ext cx="6858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CD2CE5CF-78CB-446A-81C5-8EE5A8B4C88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C14C3BE-C499-410D-94C1-D6C0134FBD8B}"/>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4451AF84-5B02-4BDA-A720-C3D7F07FFD75}"/>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43F014CE-90A3-4C09-B973-96B4ABAEE05D}"/>
              </a:ext>
            </a:extLst>
          </p:cNvPr>
          <p:cNvSpPr>
            <a:spLocks noGrp="1"/>
          </p:cNvSpPr>
          <p:nvPr>
            <p:ph type="sldNum" sz="quarter" idx="12"/>
          </p:nvPr>
        </p:nvSpPr>
        <p:spPr/>
        <p:txBody>
          <a:bodyPr/>
          <a:lstStyle>
            <a:lvl1pPr>
              <a:defRPr/>
            </a:lvl1pPr>
          </a:lstStyle>
          <a:p>
            <a:fld id="{2F62DDA5-6518-4AA9-ADB7-A27FDD645F18}" type="slidenum">
              <a:rPr lang="en-US" altLang="vi-VN"/>
              <a:pPr/>
              <a:t>‹#›</a:t>
            </a:fld>
            <a:endParaRPr lang="en-US" altLang="vi-VN"/>
          </a:p>
        </p:txBody>
      </p:sp>
    </p:spTree>
    <p:extLst>
      <p:ext uri="{BB962C8B-B14F-4D97-AF65-F5344CB8AC3E}">
        <p14:creationId xmlns:p14="http://schemas.microsoft.com/office/powerpoint/2010/main" val="1119490419"/>
      </p:ext>
    </p:extLst>
  </p:cSld>
  <p:clrMapOvr>
    <a:masterClrMapping/>
  </p:clrMapOvr>
  <p:transition spd="med" advTm="10000">
    <p:blinds/>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69A80D3-A51D-4EFA-A9D8-ACA90AB4416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BE00868-6F30-4B77-9AC2-B5F7A3D7ED7E}"/>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E356F5D-09B2-4733-BA10-6BF7FD609A9D}"/>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79733364-0E9B-4527-B702-F4C7B6CEF1F1}"/>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3747CEC0-155C-4297-A017-B18923974523}"/>
              </a:ext>
            </a:extLst>
          </p:cNvPr>
          <p:cNvSpPr>
            <a:spLocks noGrp="1"/>
          </p:cNvSpPr>
          <p:nvPr>
            <p:ph type="sldNum" sz="quarter" idx="12"/>
          </p:nvPr>
        </p:nvSpPr>
        <p:spPr/>
        <p:txBody>
          <a:bodyPr/>
          <a:lstStyle>
            <a:lvl1pPr>
              <a:defRPr/>
            </a:lvl1pPr>
          </a:lstStyle>
          <a:p>
            <a:fld id="{17EE5128-11A8-4722-AA37-9C74AE440A10}" type="slidenum">
              <a:rPr lang="en-US" altLang="vi-VN"/>
              <a:pPr/>
              <a:t>‹#›</a:t>
            </a:fld>
            <a:endParaRPr lang="en-US" altLang="vi-VN"/>
          </a:p>
        </p:txBody>
      </p:sp>
    </p:spTree>
    <p:extLst>
      <p:ext uri="{BB962C8B-B14F-4D97-AF65-F5344CB8AC3E}">
        <p14:creationId xmlns:p14="http://schemas.microsoft.com/office/powerpoint/2010/main" val="2988755150"/>
      </p:ext>
    </p:extLst>
  </p:cSld>
  <p:clrMapOvr>
    <a:masterClrMapping/>
  </p:clrMapOvr>
  <p:transition spd="med" advTm="10000">
    <p:blinds/>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AF5D3B-C379-4075-81DE-CAF7933F855E}"/>
              </a:ext>
            </a:extLst>
          </p:cNvPr>
          <p:cNvSpPr>
            <a:spLocks noGrp="1"/>
          </p:cNvSpPr>
          <p:nvPr>
            <p:ph type="title"/>
          </p:nvPr>
        </p:nvSpPr>
        <p:spPr>
          <a:xfrm>
            <a:off x="623888" y="1709738"/>
            <a:ext cx="78867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DCB1FE61-9AE5-491B-AFE7-922314AF645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73EA43DE-2520-46AD-BEDD-9C8FD2D5D6BD}"/>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91D3794E-FC51-4A22-B571-AC569D9F0E72}"/>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3BB1EEF9-0906-43CF-88F7-E92F21F9612B}"/>
              </a:ext>
            </a:extLst>
          </p:cNvPr>
          <p:cNvSpPr>
            <a:spLocks noGrp="1"/>
          </p:cNvSpPr>
          <p:nvPr>
            <p:ph type="sldNum" sz="quarter" idx="12"/>
          </p:nvPr>
        </p:nvSpPr>
        <p:spPr/>
        <p:txBody>
          <a:bodyPr/>
          <a:lstStyle>
            <a:lvl1pPr>
              <a:defRPr/>
            </a:lvl1pPr>
          </a:lstStyle>
          <a:p>
            <a:fld id="{9923777F-E087-4B46-A1FA-35D9D6BAAFB8}" type="slidenum">
              <a:rPr lang="en-US" altLang="vi-VN"/>
              <a:pPr/>
              <a:t>‹#›</a:t>
            </a:fld>
            <a:endParaRPr lang="en-US" altLang="vi-VN"/>
          </a:p>
        </p:txBody>
      </p:sp>
    </p:spTree>
    <p:extLst>
      <p:ext uri="{BB962C8B-B14F-4D97-AF65-F5344CB8AC3E}">
        <p14:creationId xmlns:p14="http://schemas.microsoft.com/office/powerpoint/2010/main" val="2191805774"/>
      </p:ext>
    </p:extLst>
  </p:cSld>
  <p:clrMapOvr>
    <a:masterClrMapping/>
  </p:clrMapOvr>
  <p:transition spd="med" advTm="10000">
    <p:blinds/>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5EBC1F-4866-47E9-B5A8-06EC09BFADB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01AB4B53-E72B-4061-BB9C-B5C1B4ECADD1}"/>
              </a:ext>
            </a:extLst>
          </p:cNvPr>
          <p:cNvSpPr>
            <a:spLocks noGrp="1"/>
          </p:cNvSpPr>
          <p:nvPr>
            <p:ph sz="half" idx="1"/>
          </p:nvPr>
        </p:nvSpPr>
        <p:spPr>
          <a:xfrm>
            <a:off x="457200" y="1600200"/>
            <a:ext cx="4038600" cy="4525963"/>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62FDF66B-A2BB-486E-B539-E9BFFA6C098D}"/>
              </a:ext>
            </a:extLst>
          </p:cNvPr>
          <p:cNvSpPr>
            <a:spLocks noGrp="1"/>
          </p:cNvSpPr>
          <p:nvPr>
            <p:ph sz="half" idx="2"/>
          </p:nvPr>
        </p:nvSpPr>
        <p:spPr>
          <a:xfrm>
            <a:off x="4648200" y="1600200"/>
            <a:ext cx="4038600" cy="4525963"/>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4E397CA-0BE2-4EA6-A119-281A6C812D3A}"/>
              </a:ext>
            </a:extLst>
          </p:cNvPr>
          <p:cNvSpPr>
            <a:spLocks noGrp="1"/>
          </p:cNvSpPr>
          <p:nvPr>
            <p:ph type="dt" sz="half" idx="10"/>
          </p:nvPr>
        </p:nvSpPr>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3BB29395-979F-4CB6-868B-0828139042BF}"/>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05F1D049-4261-442F-9A14-CF73EF8F193A}"/>
              </a:ext>
            </a:extLst>
          </p:cNvPr>
          <p:cNvSpPr>
            <a:spLocks noGrp="1"/>
          </p:cNvSpPr>
          <p:nvPr>
            <p:ph type="sldNum" sz="quarter" idx="12"/>
          </p:nvPr>
        </p:nvSpPr>
        <p:spPr/>
        <p:txBody>
          <a:bodyPr/>
          <a:lstStyle>
            <a:lvl1pPr>
              <a:defRPr/>
            </a:lvl1pPr>
          </a:lstStyle>
          <a:p>
            <a:fld id="{11D95C8E-022F-4057-A634-7566B0C55CAC}" type="slidenum">
              <a:rPr lang="en-US" altLang="vi-VN"/>
              <a:pPr/>
              <a:t>‹#›</a:t>
            </a:fld>
            <a:endParaRPr lang="en-US" altLang="vi-VN"/>
          </a:p>
        </p:txBody>
      </p:sp>
    </p:spTree>
    <p:extLst>
      <p:ext uri="{BB962C8B-B14F-4D97-AF65-F5344CB8AC3E}">
        <p14:creationId xmlns:p14="http://schemas.microsoft.com/office/powerpoint/2010/main" val="515930831"/>
      </p:ext>
    </p:extLst>
  </p:cSld>
  <p:clrMapOvr>
    <a:masterClrMapping/>
  </p:clrMapOvr>
  <p:transition spd="med" advTm="10000">
    <p:blinds/>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7CF542-5E2D-4F0B-A309-8B2A2DAB8E27}"/>
              </a:ext>
            </a:extLst>
          </p:cNvPr>
          <p:cNvSpPr>
            <a:spLocks noGrp="1"/>
          </p:cNvSpPr>
          <p:nvPr>
            <p:ph type="title"/>
          </p:nvPr>
        </p:nvSpPr>
        <p:spPr>
          <a:xfrm>
            <a:off x="630238" y="365125"/>
            <a:ext cx="78867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772D1B54-D6B1-4355-970A-A6F98C987B6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34D3059F-5ADB-4172-B98F-863ED82624FD}"/>
              </a:ext>
            </a:extLst>
          </p:cNvPr>
          <p:cNvSpPr>
            <a:spLocks noGrp="1"/>
          </p:cNvSpPr>
          <p:nvPr>
            <p:ph sz="half" idx="2"/>
          </p:nvPr>
        </p:nvSpPr>
        <p:spPr>
          <a:xfrm>
            <a:off x="630238" y="2505075"/>
            <a:ext cx="386873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0576ECA3-0642-4ABD-962A-620961FF30C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22B2663B-512C-4FD5-82E3-DFEDB15D017E}"/>
              </a:ext>
            </a:extLst>
          </p:cNvPr>
          <p:cNvSpPr>
            <a:spLocks noGrp="1"/>
          </p:cNvSpPr>
          <p:nvPr>
            <p:ph sz="quarter" idx="4"/>
          </p:nvPr>
        </p:nvSpPr>
        <p:spPr>
          <a:xfrm>
            <a:off x="4629150" y="2505075"/>
            <a:ext cx="38877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2EA7F203-56B2-48F7-9A67-51077C27B18B}"/>
              </a:ext>
            </a:extLst>
          </p:cNvPr>
          <p:cNvSpPr>
            <a:spLocks noGrp="1"/>
          </p:cNvSpPr>
          <p:nvPr>
            <p:ph type="dt" sz="half" idx="10"/>
          </p:nvPr>
        </p:nvSpPr>
        <p:spPr/>
        <p:txBody>
          <a:bodyPr/>
          <a:lstStyle>
            <a:lvl1pPr>
              <a:defRPr/>
            </a:lvl1pPr>
          </a:lstStyle>
          <a:p>
            <a:endParaRPr lang="en-US" altLang="vi-VN"/>
          </a:p>
        </p:txBody>
      </p:sp>
      <p:sp>
        <p:nvSpPr>
          <p:cNvPr id="8" name="Chỗ dành sẵn cho Chân trang 7">
            <a:extLst>
              <a:ext uri="{FF2B5EF4-FFF2-40B4-BE49-F238E27FC236}">
                <a16:creationId xmlns:a16="http://schemas.microsoft.com/office/drawing/2014/main" id="{7EDD4D23-F5C6-4541-906A-41C282ED7011}"/>
              </a:ext>
            </a:extLst>
          </p:cNvPr>
          <p:cNvSpPr>
            <a:spLocks noGrp="1"/>
          </p:cNvSpPr>
          <p:nvPr>
            <p:ph type="ftr" sz="quarter" idx="11"/>
          </p:nvPr>
        </p:nvSpPr>
        <p:spPr/>
        <p:txBody>
          <a:bodyPr/>
          <a:lstStyle>
            <a:lvl1pPr>
              <a:defRPr/>
            </a:lvl1pPr>
          </a:lstStyle>
          <a:p>
            <a:endParaRPr lang="en-US" altLang="vi-VN"/>
          </a:p>
        </p:txBody>
      </p:sp>
      <p:sp>
        <p:nvSpPr>
          <p:cNvPr id="9" name="Chỗ dành sẵn cho Số hiệu Bản chiếu 8">
            <a:extLst>
              <a:ext uri="{FF2B5EF4-FFF2-40B4-BE49-F238E27FC236}">
                <a16:creationId xmlns:a16="http://schemas.microsoft.com/office/drawing/2014/main" id="{29E4BE1C-01C7-4F7B-B221-6EA99D191BD5}"/>
              </a:ext>
            </a:extLst>
          </p:cNvPr>
          <p:cNvSpPr>
            <a:spLocks noGrp="1"/>
          </p:cNvSpPr>
          <p:nvPr>
            <p:ph type="sldNum" sz="quarter" idx="12"/>
          </p:nvPr>
        </p:nvSpPr>
        <p:spPr/>
        <p:txBody>
          <a:bodyPr/>
          <a:lstStyle>
            <a:lvl1pPr>
              <a:defRPr/>
            </a:lvl1pPr>
          </a:lstStyle>
          <a:p>
            <a:fld id="{A743BE6B-1D76-48E0-A6FF-377B06E4F08A}" type="slidenum">
              <a:rPr lang="en-US" altLang="vi-VN"/>
              <a:pPr/>
              <a:t>‹#›</a:t>
            </a:fld>
            <a:endParaRPr lang="en-US" altLang="vi-VN"/>
          </a:p>
        </p:txBody>
      </p:sp>
    </p:spTree>
    <p:extLst>
      <p:ext uri="{BB962C8B-B14F-4D97-AF65-F5344CB8AC3E}">
        <p14:creationId xmlns:p14="http://schemas.microsoft.com/office/powerpoint/2010/main" val="242273147"/>
      </p:ext>
    </p:extLst>
  </p:cSld>
  <p:clrMapOvr>
    <a:masterClrMapping/>
  </p:clrMapOvr>
  <p:transition spd="med" advTm="10000">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5B0F558-02A7-44DE-92BA-0E41458417DC}"/>
              </a:ext>
            </a:extLst>
          </p:cNvPr>
          <p:cNvSpPr>
            <a:spLocks noGrp="1"/>
          </p:cNvSpPr>
          <p:nvPr>
            <p:ph type="dt" sz="half" idx="10"/>
          </p:nvPr>
        </p:nvSpPr>
        <p:spPr/>
        <p:txBody>
          <a:bodyPr/>
          <a:lstStyle>
            <a:lvl1pPr>
              <a:defRPr/>
            </a:lvl1pPr>
          </a:lstStyle>
          <a:p>
            <a:pPr>
              <a:defRPr/>
            </a:pPr>
            <a:fld id="{1202B2DE-9872-4A18-85C3-04D6D770A542}" type="datetimeFigureOut">
              <a:rPr lang="en-US"/>
              <a:pPr>
                <a:defRPr/>
              </a:pPr>
              <a:t>5/9/2024</a:t>
            </a:fld>
            <a:endParaRPr lang="en-US"/>
          </a:p>
        </p:txBody>
      </p:sp>
      <p:sp>
        <p:nvSpPr>
          <p:cNvPr id="6" name="Footer Placeholder 4">
            <a:extLst>
              <a:ext uri="{FF2B5EF4-FFF2-40B4-BE49-F238E27FC236}">
                <a16:creationId xmlns:a16="http://schemas.microsoft.com/office/drawing/2014/main" id="{5DF5CE49-D738-48AC-8779-D9C6F541C8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9727ED-F0DF-4BF5-B7CB-28EF380E5743}"/>
              </a:ext>
            </a:extLst>
          </p:cNvPr>
          <p:cNvSpPr>
            <a:spLocks noGrp="1"/>
          </p:cNvSpPr>
          <p:nvPr>
            <p:ph type="sldNum" sz="quarter" idx="12"/>
          </p:nvPr>
        </p:nvSpPr>
        <p:spPr/>
        <p:txBody>
          <a:bodyPr/>
          <a:lstStyle>
            <a:lvl1pPr>
              <a:defRPr/>
            </a:lvl1pPr>
          </a:lstStyle>
          <a:p>
            <a:pPr>
              <a:defRPr/>
            </a:pPr>
            <a:fld id="{E7EE14FF-1C6F-4CAA-A3F4-4F4F04A22484}" type="slidenum">
              <a:rPr lang="en-US" altLang="vi-VN"/>
              <a:pPr>
                <a:defRPr/>
              </a:pPr>
              <a:t>‹#›</a:t>
            </a:fld>
            <a:endParaRPr lang="en-US" altLang="vi-VN"/>
          </a:p>
        </p:txBody>
      </p:sp>
    </p:spTree>
    <p:extLst>
      <p:ext uri="{BB962C8B-B14F-4D97-AF65-F5344CB8AC3E}">
        <p14:creationId xmlns:p14="http://schemas.microsoft.com/office/powerpoint/2010/main" val="1505382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A9C168-BA7F-459D-B887-BA96EBDC3CB9}"/>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36F12736-507F-430D-9E05-C141EAD56523}"/>
              </a:ext>
            </a:extLst>
          </p:cNvPr>
          <p:cNvSpPr>
            <a:spLocks noGrp="1"/>
          </p:cNvSpPr>
          <p:nvPr>
            <p:ph type="dt" sz="half" idx="10"/>
          </p:nvPr>
        </p:nvSpPr>
        <p:spPr/>
        <p:txBody>
          <a:bodyPr/>
          <a:lstStyle>
            <a:lvl1pPr>
              <a:defRPr/>
            </a:lvl1pPr>
          </a:lstStyle>
          <a:p>
            <a:endParaRPr lang="en-US" altLang="vi-VN"/>
          </a:p>
        </p:txBody>
      </p:sp>
      <p:sp>
        <p:nvSpPr>
          <p:cNvPr id="4" name="Chỗ dành sẵn cho Chân trang 3">
            <a:extLst>
              <a:ext uri="{FF2B5EF4-FFF2-40B4-BE49-F238E27FC236}">
                <a16:creationId xmlns:a16="http://schemas.microsoft.com/office/drawing/2014/main" id="{95A5DB78-B1F6-4937-8F79-ED8769600008}"/>
              </a:ext>
            </a:extLst>
          </p:cNvPr>
          <p:cNvSpPr>
            <a:spLocks noGrp="1"/>
          </p:cNvSpPr>
          <p:nvPr>
            <p:ph type="ftr" sz="quarter" idx="11"/>
          </p:nvPr>
        </p:nvSpPr>
        <p:spPr/>
        <p:txBody>
          <a:bodyPr/>
          <a:lstStyle>
            <a:lvl1pPr>
              <a:defRPr/>
            </a:lvl1pPr>
          </a:lstStyle>
          <a:p>
            <a:endParaRPr lang="en-US" altLang="vi-VN"/>
          </a:p>
        </p:txBody>
      </p:sp>
      <p:sp>
        <p:nvSpPr>
          <p:cNvPr id="5" name="Chỗ dành sẵn cho Số hiệu Bản chiếu 4">
            <a:extLst>
              <a:ext uri="{FF2B5EF4-FFF2-40B4-BE49-F238E27FC236}">
                <a16:creationId xmlns:a16="http://schemas.microsoft.com/office/drawing/2014/main" id="{F3961F35-D31F-4FB8-810D-8366F969630B}"/>
              </a:ext>
            </a:extLst>
          </p:cNvPr>
          <p:cNvSpPr>
            <a:spLocks noGrp="1"/>
          </p:cNvSpPr>
          <p:nvPr>
            <p:ph type="sldNum" sz="quarter" idx="12"/>
          </p:nvPr>
        </p:nvSpPr>
        <p:spPr/>
        <p:txBody>
          <a:bodyPr/>
          <a:lstStyle>
            <a:lvl1pPr>
              <a:defRPr/>
            </a:lvl1pPr>
          </a:lstStyle>
          <a:p>
            <a:fld id="{C7EBE5AB-1DBB-4096-B51D-F0A8EE253DDB}" type="slidenum">
              <a:rPr lang="en-US" altLang="vi-VN"/>
              <a:pPr/>
              <a:t>‹#›</a:t>
            </a:fld>
            <a:endParaRPr lang="en-US" altLang="vi-VN"/>
          </a:p>
        </p:txBody>
      </p:sp>
    </p:spTree>
    <p:extLst>
      <p:ext uri="{BB962C8B-B14F-4D97-AF65-F5344CB8AC3E}">
        <p14:creationId xmlns:p14="http://schemas.microsoft.com/office/powerpoint/2010/main" val="2215788561"/>
      </p:ext>
    </p:extLst>
  </p:cSld>
  <p:clrMapOvr>
    <a:masterClrMapping/>
  </p:clrMapOvr>
  <p:transition spd="med" advTm="10000">
    <p:blinds/>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5BD22C32-FB46-4AB2-9F1E-0CB5D3B61322}"/>
              </a:ext>
            </a:extLst>
          </p:cNvPr>
          <p:cNvSpPr>
            <a:spLocks noGrp="1"/>
          </p:cNvSpPr>
          <p:nvPr>
            <p:ph type="dt" sz="half" idx="10"/>
          </p:nvPr>
        </p:nvSpPr>
        <p:spPr/>
        <p:txBody>
          <a:bodyPr/>
          <a:lstStyle>
            <a:lvl1pPr>
              <a:defRPr/>
            </a:lvl1pPr>
          </a:lstStyle>
          <a:p>
            <a:endParaRPr lang="en-US" altLang="vi-VN"/>
          </a:p>
        </p:txBody>
      </p:sp>
      <p:sp>
        <p:nvSpPr>
          <p:cNvPr id="3" name="Chỗ dành sẵn cho Chân trang 2">
            <a:extLst>
              <a:ext uri="{FF2B5EF4-FFF2-40B4-BE49-F238E27FC236}">
                <a16:creationId xmlns:a16="http://schemas.microsoft.com/office/drawing/2014/main" id="{C96B4566-8BB3-41DD-B70B-D2CAAFEFFE06}"/>
              </a:ext>
            </a:extLst>
          </p:cNvPr>
          <p:cNvSpPr>
            <a:spLocks noGrp="1"/>
          </p:cNvSpPr>
          <p:nvPr>
            <p:ph type="ftr" sz="quarter" idx="11"/>
          </p:nvPr>
        </p:nvSpPr>
        <p:spPr/>
        <p:txBody>
          <a:bodyPr/>
          <a:lstStyle>
            <a:lvl1pPr>
              <a:defRPr/>
            </a:lvl1pPr>
          </a:lstStyle>
          <a:p>
            <a:endParaRPr lang="en-US" altLang="vi-VN"/>
          </a:p>
        </p:txBody>
      </p:sp>
      <p:sp>
        <p:nvSpPr>
          <p:cNvPr id="4" name="Chỗ dành sẵn cho Số hiệu Bản chiếu 3">
            <a:extLst>
              <a:ext uri="{FF2B5EF4-FFF2-40B4-BE49-F238E27FC236}">
                <a16:creationId xmlns:a16="http://schemas.microsoft.com/office/drawing/2014/main" id="{3AA261B8-EC10-406B-B9BB-E036187A91C1}"/>
              </a:ext>
            </a:extLst>
          </p:cNvPr>
          <p:cNvSpPr>
            <a:spLocks noGrp="1"/>
          </p:cNvSpPr>
          <p:nvPr>
            <p:ph type="sldNum" sz="quarter" idx="12"/>
          </p:nvPr>
        </p:nvSpPr>
        <p:spPr/>
        <p:txBody>
          <a:bodyPr/>
          <a:lstStyle>
            <a:lvl1pPr>
              <a:defRPr/>
            </a:lvl1pPr>
          </a:lstStyle>
          <a:p>
            <a:fld id="{B2B6173A-D63E-4C33-96FA-0CFAE8C0AF32}" type="slidenum">
              <a:rPr lang="en-US" altLang="vi-VN"/>
              <a:pPr/>
              <a:t>‹#›</a:t>
            </a:fld>
            <a:endParaRPr lang="en-US" altLang="vi-VN"/>
          </a:p>
        </p:txBody>
      </p:sp>
    </p:spTree>
    <p:extLst>
      <p:ext uri="{BB962C8B-B14F-4D97-AF65-F5344CB8AC3E}">
        <p14:creationId xmlns:p14="http://schemas.microsoft.com/office/powerpoint/2010/main" val="2613757929"/>
      </p:ext>
    </p:extLst>
  </p:cSld>
  <p:clrMapOvr>
    <a:masterClrMapping/>
  </p:clrMapOvr>
  <p:transition spd="med" advTm="10000">
    <p:blinds/>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4232F2-0E68-46CB-9333-3C44EC6A6692}"/>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3A95E7D3-227C-46DB-9C4D-6B20DCB7378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567F785D-369E-4DBC-983E-E418DBE1D3A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E8D82F93-B799-4FF4-8E72-83EB11D9AD44}"/>
              </a:ext>
            </a:extLst>
          </p:cNvPr>
          <p:cNvSpPr>
            <a:spLocks noGrp="1"/>
          </p:cNvSpPr>
          <p:nvPr>
            <p:ph type="dt" sz="half" idx="10"/>
          </p:nvPr>
        </p:nvSpPr>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696B8E41-3C35-49BC-8F34-24CC0E8B3F91}"/>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9B0A64F7-0E5A-4975-8B27-BD90A6E02B25}"/>
              </a:ext>
            </a:extLst>
          </p:cNvPr>
          <p:cNvSpPr>
            <a:spLocks noGrp="1"/>
          </p:cNvSpPr>
          <p:nvPr>
            <p:ph type="sldNum" sz="quarter" idx="12"/>
          </p:nvPr>
        </p:nvSpPr>
        <p:spPr/>
        <p:txBody>
          <a:bodyPr/>
          <a:lstStyle>
            <a:lvl1pPr>
              <a:defRPr/>
            </a:lvl1pPr>
          </a:lstStyle>
          <a:p>
            <a:fld id="{0F05B31A-937F-4A14-8BB5-CE03C5488C0F}" type="slidenum">
              <a:rPr lang="en-US" altLang="vi-VN"/>
              <a:pPr/>
              <a:t>‹#›</a:t>
            </a:fld>
            <a:endParaRPr lang="en-US" altLang="vi-VN"/>
          </a:p>
        </p:txBody>
      </p:sp>
    </p:spTree>
    <p:extLst>
      <p:ext uri="{BB962C8B-B14F-4D97-AF65-F5344CB8AC3E}">
        <p14:creationId xmlns:p14="http://schemas.microsoft.com/office/powerpoint/2010/main" val="515917785"/>
      </p:ext>
    </p:extLst>
  </p:cSld>
  <p:clrMapOvr>
    <a:masterClrMapping/>
  </p:clrMapOvr>
  <p:transition spd="med" advTm="10000">
    <p:blinds/>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033C1D-FF78-460B-AA31-4F7557081449}"/>
              </a:ext>
            </a:extLst>
          </p:cNvPr>
          <p:cNvSpPr>
            <a:spLocks noGrp="1"/>
          </p:cNvSpPr>
          <p:nvPr>
            <p:ph type="title"/>
          </p:nvPr>
        </p:nvSpPr>
        <p:spPr>
          <a:xfrm>
            <a:off x="630238" y="457200"/>
            <a:ext cx="2949575"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6925C042-94A0-442D-B6A6-FF45E9ED6C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9784769F-4A13-4A27-A6A9-5BE8B66A81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1435AEE4-5200-4581-945B-FDAB3DF08BD2}"/>
              </a:ext>
            </a:extLst>
          </p:cNvPr>
          <p:cNvSpPr>
            <a:spLocks noGrp="1"/>
          </p:cNvSpPr>
          <p:nvPr>
            <p:ph type="dt" sz="half" idx="10"/>
          </p:nvPr>
        </p:nvSpPr>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7D0DCE82-E86F-4568-AFE6-9B39F410F9C2}"/>
              </a:ext>
            </a:extLst>
          </p:cNvPr>
          <p:cNvSpPr>
            <a:spLocks noGrp="1"/>
          </p:cNvSpPr>
          <p:nvPr>
            <p:ph type="ftr" sz="quarter" idx="11"/>
          </p:nvPr>
        </p:nvSpPr>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6DB56F53-AAFB-452E-AC6A-B302C4B7693A}"/>
              </a:ext>
            </a:extLst>
          </p:cNvPr>
          <p:cNvSpPr>
            <a:spLocks noGrp="1"/>
          </p:cNvSpPr>
          <p:nvPr>
            <p:ph type="sldNum" sz="quarter" idx="12"/>
          </p:nvPr>
        </p:nvSpPr>
        <p:spPr/>
        <p:txBody>
          <a:bodyPr/>
          <a:lstStyle>
            <a:lvl1pPr>
              <a:defRPr/>
            </a:lvl1pPr>
          </a:lstStyle>
          <a:p>
            <a:fld id="{914ED5D5-F9E7-4BC5-84E8-21C513A940F5}" type="slidenum">
              <a:rPr lang="en-US" altLang="vi-VN"/>
              <a:pPr/>
              <a:t>‹#›</a:t>
            </a:fld>
            <a:endParaRPr lang="en-US" altLang="vi-VN"/>
          </a:p>
        </p:txBody>
      </p:sp>
    </p:spTree>
    <p:extLst>
      <p:ext uri="{BB962C8B-B14F-4D97-AF65-F5344CB8AC3E}">
        <p14:creationId xmlns:p14="http://schemas.microsoft.com/office/powerpoint/2010/main" val="2629599407"/>
      </p:ext>
    </p:extLst>
  </p:cSld>
  <p:clrMapOvr>
    <a:masterClrMapping/>
  </p:clrMapOvr>
  <p:transition spd="med" advTm="10000">
    <p:blinds/>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DC2542-97DC-48ED-A34E-1ED3E66FAB07}"/>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CD8B6F1C-C647-43A8-9C3B-9A9D1B2C4A5E}"/>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EDD547E-BB07-49AF-BFA2-48FBDDF7CD1F}"/>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9980DF8A-12C2-4455-A8F7-F3BF9B854D31}"/>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989C7BFD-3335-44DD-B3B7-350E4FA5FBCF}"/>
              </a:ext>
            </a:extLst>
          </p:cNvPr>
          <p:cNvSpPr>
            <a:spLocks noGrp="1"/>
          </p:cNvSpPr>
          <p:nvPr>
            <p:ph type="sldNum" sz="quarter" idx="12"/>
          </p:nvPr>
        </p:nvSpPr>
        <p:spPr/>
        <p:txBody>
          <a:bodyPr/>
          <a:lstStyle>
            <a:lvl1pPr>
              <a:defRPr/>
            </a:lvl1pPr>
          </a:lstStyle>
          <a:p>
            <a:fld id="{BFF14DF9-0B0D-48A4-81DC-30871CC3B492}" type="slidenum">
              <a:rPr lang="en-US" altLang="vi-VN"/>
              <a:pPr/>
              <a:t>‹#›</a:t>
            </a:fld>
            <a:endParaRPr lang="en-US" altLang="vi-VN"/>
          </a:p>
        </p:txBody>
      </p:sp>
    </p:spTree>
    <p:extLst>
      <p:ext uri="{BB962C8B-B14F-4D97-AF65-F5344CB8AC3E}">
        <p14:creationId xmlns:p14="http://schemas.microsoft.com/office/powerpoint/2010/main" val="4161060685"/>
      </p:ext>
    </p:extLst>
  </p:cSld>
  <p:clrMapOvr>
    <a:masterClrMapping/>
  </p:clrMapOvr>
  <p:transition spd="med" advTm="10000">
    <p:blinds/>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1400604-DFFD-4C74-8570-3C5DE174812A}"/>
              </a:ext>
            </a:extLst>
          </p:cNvPr>
          <p:cNvSpPr>
            <a:spLocks noGrp="1"/>
          </p:cNvSpPr>
          <p:nvPr>
            <p:ph type="title" orient="vert"/>
          </p:nvPr>
        </p:nvSpPr>
        <p:spPr>
          <a:xfrm>
            <a:off x="6629400" y="274638"/>
            <a:ext cx="2057400" cy="5851525"/>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1F804237-2AD9-4215-898C-F766AA68A141}"/>
              </a:ext>
            </a:extLst>
          </p:cNvPr>
          <p:cNvSpPr>
            <a:spLocks noGrp="1"/>
          </p:cNvSpPr>
          <p:nvPr>
            <p:ph type="body" orient="vert" idx="1"/>
          </p:nvPr>
        </p:nvSpPr>
        <p:spPr>
          <a:xfrm>
            <a:off x="457200" y="274638"/>
            <a:ext cx="6019800" cy="5851525"/>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1835F38-0B06-43F7-B855-2C4ABF74CF02}"/>
              </a:ext>
            </a:extLst>
          </p:cNvPr>
          <p:cNvSpPr>
            <a:spLocks noGrp="1"/>
          </p:cNvSpPr>
          <p:nvPr>
            <p:ph type="dt" sz="half" idx="10"/>
          </p:nvPr>
        </p:nvSpPr>
        <p:spPr/>
        <p:txBody>
          <a:bodyPr/>
          <a:lstStyle>
            <a:lvl1pPr>
              <a:defRPr/>
            </a:lvl1pPr>
          </a:lstStyle>
          <a:p>
            <a:endParaRPr lang="en-US" altLang="vi-VN"/>
          </a:p>
        </p:txBody>
      </p:sp>
      <p:sp>
        <p:nvSpPr>
          <p:cNvPr id="5" name="Chỗ dành sẵn cho Chân trang 4">
            <a:extLst>
              <a:ext uri="{FF2B5EF4-FFF2-40B4-BE49-F238E27FC236}">
                <a16:creationId xmlns:a16="http://schemas.microsoft.com/office/drawing/2014/main" id="{7647B456-A81F-4F95-94FB-30DEC8C39BBE}"/>
              </a:ext>
            </a:extLst>
          </p:cNvPr>
          <p:cNvSpPr>
            <a:spLocks noGrp="1"/>
          </p:cNvSpPr>
          <p:nvPr>
            <p:ph type="ftr" sz="quarter" idx="11"/>
          </p:nvPr>
        </p:nvSpPr>
        <p:spPr/>
        <p:txBody>
          <a:bodyPr/>
          <a:lstStyle>
            <a:lvl1pPr>
              <a:defRPr/>
            </a:lvl1pPr>
          </a:lstStyle>
          <a:p>
            <a:endParaRPr lang="en-US" altLang="vi-VN"/>
          </a:p>
        </p:txBody>
      </p:sp>
      <p:sp>
        <p:nvSpPr>
          <p:cNvPr id="6" name="Chỗ dành sẵn cho Số hiệu Bản chiếu 5">
            <a:extLst>
              <a:ext uri="{FF2B5EF4-FFF2-40B4-BE49-F238E27FC236}">
                <a16:creationId xmlns:a16="http://schemas.microsoft.com/office/drawing/2014/main" id="{DAB1B2F8-B339-4E7D-8715-455CC64E26DF}"/>
              </a:ext>
            </a:extLst>
          </p:cNvPr>
          <p:cNvSpPr>
            <a:spLocks noGrp="1"/>
          </p:cNvSpPr>
          <p:nvPr>
            <p:ph type="sldNum" sz="quarter" idx="12"/>
          </p:nvPr>
        </p:nvSpPr>
        <p:spPr/>
        <p:txBody>
          <a:bodyPr/>
          <a:lstStyle>
            <a:lvl1pPr>
              <a:defRPr/>
            </a:lvl1pPr>
          </a:lstStyle>
          <a:p>
            <a:fld id="{D48312AB-532E-45D7-8F29-B0B06B89EDDE}" type="slidenum">
              <a:rPr lang="en-US" altLang="vi-VN"/>
              <a:pPr/>
              <a:t>‹#›</a:t>
            </a:fld>
            <a:endParaRPr lang="en-US" altLang="vi-VN"/>
          </a:p>
        </p:txBody>
      </p:sp>
    </p:spTree>
    <p:extLst>
      <p:ext uri="{BB962C8B-B14F-4D97-AF65-F5344CB8AC3E}">
        <p14:creationId xmlns:p14="http://schemas.microsoft.com/office/powerpoint/2010/main" val="4079443335"/>
      </p:ext>
    </p:extLst>
  </p:cSld>
  <p:clrMapOvr>
    <a:masterClrMapping/>
  </p:clrMapOvr>
  <p:transition spd="med" advTm="10000">
    <p:blinds/>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êu đề và Nội dung Trên Văn bả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382A70-5F1A-4008-8565-C1A445A2F60F}"/>
              </a:ext>
            </a:extLst>
          </p:cNvPr>
          <p:cNvSpPr>
            <a:spLocks noGrp="1"/>
          </p:cNvSpPr>
          <p:nvPr>
            <p:ph type="title"/>
          </p:nvPr>
        </p:nvSpPr>
        <p:spPr>
          <a:xfrm>
            <a:off x="457200" y="274638"/>
            <a:ext cx="8229600" cy="1143000"/>
          </a:xfr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B6C4B9B4-C9DA-48D3-B898-4F7B9A3AF4B1}"/>
              </a:ext>
            </a:extLst>
          </p:cNvPr>
          <p:cNvSpPr>
            <a:spLocks noGrp="1"/>
          </p:cNvSpPr>
          <p:nvPr>
            <p:ph sz="half" idx="1"/>
          </p:nvPr>
        </p:nvSpPr>
        <p:spPr>
          <a:xfrm>
            <a:off x="457200" y="1600200"/>
            <a:ext cx="8229600" cy="21859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7111A5ED-F4D8-4318-B8AC-A2D62EE86C09}"/>
              </a:ext>
            </a:extLst>
          </p:cNvPr>
          <p:cNvSpPr>
            <a:spLocks noGrp="1"/>
          </p:cNvSpPr>
          <p:nvPr>
            <p:ph type="body" sz="half" idx="2"/>
          </p:nvPr>
        </p:nvSpPr>
        <p:spPr>
          <a:xfrm>
            <a:off x="457200" y="3938588"/>
            <a:ext cx="8229600" cy="2187575"/>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0067BE92-4AD9-4996-9008-3B6266707399}"/>
              </a:ext>
            </a:extLst>
          </p:cNvPr>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E5433CC2-9D5B-42C8-8466-52C0850E8CF6}"/>
              </a:ext>
            </a:extLst>
          </p:cNvPr>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EBEAAAA6-4222-4EFD-815E-670F1747E3D1}"/>
              </a:ext>
            </a:extLst>
          </p:cNvPr>
          <p:cNvSpPr>
            <a:spLocks noGrp="1"/>
          </p:cNvSpPr>
          <p:nvPr>
            <p:ph type="sldNum" sz="quarter" idx="12"/>
          </p:nvPr>
        </p:nvSpPr>
        <p:spPr>
          <a:xfrm>
            <a:off x="6553200" y="6245225"/>
            <a:ext cx="2133600" cy="476250"/>
          </a:xfrm>
        </p:spPr>
        <p:txBody>
          <a:bodyPr/>
          <a:lstStyle>
            <a:lvl1pPr>
              <a:defRPr/>
            </a:lvl1pPr>
          </a:lstStyle>
          <a:p>
            <a:fld id="{6133D8F5-7785-4DF2-8D34-D93607AD864E}" type="slidenum">
              <a:rPr lang="en-US" altLang="vi-VN"/>
              <a:pPr/>
              <a:t>‹#›</a:t>
            </a:fld>
            <a:endParaRPr lang="en-US" altLang="vi-VN"/>
          </a:p>
        </p:txBody>
      </p:sp>
    </p:spTree>
    <p:extLst>
      <p:ext uri="{BB962C8B-B14F-4D97-AF65-F5344CB8AC3E}">
        <p14:creationId xmlns:p14="http://schemas.microsoft.com/office/powerpoint/2010/main" val="2194764028"/>
      </p:ext>
    </p:extLst>
  </p:cSld>
  <p:clrMapOvr>
    <a:masterClrMapping/>
  </p:clrMapOvr>
  <p:transition spd="med" advTm="10000">
    <p:blinds/>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Nội dung">
    <p:spTree>
      <p:nvGrpSpPr>
        <p:cNvPr id="1" name=""/>
        <p:cNvGrpSpPr/>
        <p:nvPr/>
      </p:nvGrpSpPr>
      <p:grpSpPr>
        <a:xfrm>
          <a:off x="0" y="0"/>
          <a:ext cx="0" cy="0"/>
          <a:chOff x="0" y="0"/>
          <a:chExt cx="0" cy="0"/>
        </a:xfrm>
      </p:grpSpPr>
      <p:sp>
        <p:nvSpPr>
          <p:cNvPr id="2" name="Chỗ dành sẵn cho Nội dung 1">
            <a:extLst>
              <a:ext uri="{FF2B5EF4-FFF2-40B4-BE49-F238E27FC236}">
                <a16:creationId xmlns:a16="http://schemas.microsoft.com/office/drawing/2014/main" id="{00A5BC67-C414-44C8-96D5-53F5132F8E0F}"/>
              </a:ext>
            </a:extLst>
          </p:cNvPr>
          <p:cNvSpPr>
            <a:spLocks noGrp="1"/>
          </p:cNvSpPr>
          <p:nvPr>
            <p:ph/>
          </p:nvPr>
        </p:nvSpPr>
        <p:spPr>
          <a:xfrm>
            <a:off x="457200" y="274638"/>
            <a:ext cx="8229600" cy="5851525"/>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3" name="Chỗ dành sẵn cho Ngày tháng 2">
            <a:extLst>
              <a:ext uri="{FF2B5EF4-FFF2-40B4-BE49-F238E27FC236}">
                <a16:creationId xmlns:a16="http://schemas.microsoft.com/office/drawing/2014/main" id="{7578FAC5-1756-4AEC-B392-B70CD45F37AC}"/>
              </a:ext>
            </a:extLst>
          </p:cNvPr>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4" name="Chỗ dành sẵn cho Chân trang 3">
            <a:extLst>
              <a:ext uri="{FF2B5EF4-FFF2-40B4-BE49-F238E27FC236}">
                <a16:creationId xmlns:a16="http://schemas.microsoft.com/office/drawing/2014/main" id="{1CB18FB6-C5AE-4049-AAA1-C8F2EE0A0A65}"/>
              </a:ext>
            </a:extLst>
          </p:cNvPr>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Chỗ dành sẵn cho Số hiệu Bản chiếu 4">
            <a:extLst>
              <a:ext uri="{FF2B5EF4-FFF2-40B4-BE49-F238E27FC236}">
                <a16:creationId xmlns:a16="http://schemas.microsoft.com/office/drawing/2014/main" id="{B39D146B-5285-40FB-A1A5-8E2A01D85348}"/>
              </a:ext>
            </a:extLst>
          </p:cNvPr>
          <p:cNvSpPr>
            <a:spLocks noGrp="1"/>
          </p:cNvSpPr>
          <p:nvPr>
            <p:ph type="sldNum" sz="quarter" idx="12"/>
          </p:nvPr>
        </p:nvSpPr>
        <p:spPr>
          <a:xfrm>
            <a:off x="6553200" y="6245225"/>
            <a:ext cx="2133600" cy="476250"/>
          </a:xfrm>
        </p:spPr>
        <p:txBody>
          <a:bodyPr/>
          <a:lstStyle>
            <a:lvl1pPr>
              <a:defRPr/>
            </a:lvl1pPr>
          </a:lstStyle>
          <a:p>
            <a:fld id="{71C6212E-D964-408B-BCC0-990191E01857}" type="slidenum">
              <a:rPr lang="en-US" altLang="vi-VN"/>
              <a:pPr/>
              <a:t>‹#›</a:t>
            </a:fld>
            <a:endParaRPr lang="en-US" altLang="vi-VN"/>
          </a:p>
        </p:txBody>
      </p:sp>
    </p:spTree>
    <p:extLst>
      <p:ext uri="{BB962C8B-B14F-4D97-AF65-F5344CB8AC3E}">
        <p14:creationId xmlns:p14="http://schemas.microsoft.com/office/powerpoint/2010/main" val="627255326"/>
      </p:ext>
    </p:extLst>
  </p:cSld>
  <p:clrMapOvr>
    <a:masterClrMapping/>
  </p:clrMapOvr>
  <p:transition spd="med" advTm="10000">
    <p:blinds/>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OverObj" preserve="1">
  <p:cSld name="Tiêu đề và Văn bản Trên Nộ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1C0D3F5-5D91-4F42-8C30-8D74AB0A7436}"/>
              </a:ext>
            </a:extLst>
          </p:cNvPr>
          <p:cNvSpPr>
            <a:spLocks noGrp="1"/>
          </p:cNvSpPr>
          <p:nvPr>
            <p:ph type="title"/>
          </p:nvPr>
        </p:nvSpPr>
        <p:spPr>
          <a:xfrm>
            <a:off x="457200" y="274638"/>
            <a:ext cx="8229600" cy="1143000"/>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15F1F488-473D-429E-83A5-562406DA81C9}"/>
              </a:ext>
            </a:extLst>
          </p:cNvPr>
          <p:cNvSpPr>
            <a:spLocks noGrp="1"/>
          </p:cNvSpPr>
          <p:nvPr>
            <p:ph type="body" sz="half" idx="1"/>
          </p:nvPr>
        </p:nvSpPr>
        <p:spPr>
          <a:xfrm>
            <a:off x="457200" y="1600200"/>
            <a:ext cx="8229600" cy="21859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9F772F06-BDE4-4A76-B7B2-3A7C204A6F39}"/>
              </a:ext>
            </a:extLst>
          </p:cNvPr>
          <p:cNvSpPr>
            <a:spLocks noGrp="1"/>
          </p:cNvSpPr>
          <p:nvPr>
            <p:ph sz="half" idx="2"/>
          </p:nvPr>
        </p:nvSpPr>
        <p:spPr>
          <a:xfrm>
            <a:off x="457200" y="3938588"/>
            <a:ext cx="8229600" cy="2187575"/>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72821BC6-0E25-477D-93F1-CD550ECD1798}"/>
              </a:ext>
            </a:extLst>
          </p:cNvPr>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6" name="Chỗ dành sẵn cho Chân trang 5">
            <a:extLst>
              <a:ext uri="{FF2B5EF4-FFF2-40B4-BE49-F238E27FC236}">
                <a16:creationId xmlns:a16="http://schemas.microsoft.com/office/drawing/2014/main" id="{46ED1C47-030B-4498-99B3-A37198105A2A}"/>
              </a:ext>
            </a:extLst>
          </p:cNvPr>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7" name="Chỗ dành sẵn cho Số hiệu Bản chiếu 6">
            <a:extLst>
              <a:ext uri="{FF2B5EF4-FFF2-40B4-BE49-F238E27FC236}">
                <a16:creationId xmlns:a16="http://schemas.microsoft.com/office/drawing/2014/main" id="{05CC70F6-9FB4-4B75-AC3B-26867ABFFEE4}"/>
              </a:ext>
            </a:extLst>
          </p:cNvPr>
          <p:cNvSpPr>
            <a:spLocks noGrp="1"/>
          </p:cNvSpPr>
          <p:nvPr>
            <p:ph type="sldNum" sz="quarter" idx="12"/>
          </p:nvPr>
        </p:nvSpPr>
        <p:spPr>
          <a:xfrm>
            <a:off x="6553200" y="6245225"/>
            <a:ext cx="2133600" cy="476250"/>
          </a:xfrm>
        </p:spPr>
        <p:txBody>
          <a:bodyPr/>
          <a:lstStyle>
            <a:lvl1pPr>
              <a:defRPr/>
            </a:lvl1pPr>
          </a:lstStyle>
          <a:p>
            <a:fld id="{5735487C-D923-491E-A48D-15586A4DA0EC}" type="slidenum">
              <a:rPr lang="en-US" altLang="vi-VN"/>
              <a:pPr/>
              <a:t>‹#›</a:t>
            </a:fld>
            <a:endParaRPr lang="en-US" altLang="vi-VN"/>
          </a:p>
        </p:txBody>
      </p:sp>
    </p:spTree>
    <p:extLst>
      <p:ext uri="{BB962C8B-B14F-4D97-AF65-F5344CB8AC3E}">
        <p14:creationId xmlns:p14="http://schemas.microsoft.com/office/powerpoint/2010/main" val="2900101402"/>
      </p:ext>
    </p:extLst>
  </p:cSld>
  <p:clrMapOvr>
    <a:masterClrMapping/>
  </p:clrMapOvr>
  <p:transition spd="med" advTm="10000">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2DBF509-38B9-4DA2-A1C8-5BE2DF0BC64E}"/>
              </a:ext>
            </a:extLst>
          </p:cNvPr>
          <p:cNvSpPr>
            <a:spLocks noGrp="1"/>
          </p:cNvSpPr>
          <p:nvPr>
            <p:ph type="dt" sz="half" idx="10"/>
          </p:nvPr>
        </p:nvSpPr>
        <p:spPr/>
        <p:txBody>
          <a:bodyPr/>
          <a:lstStyle>
            <a:lvl1pPr>
              <a:defRPr/>
            </a:lvl1pPr>
          </a:lstStyle>
          <a:p>
            <a:pPr>
              <a:defRPr/>
            </a:pPr>
            <a:fld id="{8AEAAA16-1869-40A2-B6D5-99007105C951}" type="datetimeFigureOut">
              <a:rPr lang="en-US"/>
              <a:pPr>
                <a:defRPr/>
              </a:pPr>
              <a:t>5/9/2024</a:t>
            </a:fld>
            <a:endParaRPr lang="en-US"/>
          </a:p>
        </p:txBody>
      </p:sp>
      <p:sp>
        <p:nvSpPr>
          <p:cNvPr id="8" name="Footer Placeholder 4">
            <a:extLst>
              <a:ext uri="{FF2B5EF4-FFF2-40B4-BE49-F238E27FC236}">
                <a16:creationId xmlns:a16="http://schemas.microsoft.com/office/drawing/2014/main" id="{31F0F8BA-5774-4221-955E-A3C78695CC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8B9B093-0231-4572-B05F-84C2306A6F8C}"/>
              </a:ext>
            </a:extLst>
          </p:cNvPr>
          <p:cNvSpPr>
            <a:spLocks noGrp="1"/>
          </p:cNvSpPr>
          <p:nvPr>
            <p:ph type="sldNum" sz="quarter" idx="12"/>
          </p:nvPr>
        </p:nvSpPr>
        <p:spPr/>
        <p:txBody>
          <a:bodyPr/>
          <a:lstStyle>
            <a:lvl1pPr>
              <a:defRPr/>
            </a:lvl1pPr>
          </a:lstStyle>
          <a:p>
            <a:pPr>
              <a:defRPr/>
            </a:pPr>
            <a:fld id="{B51C5F17-AE12-49D2-A620-A35415458848}" type="slidenum">
              <a:rPr lang="en-US" altLang="vi-VN"/>
              <a:pPr>
                <a:defRPr/>
              </a:pPr>
              <a:t>‹#›</a:t>
            </a:fld>
            <a:endParaRPr lang="en-US" altLang="vi-VN"/>
          </a:p>
        </p:txBody>
      </p:sp>
    </p:spTree>
    <p:extLst>
      <p:ext uri="{BB962C8B-B14F-4D97-AF65-F5344CB8AC3E}">
        <p14:creationId xmlns:p14="http://schemas.microsoft.com/office/powerpoint/2010/main" val="411669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7FC4938-285E-4E0F-8DD9-DD03FE808788}"/>
              </a:ext>
            </a:extLst>
          </p:cNvPr>
          <p:cNvSpPr>
            <a:spLocks noGrp="1"/>
          </p:cNvSpPr>
          <p:nvPr>
            <p:ph type="dt" sz="half" idx="10"/>
          </p:nvPr>
        </p:nvSpPr>
        <p:spPr/>
        <p:txBody>
          <a:bodyPr/>
          <a:lstStyle>
            <a:lvl1pPr>
              <a:defRPr/>
            </a:lvl1pPr>
          </a:lstStyle>
          <a:p>
            <a:pPr>
              <a:defRPr/>
            </a:pPr>
            <a:fld id="{9E9B8D63-7241-4BAB-B1A8-E72D3DB7D24C}" type="datetimeFigureOut">
              <a:rPr lang="en-US"/>
              <a:pPr>
                <a:defRPr/>
              </a:pPr>
              <a:t>5/9/2024</a:t>
            </a:fld>
            <a:endParaRPr lang="en-US"/>
          </a:p>
        </p:txBody>
      </p:sp>
      <p:sp>
        <p:nvSpPr>
          <p:cNvPr id="4" name="Footer Placeholder 4">
            <a:extLst>
              <a:ext uri="{FF2B5EF4-FFF2-40B4-BE49-F238E27FC236}">
                <a16:creationId xmlns:a16="http://schemas.microsoft.com/office/drawing/2014/main" id="{2B931D34-6C7E-48EB-8CBD-A12E64254A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0BF1740-16A5-4EF1-9F5F-BDF3231BF70D}"/>
              </a:ext>
            </a:extLst>
          </p:cNvPr>
          <p:cNvSpPr>
            <a:spLocks noGrp="1"/>
          </p:cNvSpPr>
          <p:nvPr>
            <p:ph type="sldNum" sz="quarter" idx="12"/>
          </p:nvPr>
        </p:nvSpPr>
        <p:spPr/>
        <p:txBody>
          <a:bodyPr/>
          <a:lstStyle>
            <a:lvl1pPr>
              <a:defRPr/>
            </a:lvl1pPr>
          </a:lstStyle>
          <a:p>
            <a:pPr>
              <a:defRPr/>
            </a:pPr>
            <a:fld id="{B49A234F-B2C5-4D48-913E-8B80F3EBBBEA}" type="slidenum">
              <a:rPr lang="en-US" altLang="vi-VN"/>
              <a:pPr>
                <a:defRPr/>
              </a:pPr>
              <a:t>‹#›</a:t>
            </a:fld>
            <a:endParaRPr lang="en-US" altLang="vi-VN"/>
          </a:p>
        </p:txBody>
      </p:sp>
    </p:spTree>
    <p:extLst>
      <p:ext uri="{BB962C8B-B14F-4D97-AF65-F5344CB8AC3E}">
        <p14:creationId xmlns:p14="http://schemas.microsoft.com/office/powerpoint/2010/main" val="161453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FE318B-82E9-46DA-9B35-F578A537E791}"/>
              </a:ext>
            </a:extLst>
          </p:cNvPr>
          <p:cNvSpPr>
            <a:spLocks noGrp="1"/>
          </p:cNvSpPr>
          <p:nvPr>
            <p:ph type="dt" sz="half" idx="10"/>
          </p:nvPr>
        </p:nvSpPr>
        <p:spPr/>
        <p:txBody>
          <a:bodyPr/>
          <a:lstStyle>
            <a:lvl1pPr>
              <a:defRPr/>
            </a:lvl1pPr>
          </a:lstStyle>
          <a:p>
            <a:pPr>
              <a:defRPr/>
            </a:pPr>
            <a:fld id="{16D19511-6106-4209-9E91-52F1C3AA4083}" type="datetimeFigureOut">
              <a:rPr lang="en-US"/>
              <a:pPr>
                <a:defRPr/>
              </a:pPr>
              <a:t>5/9/2024</a:t>
            </a:fld>
            <a:endParaRPr lang="en-US"/>
          </a:p>
        </p:txBody>
      </p:sp>
      <p:sp>
        <p:nvSpPr>
          <p:cNvPr id="3" name="Footer Placeholder 4">
            <a:extLst>
              <a:ext uri="{FF2B5EF4-FFF2-40B4-BE49-F238E27FC236}">
                <a16:creationId xmlns:a16="http://schemas.microsoft.com/office/drawing/2014/main" id="{1A6269B1-DE8A-4A11-9EB0-D09554DE5B9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7E1D17E-B945-4970-8E75-85649FDA5DF0}"/>
              </a:ext>
            </a:extLst>
          </p:cNvPr>
          <p:cNvSpPr>
            <a:spLocks noGrp="1"/>
          </p:cNvSpPr>
          <p:nvPr>
            <p:ph type="sldNum" sz="quarter" idx="12"/>
          </p:nvPr>
        </p:nvSpPr>
        <p:spPr/>
        <p:txBody>
          <a:bodyPr/>
          <a:lstStyle>
            <a:lvl1pPr>
              <a:defRPr/>
            </a:lvl1pPr>
          </a:lstStyle>
          <a:p>
            <a:pPr>
              <a:defRPr/>
            </a:pPr>
            <a:fld id="{475F261D-1FF2-4DCA-BC50-6A0C2B9381E8}" type="slidenum">
              <a:rPr lang="en-US" altLang="vi-VN"/>
              <a:pPr>
                <a:defRPr/>
              </a:pPr>
              <a:t>‹#›</a:t>
            </a:fld>
            <a:endParaRPr lang="en-US" altLang="vi-VN"/>
          </a:p>
        </p:txBody>
      </p:sp>
    </p:spTree>
    <p:extLst>
      <p:ext uri="{BB962C8B-B14F-4D97-AF65-F5344CB8AC3E}">
        <p14:creationId xmlns:p14="http://schemas.microsoft.com/office/powerpoint/2010/main" val="39258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ED54B59-4C9F-479E-B97E-821653F2B007}"/>
              </a:ext>
            </a:extLst>
          </p:cNvPr>
          <p:cNvSpPr>
            <a:spLocks noGrp="1"/>
          </p:cNvSpPr>
          <p:nvPr>
            <p:ph type="dt" sz="half" idx="10"/>
          </p:nvPr>
        </p:nvSpPr>
        <p:spPr/>
        <p:txBody>
          <a:bodyPr/>
          <a:lstStyle>
            <a:lvl1pPr>
              <a:defRPr/>
            </a:lvl1pPr>
          </a:lstStyle>
          <a:p>
            <a:pPr>
              <a:defRPr/>
            </a:pPr>
            <a:fld id="{BC8B0294-3506-4875-A5E2-D6DA3868D610}" type="datetimeFigureOut">
              <a:rPr lang="en-US"/>
              <a:pPr>
                <a:defRPr/>
              </a:pPr>
              <a:t>5/9/2024</a:t>
            </a:fld>
            <a:endParaRPr lang="en-US"/>
          </a:p>
        </p:txBody>
      </p:sp>
      <p:sp>
        <p:nvSpPr>
          <p:cNvPr id="6" name="Footer Placeholder 4">
            <a:extLst>
              <a:ext uri="{FF2B5EF4-FFF2-40B4-BE49-F238E27FC236}">
                <a16:creationId xmlns:a16="http://schemas.microsoft.com/office/drawing/2014/main" id="{D808A87E-CBF4-430F-922F-439E3726C8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92D244-5666-4337-9ECC-9AB8A1D1F9A0}"/>
              </a:ext>
            </a:extLst>
          </p:cNvPr>
          <p:cNvSpPr>
            <a:spLocks noGrp="1"/>
          </p:cNvSpPr>
          <p:nvPr>
            <p:ph type="sldNum" sz="quarter" idx="12"/>
          </p:nvPr>
        </p:nvSpPr>
        <p:spPr/>
        <p:txBody>
          <a:bodyPr/>
          <a:lstStyle>
            <a:lvl1pPr>
              <a:defRPr/>
            </a:lvl1pPr>
          </a:lstStyle>
          <a:p>
            <a:pPr>
              <a:defRPr/>
            </a:pPr>
            <a:fld id="{186C4DCA-756D-495D-AF2A-20C88D0C0F6E}" type="slidenum">
              <a:rPr lang="en-US" altLang="vi-VN"/>
              <a:pPr>
                <a:defRPr/>
              </a:pPr>
              <a:t>‹#›</a:t>
            </a:fld>
            <a:endParaRPr lang="en-US" altLang="vi-VN"/>
          </a:p>
        </p:txBody>
      </p:sp>
    </p:spTree>
    <p:extLst>
      <p:ext uri="{BB962C8B-B14F-4D97-AF65-F5344CB8AC3E}">
        <p14:creationId xmlns:p14="http://schemas.microsoft.com/office/powerpoint/2010/main" val="264579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1C47928-702D-4C89-866F-5BA29D333564}"/>
              </a:ext>
            </a:extLst>
          </p:cNvPr>
          <p:cNvSpPr>
            <a:spLocks noGrp="1"/>
          </p:cNvSpPr>
          <p:nvPr>
            <p:ph type="dt" sz="half" idx="10"/>
          </p:nvPr>
        </p:nvSpPr>
        <p:spPr/>
        <p:txBody>
          <a:bodyPr/>
          <a:lstStyle>
            <a:lvl1pPr>
              <a:defRPr/>
            </a:lvl1pPr>
          </a:lstStyle>
          <a:p>
            <a:pPr>
              <a:defRPr/>
            </a:pPr>
            <a:fld id="{3279938C-5F5B-4530-8F29-5D2C7635AB03}" type="datetimeFigureOut">
              <a:rPr lang="en-US"/>
              <a:pPr>
                <a:defRPr/>
              </a:pPr>
              <a:t>5/9/2024</a:t>
            </a:fld>
            <a:endParaRPr lang="en-US"/>
          </a:p>
        </p:txBody>
      </p:sp>
      <p:sp>
        <p:nvSpPr>
          <p:cNvPr id="6" name="Footer Placeholder 4">
            <a:extLst>
              <a:ext uri="{FF2B5EF4-FFF2-40B4-BE49-F238E27FC236}">
                <a16:creationId xmlns:a16="http://schemas.microsoft.com/office/drawing/2014/main" id="{DA22011D-278E-41D7-8C66-85F521904D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7E25D8-0C5D-4FFB-859B-9904CE7C02B8}"/>
              </a:ext>
            </a:extLst>
          </p:cNvPr>
          <p:cNvSpPr>
            <a:spLocks noGrp="1"/>
          </p:cNvSpPr>
          <p:nvPr>
            <p:ph type="sldNum" sz="quarter" idx="12"/>
          </p:nvPr>
        </p:nvSpPr>
        <p:spPr/>
        <p:txBody>
          <a:bodyPr/>
          <a:lstStyle>
            <a:lvl1pPr>
              <a:defRPr/>
            </a:lvl1pPr>
          </a:lstStyle>
          <a:p>
            <a:pPr>
              <a:defRPr/>
            </a:pPr>
            <a:fld id="{7674238C-009E-4768-920A-DF7B217F9918}" type="slidenum">
              <a:rPr lang="en-US" altLang="vi-VN"/>
              <a:pPr>
                <a:defRPr/>
              </a:pPr>
              <a:t>‹#›</a:t>
            </a:fld>
            <a:endParaRPr lang="en-US" altLang="vi-VN"/>
          </a:p>
        </p:txBody>
      </p:sp>
    </p:spTree>
    <p:extLst>
      <p:ext uri="{BB962C8B-B14F-4D97-AF65-F5344CB8AC3E}">
        <p14:creationId xmlns:p14="http://schemas.microsoft.com/office/powerpoint/2010/main" val="70242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A8A3C84-9DDD-40DF-B020-336353B027F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a:extLst>
              <a:ext uri="{FF2B5EF4-FFF2-40B4-BE49-F238E27FC236}">
                <a16:creationId xmlns:a16="http://schemas.microsoft.com/office/drawing/2014/main" id="{AA05F277-590D-445F-995A-C71482EE6F0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DF86D3F4-C8FA-4532-B483-D092BDE6A9F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tint val="75000"/>
                  </a:schemeClr>
                </a:solidFill>
                <a:latin typeface="+mn-lt"/>
              </a:defRPr>
            </a:lvl1pPr>
          </a:lstStyle>
          <a:p>
            <a:pPr>
              <a:defRPr/>
            </a:pPr>
            <a:fld id="{6CC710FD-F9BC-4D91-8AFB-516664CAA105}" type="datetimeFigureOut">
              <a:rPr lang="en-US"/>
              <a:pPr>
                <a:defRPr/>
              </a:pPr>
              <a:t>5/9/2024</a:t>
            </a:fld>
            <a:endParaRPr lang="en-US"/>
          </a:p>
        </p:txBody>
      </p:sp>
      <p:sp>
        <p:nvSpPr>
          <p:cNvPr id="5" name="Footer Placeholder 4">
            <a:extLst>
              <a:ext uri="{FF2B5EF4-FFF2-40B4-BE49-F238E27FC236}">
                <a16:creationId xmlns:a16="http://schemas.microsoft.com/office/drawing/2014/main" id="{99AC33FC-1DAA-4A92-8D01-9C22CD4879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306831E-4B9C-46D3-A5DB-84F53A8C38E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pPr>
              <a:defRPr/>
            </a:pPr>
            <a:fld id="{03CDE261-1265-4846-B83A-E83BCBAA0648}"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Lst>
  <p:transition spd="slow">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99"/>
            </a:gs>
            <a:gs pos="50000">
              <a:srgbClr val="FFFFFF"/>
            </a:gs>
            <a:gs pos="100000">
              <a:srgbClr val="FFCC99"/>
            </a:gs>
          </a:gsLst>
          <a:lin ang="54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BBBFFED-E4CD-4ABA-95B4-F3A71A768ED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a16="http://schemas.microsoft.com/office/drawing/2014/main" id="{83F594A8-1432-412D-8091-95DB86816D4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1B7B75AB-7F07-466F-9E70-CE7552F5C69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defRPr>
            </a:lvl1pPr>
          </a:lstStyle>
          <a:p>
            <a:pPr>
              <a:defRPr/>
            </a:pPr>
            <a:endParaRPr lang="en-US" altLang="vi-VN"/>
          </a:p>
        </p:txBody>
      </p:sp>
      <p:sp>
        <p:nvSpPr>
          <p:cNvPr id="1029" name="Rectangle 5">
            <a:extLst>
              <a:ext uri="{FF2B5EF4-FFF2-40B4-BE49-F238E27FC236}">
                <a16:creationId xmlns:a16="http://schemas.microsoft.com/office/drawing/2014/main" id="{9C3F24A4-82B9-423F-9A9D-E86136ACD1B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altLang="vi-VN"/>
          </a:p>
        </p:txBody>
      </p:sp>
      <p:sp>
        <p:nvSpPr>
          <p:cNvPr id="1030" name="Rectangle 6">
            <a:extLst>
              <a:ext uri="{FF2B5EF4-FFF2-40B4-BE49-F238E27FC236}">
                <a16:creationId xmlns:a16="http://schemas.microsoft.com/office/drawing/2014/main" id="{256748FD-5A54-46D8-92E1-9210C0DAC61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panose="020B0604020202020204" pitchFamily="34" charset="0"/>
              </a:defRPr>
            </a:lvl1pPr>
          </a:lstStyle>
          <a:p>
            <a:pPr>
              <a:defRPr/>
            </a:pPr>
            <a:fld id="{CDF0AB93-8162-45FE-A944-CCBD10BF93C8}"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99"/>
            </a:gs>
            <a:gs pos="50000">
              <a:srgbClr val="FFFFFF"/>
            </a:gs>
            <a:gs pos="100000">
              <a:srgbClr val="FFCC99"/>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8C41BE2-AF41-4FBC-A5B4-D570302C37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Rectangle 3">
            <a:extLst>
              <a:ext uri="{FF2B5EF4-FFF2-40B4-BE49-F238E27FC236}">
                <a16:creationId xmlns:a16="http://schemas.microsoft.com/office/drawing/2014/main" id="{2BB311B7-086B-4B9B-BE9A-682F650D317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A83AEA7C-AB06-4519-B8E0-ED80F3A59E3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panose="020B0604020202020204" pitchFamily="34" charset="0"/>
              </a:defRPr>
            </a:lvl1pPr>
          </a:lstStyle>
          <a:p>
            <a:pPr>
              <a:defRPr/>
            </a:pPr>
            <a:endParaRPr lang="en-US" altLang="vi-VN"/>
          </a:p>
        </p:txBody>
      </p:sp>
      <p:sp>
        <p:nvSpPr>
          <p:cNvPr id="1029" name="Rectangle 5">
            <a:extLst>
              <a:ext uri="{FF2B5EF4-FFF2-40B4-BE49-F238E27FC236}">
                <a16:creationId xmlns:a16="http://schemas.microsoft.com/office/drawing/2014/main" id="{ACD91A2D-E2C9-4BA4-8771-D4B41082E8D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anose="020B0604020202020204" pitchFamily="34" charset="0"/>
              </a:defRPr>
            </a:lvl1pPr>
          </a:lstStyle>
          <a:p>
            <a:pPr>
              <a:defRPr/>
            </a:pPr>
            <a:endParaRPr lang="en-US" altLang="vi-VN"/>
          </a:p>
        </p:txBody>
      </p:sp>
      <p:sp>
        <p:nvSpPr>
          <p:cNvPr id="1030" name="Rectangle 6">
            <a:extLst>
              <a:ext uri="{FF2B5EF4-FFF2-40B4-BE49-F238E27FC236}">
                <a16:creationId xmlns:a16="http://schemas.microsoft.com/office/drawing/2014/main" id="{5C027583-C22F-4D9A-A39A-5CDD99D968D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panose="020B0604020202020204" pitchFamily="34" charset="0"/>
              </a:defRPr>
            </a:lvl1pPr>
          </a:lstStyle>
          <a:p>
            <a:pPr>
              <a:defRPr/>
            </a:pPr>
            <a:fld id="{C1B9B5F0-2642-4607-85A1-C05DDAFA7F77}"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EC80EB02-4BC3-4750-8D84-22FDAB35BA9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38947" name="Rectangle 3">
            <a:extLst>
              <a:ext uri="{FF2B5EF4-FFF2-40B4-BE49-F238E27FC236}">
                <a16:creationId xmlns:a16="http://schemas.microsoft.com/office/drawing/2014/main" id="{FAA6E42E-3D9F-45BF-A701-527B4AC1AB8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338948" name="Rectangle 4">
            <a:extLst>
              <a:ext uri="{FF2B5EF4-FFF2-40B4-BE49-F238E27FC236}">
                <a16:creationId xmlns:a16="http://schemas.microsoft.com/office/drawing/2014/main" id="{D957FCBE-CB17-466E-8269-988135CA718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vi-VN"/>
          </a:p>
        </p:txBody>
      </p:sp>
      <p:sp>
        <p:nvSpPr>
          <p:cNvPr id="338949" name="Rectangle 5">
            <a:extLst>
              <a:ext uri="{FF2B5EF4-FFF2-40B4-BE49-F238E27FC236}">
                <a16:creationId xmlns:a16="http://schemas.microsoft.com/office/drawing/2014/main" id="{6895D566-A41D-4E3F-B91A-90F7A90BE6A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vi-VN"/>
          </a:p>
        </p:txBody>
      </p:sp>
      <p:sp>
        <p:nvSpPr>
          <p:cNvPr id="338950" name="Rectangle 6">
            <a:extLst>
              <a:ext uri="{FF2B5EF4-FFF2-40B4-BE49-F238E27FC236}">
                <a16:creationId xmlns:a16="http://schemas.microsoft.com/office/drawing/2014/main" id="{950ED190-0624-4616-AEB4-CC0467D509F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9DF8EA8-9355-41FD-A02B-4A9EB971E980}" type="slidenum">
              <a:rPr lang="en-US" altLang="vi-VN"/>
              <a:pPr/>
              <a:t>‹#›</a:t>
            </a:fld>
            <a:endParaRPr lang="en-US" altLang="vi-VN"/>
          </a:p>
        </p:txBody>
      </p:sp>
    </p:spTree>
    <p:extLst>
      <p:ext uri="{BB962C8B-B14F-4D97-AF65-F5344CB8AC3E}">
        <p14:creationId xmlns:p14="http://schemas.microsoft.com/office/powerpoint/2010/main" val="389878225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Lst>
  <p:transition spd="med" advTm="10000">
    <p:blinds/>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1.jpeg"/><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image" Target="../media/image2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11.jpeg"/><Relationship Id="rId1" Type="http://schemas.openxmlformats.org/officeDocument/2006/relationships/slideLayout" Target="../slideLayouts/slideLayout30.xml"/><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0.bin"/><Relationship Id="rId1" Type="http://schemas.openxmlformats.org/officeDocument/2006/relationships/slideLayout" Target="../slideLayouts/slideLayout30.xml"/><Relationship Id="rId6" Type="http://schemas.openxmlformats.org/officeDocument/2006/relationships/oleObject" Target="../embeddings/oleObject12.bin"/><Relationship Id="rId5" Type="http://schemas.openxmlformats.org/officeDocument/2006/relationships/image" Target="../media/image11.jpeg"/><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3.bin"/><Relationship Id="rId1" Type="http://schemas.openxmlformats.org/officeDocument/2006/relationships/slideLayout" Target="../slideLayouts/slideLayout30.xml"/><Relationship Id="rId5" Type="http://schemas.openxmlformats.org/officeDocument/2006/relationships/oleObject" Target="../embeddings/oleObject14.bin"/><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1.xml"/><Relationship Id="rId1" Type="http://schemas.openxmlformats.org/officeDocument/2006/relationships/audio" Target="file:///D:\TUAN\NHAC\016%20-%20Lien%20khuc%20thuyen%20hoa%20-%20Huong%20lan%20-%20Thanh%20phong.mp3" TargetMode="Externa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8.jpeg"/><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48.xml"/><Relationship Id="rId1" Type="http://schemas.openxmlformats.org/officeDocument/2006/relationships/video" Target="file:///D:\TUAN\chuyen%20de_13_10_07\video%20clip\MOV00780.MP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48.xml"/><Relationship Id="rId1" Type="http://schemas.openxmlformats.org/officeDocument/2006/relationships/video" Target="file:///D:\TUAN\chuyen%20de_13_10_07\video%20clip\MOV00782.MP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48.xml"/><Relationship Id="rId1" Type="http://schemas.openxmlformats.org/officeDocument/2006/relationships/video" Target="file:///D:\TUAN\chuyen%20de_13_10_07\video%20clip\MOV00783.M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unwa">
            <a:extLst>
              <a:ext uri="{FF2B5EF4-FFF2-40B4-BE49-F238E27FC236}">
                <a16:creationId xmlns:a16="http://schemas.microsoft.com/office/drawing/2014/main" id="{417381F8-AF2C-4BED-9565-A7E812D5C453}"/>
              </a:ext>
            </a:extLst>
          </p:cNvPr>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609600" y="1295400"/>
            <a:ext cx="335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VOM china">
            <a:extLst>
              <a:ext uri="{FF2B5EF4-FFF2-40B4-BE49-F238E27FC236}">
                <a16:creationId xmlns:a16="http://schemas.microsoft.com/office/drawing/2014/main" id="{F8C2AFD0-B7C3-43DB-B54B-03CA54B1B262}"/>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4724400" y="1295400"/>
            <a:ext cx="403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E044A89C-EF4E-4ACD-83BB-2B7E8D3DCE9B}"/>
              </a:ext>
            </a:extLst>
          </p:cNvPr>
          <p:cNvSpPr>
            <a:spLocks noChangeArrowheads="1"/>
          </p:cNvSpPr>
          <p:nvPr/>
        </p:nvSpPr>
        <p:spPr bwMode="auto">
          <a:xfrm>
            <a:off x="762000" y="6400800"/>
            <a:ext cx="7543800" cy="228600"/>
          </a:xfrm>
          <a:prstGeom prst="rect">
            <a:avLst/>
          </a:prstGeom>
          <a:noFill/>
          <a:ln w="9525">
            <a:noFill/>
            <a:miter lim="800000"/>
            <a:headEnd/>
            <a:tailEnd/>
          </a:ln>
          <a:effec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20000"/>
              </a:spcBef>
              <a:defRPr/>
            </a:pPr>
            <a:endParaRPr lang="en-US" altLang="vi-VN" i="1" dirty="0">
              <a:effectLst>
                <a:outerShdw blurRad="38100" dist="38100" dir="2700000" algn="tl">
                  <a:srgbClr val="FFFFFF"/>
                </a:outerShdw>
              </a:effectLst>
              <a:latin typeface="Arial" pitchFamily="34" charset="0"/>
            </a:endParaRPr>
          </a:p>
        </p:txBody>
      </p:sp>
      <p:pic>
        <p:nvPicPr>
          <p:cNvPr id="27655" name="Picture 8" descr="f7c8db3273c4502b45af1e4d89a3c340">
            <a:extLst>
              <a:ext uri="{FF2B5EF4-FFF2-40B4-BE49-F238E27FC236}">
                <a16:creationId xmlns:a16="http://schemas.microsoft.com/office/drawing/2014/main" id="{10292C42-E85D-4F66-B2AE-C97229BEC6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638800"/>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DD54DA91-DEB2-4C0B-8C65-209C66A288EA}"/>
              </a:ext>
            </a:extLst>
          </p:cNvPr>
          <p:cNvSpPr txBox="1">
            <a:spLocks noChangeArrowheads="1"/>
          </p:cNvSpPr>
          <p:nvPr/>
        </p:nvSpPr>
        <p:spPr bwMode="auto">
          <a:xfrm>
            <a:off x="533400" y="287338"/>
            <a:ext cx="8077200" cy="519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2800">
                <a:solidFill>
                  <a:srgbClr val="0000CC"/>
                </a:solidFill>
                <a:latin typeface="Tahoma" panose="020B0604030504040204" pitchFamily="34" charset="0"/>
                <a:cs typeface="Arial" panose="020B0604020202020204" pitchFamily="34" charset="0"/>
              </a:rPr>
              <a:t> ĐỒNG HỒ ĐO VẠN NĂNG (V.O.M) </a:t>
            </a:r>
            <a:r>
              <a:rPr lang="en-US" altLang="vi-VN" sz="2800">
                <a:solidFill>
                  <a:srgbClr val="0000CC"/>
                </a:solidFill>
                <a:latin typeface="Tahoma" panose="020B0604030504040204" pitchFamily="34" charset="0"/>
              </a:rPr>
              <a:t>- Kiểu 1</a:t>
            </a:r>
            <a:r>
              <a:rPr lang="en-US" altLang="vi-VN" sz="2800" b="0">
                <a:latin typeface="Arial" panose="020B0604020202020204" pitchFamily="34" charset="0"/>
              </a:rPr>
              <a:t> </a:t>
            </a:r>
          </a:p>
        </p:txBody>
      </p:sp>
      <p:pic>
        <p:nvPicPr>
          <p:cNvPr id="46083" name="Picture 3" descr="Sunwa">
            <a:extLst>
              <a:ext uri="{FF2B5EF4-FFF2-40B4-BE49-F238E27FC236}">
                <a16:creationId xmlns:a16="http://schemas.microsoft.com/office/drawing/2014/main" id="{062EB2EA-ADE0-4702-9AC0-ACA50D2A04E5}"/>
              </a:ext>
            </a:extLst>
          </p:cNvP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2895600" y="1295400"/>
            <a:ext cx="359251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4" name="AutoShape 4">
            <a:extLst>
              <a:ext uri="{FF2B5EF4-FFF2-40B4-BE49-F238E27FC236}">
                <a16:creationId xmlns:a16="http://schemas.microsoft.com/office/drawing/2014/main" id="{A835BAA7-FCC7-4620-811C-C3EF6124F7EA}"/>
              </a:ext>
            </a:extLst>
          </p:cNvPr>
          <p:cNvSpPr>
            <a:spLocks/>
          </p:cNvSpPr>
          <p:nvPr/>
        </p:nvSpPr>
        <p:spPr bwMode="auto">
          <a:xfrm>
            <a:off x="684213" y="1557338"/>
            <a:ext cx="1287462" cy="360362"/>
          </a:xfrm>
          <a:prstGeom prst="borderCallout2">
            <a:avLst>
              <a:gd name="adj1" fmla="val 31718"/>
              <a:gd name="adj2" fmla="val 105917"/>
              <a:gd name="adj3" fmla="val 31718"/>
              <a:gd name="adj4" fmla="val 105917"/>
              <a:gd name="adj5" fmla="val 222028"/>
              <a:gd name="adj6" fmla="val 226634"/>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Unicode "/>
              </a:rPr>
              <a:t>Kim chỉ</a:t>
            </a:r>
          </a:p>
        </p:txBody>
      </p:sp>
      <p:sp>
        <p:nvSpPr>
          <p:cNvPr id="204805" name="AutoShape 5">
            <a:extLst>
              <a:ext uri="{FF2B5EF4-FFF2-40B4-BE49-F238E27FC236}">
                <a16:creationId xmlns:a16="http://schemas.microsoft.com/office/drawing/2014/main" id="{2B981645-0E8E-4E7F-8493-F838858DAFDE}"/>
              </a:ext>
            </a:extLst>
          </p:cNvPr>
          <p:cNvSpPr>
            <a:spLocks/>
          </p:cNvSpPr>
          <p:nvPr/>
        </p:nvSpPr>
        <p:spPr bwMode="auto">
          <a:xfrm>
            <a:off x="150813" y="2590800"/>
            <a:ext cx="2286000" cy="381000"/>
          </a:xfrm>
          <a:prstGeom prst="borderCallout2">
            <a:avLst>
              <a:gd name="adj1" fmla="val 30000"/>
              <a:gd name="adj2" fmla="val 103333"/>
              <a:gd name="adj3" fmla="val 30000"/>
              <a:gd name="adj4" fmla="val 150486"/>
              <a:gd name="adj5" fmla="val 298333"/>
              <a:gd name="adj6" fmla="val 197639"/>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Unicode "/>
              </a:rPr>
              <a:t>V</a:t>
            </a:r>
            <a:r>
              <a:rPr lang="en-US" altLang="vi-VN" sz="2000"/>
              <a:t>í</a:t>
            </a:r>
            <a:r>
              <a:rPr lang="en-US" altLang="vi-VN" sz="2000">
                <a:latin typeface="Arial Unicode "/>
              </a:rPr>
              <a:t>t chỉnh không</a:t>
            </a:r>
          </a:p>
        </p:txBody>
      </p:sp>
      <p:sp>
        <p:nvSpPr>
          <p:cNvPr id="204806" name="AutoShape 6">
            <a:extLst>
              <a:ext uri="{FF2B5EF4-FFF2-40B4-BE49-F238E27FC236}">
                <a16:creationId xmlns:a16="http://schemas.microsoft.com/office/drawing/2014/main" id="{D317D220-A267-4EE9-983E-C00618AFECD2}"/>
              </a:ext>
            </a:extLst>
          </p:cNvPr>
          <p:cNvSpPr>
            <a:spLocks/>
          </p:cNvSpPr>
          <p:nvPr/>
        </p:nvSpPr>
        <p:spPr bwMode="auto">
          <a:xfrm>
            <a:off x="457200" y="3276600"/>
            <a:ext cx="2009775" cy="454025"/>
          </a:xfrm>
          <a:prstGeom prst="borderCallout2">
            <a:avLst>
              <a:gd name="adj1" fmla="val 25176"/>
              <a:gd name="adj2" fmla="val 103792"/>
              <a:gd name="adj3" fmla="val 25176"/>
              <a:gd name="adj4" fmla="val 103792"/>
              <a:gd name="adj5" fmla="val 31819"/>
              <a:gd name="adj6" fmla="val 163032"/>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Unicode "/>
              </a:rPr>
              <a:t>Mặt trước</a:t>
            </a:r>
          </a:p>
        </p:txBody>
      </p:sp>
      <p:sp>
        <p:nvSpPr>
          <p:cNvPr id="204807" name="AutoShape 7">
            <a:extLst>
              <a:ext uri="{FF2B5EF4-FFF2-40B4-BE49-F238E27FC236}">
                <a16:creationId xmlns:a16="http://schemas.microsoft.com/office/drawing/2014/main" id="{0829A23A-DE1B-45FE-8CCB-6E81CC8864F5}"/>
              </a:ext>
            </a:extLst>
          </p:cNvPr>
          <p:cNvSpPr>
            <a:spLocks/>
          </p:cNvSpPr>
          <p:nvPr/>
        </p:nvSpPr>
        <p:spPr bwMode="auto">
          <a:xfrm>
            <a:off x="6629400" y="3124200"/>
            <a:ext cx="2339975" cy="820738"/>
          </a:xfrm>
          <a:prstGeom prst="borderCallout2">
            <a:avLst>
              <a:gd name="adj1" fmla="val 13926"/>
              <a:gd name="adj2" fmla="val -3255"/>
              <a:gd name="adj3" fmla="val 13926"/>
              <a:gd name="adj4" fmla="val -3255"/>
              <a:gd name="adj5" fmla="val 158412"/>
              <a:gd name="adj6" fmla="val -18727"/>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Unicode "/>
              </a:rPr>
              <a:t>N</a:t>
            </a:r>
            <a:r>
              <a:rPr lang="en-US" altLang="vi-VN" sz="2000"/>
              <a:t>ú</a:t>
            </a:r>
            <a:r>
              <a:rPr lang="en-US" altLang="vi-VN" sz="2000">
                <a:latin typeface="Arial Unicode "/>
              </a:rPr>
              <a:t>m chỉnh không của ôm kế</a:t>
            </a:r>
          </a:p>
        </p:txBody>
      </p:sp>
      <p:sp>
        <p:nvSpPr>
          <p:cNvPr id="204808" name="AutoShape 8">
            <a:extLst>
              <a:ext uri="{FF2B5EF4-FFF2-40B4-BE49-F238E27FC236}">
                <a16:creationId xmlns:a16="http://schemas.microsoft.com/office/drawing/2014/main" id="{7ECB23D3-54BD-4620-A769-DAE297B54A6D}"/>
              </a:ext>
            </a:extLst>
          </p:cNvPr>
          <p:cNvSpPr>
            <a:spLocks/>
          </p:cNvSpPr>
          <p:nvPr/>
        </p:nvSpPr>
        <p:spPr bwMode="auto">
          <a:xfrm>
            <a:off x="228600" y="4953000"/>
            <a:ext cx="2057400" cy="762000"/>
          </a:xfrm>
          <a:prstGeom prst="borderCallout2">
            <a:avLst>
              <a:gd name="adj1" fmla="val 15000"/>
              <a:gd name="adj2" fmla="val 103704"/>
              <a:gd name="adj3" fmla="val 15000"/>
              <a:gd name="adj4" fmla="val 103704"/>
              <a:gd name="adj5" fmla="val 157083"/>
              <a:gd name="adj6" fmla="val 152778"/>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Unicode "/>
              </a:rPr>
              <a:t>Đầu đo chung COM</a:t>
            </a:r>
          </a:p>
        </p:txBody>
      </p:sp>
      <p:sp>
        <p:nvSpPr>
          <p:cNvPr id="204809" name="AutoShape 9">
            <a:extLst>
              <a:ext uri="{FF2B5EF4-FFF2-40B4-BE49-F238E27FC236}">
                <a16:creationId xmlns:a16="http://schemas.microsoft.com/office/drawing/2014/main" id="{04D26678-8BEA-4469-B231-7B15BABE227D}"/>
              </a:ext>
            </a:extLst>
          </p:cNvPr>
          <p:cNvSpPr>
            <a:spLocks/>
          </p:cNvSpPr>
          <p:nvPr/>
        </p:nvSpPr>
        <p:spPr bwMode="auto">
          <a:xfrm>
            <a:off x="7092950" y="5445125"/>
            <a:ext cx="1670050" cy="360363"/>
          </a:xfrm>
          <a:prstGeom prst="borderCallout2">
            <a:avLst>
              <a:gd name="adj1" fmla="val 31718"/>
              <a:gd name="adj2" fmla="val -4565"/>
              <a:gd name="adj3" fmla="val 31718"/>
              <a:gd name="adj4" fmla="val -4565"/>
              <a:gd name="adj5" fmla="val 175329"/>
              <a:gd name="adj6" fmla="val -56083"/>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Unicode "/>
              </a:rPr>
              <a:t>Đầu đo</a:t>
            </a:r>
          </a:p>
        </p:txBody>
      </p:sp>
      <p:sp>
        <p:nvSpPr>
          <p:cNvPr id="204810" name="AutoShape 10">
            <a:extLst>
              <a:ext uri="{FF2B5EF4-FFF2-40B4-BE49-F238E27FC236}">
                <a16:creationId xmlns:a16="http://schemas.microsoft.com/office/drawing/2014/main" id="{5C78DFF4-AD07-4683-A565-8672173246CD}"/>
              </a:ext>
            </a:extLst>
          </p:cNvPr>
          <p:cNvSpPr>
            <a:spLocks/>
          </p:cNvSpPr>
          <p:nvPr/>
        </p:nvSpPr>
        <p:spPr bwMode="auto">
          <a:xfrm>
            <a:off x="6948488" y="4581525"/>
            <a:ext cx="2008187" cy="720725"/>
          </a:xfrm>
          <a:prstGeom prst="borderCallout2">
            <a:avLst>
              <a:gd name="adj1" fmla="val 15861"/>
              <a:gd name="adj2" fmla="val -3796"/>
              <a:gd name="adj3" fmla="val 15861"/>
              <a:gd name="adj4" fmla="val -3796"/>
              <a:gd name="adj5" fmla="val 67620"/>
              <a:gd name="adj6" fmla="val -105139"/>
            </a:avLst>
          </a:prstGeom>
          <a:solidFill>
            <a:srgbClr val="CCFFFF"/>
          </a:solidFill>
          <a:ln w="25400">
            <a:solidFill>
              <a:srgbClr val="FFCC00"/>
            </a:solidFill>
            <a:miter lim="800000"/>
            <a:headEnd/>
            <a:tailEnd/>
          </a:ln>
          <a:effectLst>
            <a:prstShdw prst="shdw17" dist="17961" dir="2700000">
              <a:srgbClr val="997A00"/>
            </a:prst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Unicode "/>
              </a:rPr>
              <a:t>Kh</a:t>
            </a:r>
            <a:r>
              <a:rPr lang="en-US" altLang="vi-VN" sz="2000"/>
              <a:t>ó</a:t>
            </a:r>
            <a:r>
              <a:rPr lang="en-US" altLang="vi-VN" sz="2000">
                <a:latin typeface="Arial Unicode "/>
              </a:rPr>
              <a:t>a chuyển mạch</a:t>
            </a:r>
          </a:p>
        </p:txBody>
      </p:sp>
      <p:sp>
        <p:nvSpPr>
          <p:cNvPr id="8204" name="Rectangle 12">
            <a:extLst>
              <a:ext uri="{FF2B5EF4-FFF2-40B4-BE49-F238E27FC236}">
                <a16:creationId xmlns:a16="http://schemas.microsoft.com/office/drawing/2014/main" id="{CB3D8CEF-1FC7-4726-A5EA-542D89133BE5}"/>
              </a:ext>
            </a:extLst>
          </p:cNvPr>
          <p:cNvSpPr>
            <a:spLocks noChangeArrowheads="1"/>
          </p:cNvSpPr>
          <p:nvPr/>
        </p:nvSpPr>
        <p:spPr bwMode="auto">
          <a:xfrm>
            <a:off x="2286000" y="717550"/>
            <a:ext cx="5191125"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defRPr/>
            </a:pPr>
            <a:r>
              <a:rPr lang="en-US" altLang="vi-VN">
                <a:latin typeface="Arial" pitchFamily="34" charset="0"/>
              </a:rPr>
              <a:t>VOM ( volt ohm miliampere meter)</a:t>
            </a:r>
            <a:r>
              <a:rPr lang="en-US" altLang="vi-VN" sz="1800" b="0">
                <a:latin typeface="Arial" pitchFamily="34" charset="0"/>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wipe(up)">
                                      <p:cBhvr>
                                        <p:cTn id="7" dur="500"/>
                                        <p:tgtEl>
                                          <p:spTgt spid="204804"/>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4805"/>
                                        </p:tgtEl>
                                        <p:attrNameLst>
                                          <p:attrName>style.visibility</p:attrName>
                                        </p:attrNameLst>
                                      </p:cBhvr>
                                      <p:to>
                                        <p:strVal val="visible"/>
                                      </p:to>
                                    </p:set>
                                    <p:animEffect transition="in" filter="wipe(up)">
                                      <p:cBhvr>
                                        <p:cTn id="11" dur="2000"/>
                                        <p:tgtEl>
                                          <p:spTgt spid="204805"/>
                                        </p:tgtEl>
                                      </p:cBhvr>
                                    </p:animEffect>
                                  </p:childTnLst>
                                </p:cTn>
                              </p:par>
                            </p:childTnLst>
                          </p:cTn>
                        </p:par>
                        <p:par>
                          <p:cTn id="12" fill="hold" nodeType="afterGroup">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204806"/>
                                        </p:tgtEl>
                                        <p:attrNameLst>
                                          <p:attrName>style.visibility</p:attrName>
                                        </p:attrNameLst>
                                      </p:cBhvr>
                                      <p:to>
                                        <p:strVal val="visible"/>
                                      </p:to>
                                    </p:set>
                                    <p:animEffect transition="in" filter="wipe(up)">
                                      <p:cBhvr>
                                        <p:cTn id="15" dur="2000"/>
                                        <p:tgtEl>
                                          <p:spTgt spid="204806"/>
                                        </p:tgtEl>
                                      </p:cBhvr>
                                    </p:animEffect>
                                  </p:childTnLst>
                                </p:cTn>
                              </p:par>
                            </p:childTnLst>
                          </p:cTn>
                        </p:par>
                        <p:par>
                          <p:cTn id="16" fill="hold" nodeType="afterGroup">
                            <p:stCondLst>
                              <p:cond delay="4500"/>
                            </p:stCondLst>
                            <p:childTnLst>
                              <p:par>
                                <p:cTn id="17" presetID="22" presetClass="entr" presetSubtype="1" fill="hold" grpId="0" nodeType="afterEffect">
                                  <p:stCondLst>
                                    <p:cond delay="0"/>
                                  </p:stCondLst>
                                  <p:childTnLst>
                                    <p:set>
                                      <p:cBhvr>
                                        <p:cTn id="18" dur="1" fill="hold">
                                          <p:stCondLst>
                                            <p:cond delay="0"/>
                                          </p:stCondLst>
                                        </p:cTn>
                                        <p:tgtEl>
                                          <p:spTgt spid="204808"/>
                                        </p:tgtEl>
                                        <p:attrNameLst>
                                          <p:attrName>style.visibility</p:attrName>
                                        </p:attrNameLst>
                                      </p:cBhvr>
                                      <p:to>
                                        <p:strVal val="visible"/>
                                      </p:to>
                                    </p:set>
                                    <p:animEffect transition="in" filter="wipe(up)">
                                      <p:cBhvr>
                                        <p:cTn id="19" dur="2000"/>
                                        <p:tgtEl>
                                          <p:spTgt spid="204808"/>
                                        </p:tgtEl>
                                      </p:cBhvr>
                                    </p:animEffect>
                                  </p:childTnLst>
                                </p:cTn>
                              </p:par>
                            </p:childTnLst>
                          </p:cTn>
                        </p:par>
                        <p:par>
                          <p:cTn id="20" fill="hold" nodeType="afterGroup">
                            <p:stCondLst>
                              <p:cond delay="6500"/>
                            </p:stCondLst>
                            <p:childTnLst>
                              <p:par>
                                <p:cTn id="21" presetID="22" presetClass="entr" presetSubtype="1" fill="hold" grpId="0" nodeType="afterEffect">
                                  <p:stCondLst>
                                    <p:cond delay="0"/>
                                  </p:stCondLst>
                                  <p:childTnLst>
                                    <p:set>
                                      <p:cBhvr>
                                        <p:cTn id="22" dur="1" fill="hold">
                                          <p:stCondLst>
                                            <p:cond delay="0"/>
                                          </p:stCondLst>
                                        </p:cTn>
                                        <p:tgtEl>
                                          <p:spTgt spid="204807"/>
                                        </p:tgtEl>
                                        <p:attrNameLst>
                                          <p:attrName>style.visibility</p:attrName>
                                        </p:attrNameLst>
                                      </p:cBhvr>
                                      <p:to>
                                        <p:strVal val="visible"/>
                                      </p:to>
                                    </p:set>
                                    <p:animEffect transition="in" filter="wipe(up)">
                                      <p:cBhvr>
                                        <p:cTn id="23" dur="2000"/>
                                        <p:tgtEl>
                                          <p:spTgt spid="204807"/>
                                        </p:tgtEl>
                                      </p:cBhvr>
                                    </p:animEffect>
                                  </p:childTnLst>
                                </p:cTn>
                              </p:par>
                            </p:childTnLst>
                          </p:cTn>
                        </p:par>
                        <p:par>
                          <p:cTn id="24" fill="hold" nodeType="afterGroup">
                            <p:stCondLst>
                              <p:cond delay="8500"/>
                            </p:stCondLst>
                            <p:childTnLst>
                              <p:par>
                                <p:cTn id="25" presetID="22" presetClass="entr" presetSubtype="1" fill="hold" grpId="0" nodeType="afterEffect">
                                  <p:stCondLst>
                                    <p:cond delay="0"/>
                                  </p:stCondLst>
                                  <p:childTnLst>
                                    <p:set>
                                      <p:cBhvr>
                                        <p:cTn id="26" dur="1" fill="hold">
                                          <p:stCondLst>
                                            <p:cond delay="0"/>
                                          </p:stCondLst>
                                        </p:cTn>
                                        <p:tgtEl>
                                          <p:spTgt spid="204810"/>
                                        </p:tgtEl>
                                        <p:attrNameLst>
                                          <p:attrName>style.visibility</p:attrName>
                                        </p:attrNameLst>
                                      </p:cBhvr>
                                      <p:to>
                                        <p:strVal val="visible"/>
                                      </p:to>
                                    </p:set>
                                    <p:animEffect transition="in" filter="wipe(up)">
                                      <p:cBhvr>
                                        <p:cTn id="27" dur="2000"/>
                                        <p:tgtEl>
                                          <p:spTgt spid="204810"/>
                                        </p:tgtEl>
                                      </p:cBhvr>
                                    </p:animEffect>
                                  </p:childTnLst>
                                </p:cTn>
                              </p:par>
                            </p:childTnLst>
                          </p:cTn>
                        </p:par>
                        <p:par>
                          <p:cTn id="28" fill="hold" nodeType="afterGroup">
                            <p:stCondLst>
                              <p:cond delay="10500"/>
                            </p:stCondLst>
                            <p:childTnLst>
                              <p:par>
                                <p:cTn id="29" presetID="22" presetClass="entr" presetSubtype="1" fill="hold" grpId="0" nodeType="afterEffect">
                                  <p:stCondLst>
                                    <p:cond delay="0"/>
                                  </p:stCondLst>
                                  <p:childTnLst>
                                    <p:set>
                                      <p:cBhvr>
                                        <p:cTn id="30" dur="1" fill="hold">
                                          <p:stCondLst>
                                            <p:cond delay="0"/>
                                          </p:stCondLst>
                                        </p:cTn>
                                        <p:tgtEl>
                                          <p:spTgt spid="204809"/>
                                        </p:tgtEl>
                                        <p:attrNameLst>
                                          <p:attrName>style.visibility</p:attrName>
                                        </p:attrNameLst>
                                      </p:cBhvr>
                                      <p:to>
                                        <p:strVal val="visible"/>
                                      </p:to>
                                    </p:set>
                                    <p:animEffect transition="in" filter="wipe(up)">
                                      <p:cBhvr>
                                        <p:cTn id="31" dur="2000"/>
                                        <p:tgtEl>
                                          <p:spTgt spid="204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animBg="1"/>
      <p:bldP spid="204805" grpId="0" animBg="1"/>
      <p:bldP spid="204806" grpId="0" animBg="1"/>
      <p:bldP spid="204807" grpId="0" animBg="1"/>
      <p:bldP spid="204808" grpId="0" animBg="1"/>
      <p:bldP spid="204809" grpId="0" animBg="1"/>
      <p:bldP spid="2048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VOM Face">
            <a:extLst>
              <a:ext uri="{FF2B5EF4-FFF2-40B4-BE49-F238E27FC236}">
                <a16:creationId xmlns:a16="http://schemas.microsoft.com/office/drawing/2014/main" id="{FB928AA8-42BF-4368-8A62-D72A63D62CFF}"/>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752600" y="914400"/>
            <a:ext cx="5486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AutoShape 5">
            <a:extLst>
              <a:ext uri="{FF2B5EF4-FFF2-40B4-BE49-F238E27FC236}">
                <a16:creationId xmlns:a16="http://schemas.microsoft.com/office/drawing/2014/main" id="{EEA85E5E-3AAE-4C48-B282-9F16C1840B6E}"/>
              </a:ext>
            </a:extLst>
          </p:cNvPr>
          <p:cNvSpPr>
            <a:spLocks/>
          </p:cNvSpPr>
          <p:nvPr/>
        </p:nvSpPr>
        <p:spPr bwMode="auto">
          <a:xfrm>
            <a:off x="7532688" y="1219200"/>
            <a:ext cx="1611312" cy="784225"/>
          </a:xfrm>
          <a:prstGeom prst="borderCallout2">
            <a:avLst>
              <a:gd name="adj1" fmla="val 14574"/>
              <a:gd name="adj2" fmla="val -4727"/>
              <a:gd name="adj3" fmla="val 14574"/>
              <a:gd name="adj4" fmla="val -4727"/>
              <a:gd name="adj5" fmla="val 179352"/>
              <a:gd name="adj6" fmla="val -46306"/>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Unicode "/>
              </a:rPr>
              <a:t>Thang gi</a:t>
            </a:r>
            <a:r>
              <a:rPr lang="en-US" altLang="vi-VN" sz="2000">
                <a:latin typeface="Arial" panose="020B0604020202020204" pitchFamily="34" charset="0"/>
              </a:rPr>
              <a:t>á</a:t>
            </a:r>
            <a:r>
              <a:rPr lang="en-US" altLang="vi-VN" sz="2000">
                <a:latin typeface="Arial Unicode "/>
              </a:rPr>
              <a:t> trị điện trở</a:t>
            </a:r>
          </a:p>
        </p:txBody>
      </p:sp>
      <p:sp>
        <p:nvSpPr>
          <p:cNvPr id="167942" name="AutoShape 6">
            <a:extLst>
              <a:ext uri="{FF2B5EF4-FFF2-40B4-BE49-F238E27FC236}">
                <a16:creationId xmlns:a16="http://schemas.microsoft.com/office/drawing/2014/main" id="{2E4AC290-0F70-46E6-B1FD-C04DBE7B3D15}"/>
              </a:ext>
            </a:extLst>
          </p:cNvPr>
          <p:cNvSpPr>
            <a:spLocks/>
          </p:cNvSpPr>
          <p:nvPr/>
        </p:nvSpPr>
        <p:spPr bwMode="auto">
          <a:xfrm>
            <a:off x="7467600" y="2971800"/>
            <a:ext cx="1390650" cy="2362200"/>
          </a:xfrm>
          <a:prstGeom prst="borderCallout2">
            <a:avLst>
              <a:gd name="adj1" fmla="val 4838"/>
              <a:gd name="adj2" fmla="val -5481"/>
              <a:gd name="adj3" fmla="val 4838"/>
              <a:gd name="adj4" fmla="val -5481"/>
              <a:gd name="adj5" fmla="val 20361"/>
              <a:gd name="adj6" fmla="val -83903"/>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Unicode "/>
              </a:rPr>
              <a:t>Thang gi</a:t>
            </a:r>
            <a:r>
              <a:rPr lang="en-US" altLang="vi-VN" sz="2000">
                <a:latin typeface="Arial" panose="020B0604020202020204" pitchFamily="34" charset="0"/>
              </a:rPr>
              <a:t>á</a:t>
            </a:r>
            <a:r>
              <a:rPr lang="en-US" altLang="vi-VN" sz="2000">
                <a:latin typeface="Arial Unicode "/>
              </a:rPr>
              <a:t> trị điện </a:t>
            </a:r>
            <a:r>
              <a:rPr lang="en-US" altLang="vi-VN" sz="2000">
                <a:latin typeface="Arial Unicode MS" panose="020B0604020202020204" pitchFamily="34" charset="-128"/>
              </a:rPr>
              <a:t>á</a:t>
            </a:r>
            <a:r>
              <a:rPr lang="en-US" altLang="vi-VN" sz="2000">
                <a:latin typeface="Arial Unicode "/>
              </a:rPr>
              <a:t>p (hiệu điện thế ) xoay chiều</a:t>
            </a:r>
          </a:p>
        </p:txBody>
      </p:sp>
      <p:sp>
        <p:nvSpPr>
          <p:cNvPr id="167943" name="AutoShape 7">
            <a:extLst>
              <a:ext uri="{FF2B5EF4-FFF2-40B4-BE49-F238E27FC236}">
                <a16:creationId xmlns:a16="http://schemas.microsoft.com/office/drawing/2014/main" id="{C226EB48-DC57-47B6-9EB0-F52CBC23A367}"/>
              </a:ext>
            </a:extLst>
          </p:cNvPr>
          <p:cNvSpPr>
            <a:spLocks/>
          </p:cNvSpPr>
          <p:nvPr/>
        </p:nvSpPr>
        <p:spPr bwMode="auto">
          <a:xfrm>
            <a:off x="228600" y="4343400"/>
            <a:ext cx="1295400" cy="2209800"/>
          </a:xfrm>
          <a:prstGeom prst="borderCallout2">
            <a:avLst>
              <a:gd name="adj1" fmla="val 5171"/>
              <a:gd name="adj2" fmla="val 105884"/>
              <a:gd name="adj3" fmla="val 5171"/>
              <a:gd name="adj4" fmla="val 143384"/>
              <a:gd name="adj5" fmla="val -49713"/>
              <a:gd name="adj6" fmla="val 181005"/>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Unicode "/>
              </a:rPr>
              <a:t>Thang gi</a:t>
            </a:r>
            <a:r>
              <a:rPr lang="en-US" altLang="vi-VN" sz="2000">
                <a:latin typeface="Arial" panose="020B0604020202020204" pitchFamily="34" charset="0"/>
              </a:rPr>
              <a:t>á</a:t>
            </a:r>
            <a:r>
              <a:rPr lang="en-US" altLang="vi-VN" sz="2000">
                <a:latin typeface="Arial Unicode "/>
              </a:rPr>
              <a:t> trị điện </a:t>
            </a:r>
            <a:r>
              <a:rPr lang="en-US" altLang="vi-VN" sz="2000">
                <a:latin typeface="Arial Unicode MS" panose="020B0604020202020204" pitchFamily="34" charset="-128"/>
              </a:rPr>
              <a:t>á</a:t>
            </a:r>
            <a:r>
              <a:rPr lang="en-US" altLang="vi-VN" sz="2000">
                <a:latin typeface="Arial Unicode "/>
              </a:rPr>
              <a:t>p (hiệu điện thế) một chiều</a:t>
            </a:r>
          </a:p>
        </p:txBody>
      </p:sp>
      <p:sp>
        <p:nvSpPr>
          <p:cNvPr id="297988" name="Text Box 4">
            <a:extLst>
              <a:ext uri="{FF2B5EF4-FFF2-40B4-BE49-F238E27FC236}">
                <a16:creationId xmlns:a16="http://schemas.microsoft.com/office/drawing/2014/main" id="{1E33CD12-E4E4-4D81-8827-58FD2216FAE1}"/>
              </a:ext>
            </a:extLst>
          </p:cNvPr>
          <p:cNvSpPr txBox="1">
            <a:spLocks noChangeArrowheads="1"/>
          </p:cNvSpPr>
          <p:nvPr/>
        </p:nvSpPr>
        <p:spPr bwMode="auto">
          <a:xfrm>
            <a:off x="533400" y="287338"/>
            <a:ext cx="8153400" cy="519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50000"/>
              </a:spcBef>
              <a:defRPr/>
            </a:pPr>
            <a:r>
              <a:rPr lang="en-US" altLang="vi-VN" sz="2800">
                <a:solidFill>
                  <a:srgbClr val="0000CC"/>
                </a:solidFill>
                <a:latin typeface="Tahoma" pitchFamily="34" charset="0"/>
                <a:cs typeface="Arial" pitchFamily="34" charset="0"/>
              </a:rPr>
              <a:t>ĐỒNG HỒ ĐO VẠN NĂNG (V.O.M)</a:t>
            </a:r>
            <a:r>
              <a:rPr lang="en-US" altLang="vi-VN" sz="2800">
                <a:solidFill>
                  <a:srgbClr val="0000CC"/>
                </a:solidFill>
                <a:effectLst>
                  <a:outerShdw blurRad="38100" dist="38100" dir="2700000" algn="tl">
                    <a:srgbClr val="000000"/>
                  </a:outerShdw>
                </a:effectLst>
                <a:latin typeface="Tahoma" pitchFamily="34" charset="0"/>
                <a:cs typeface="Arial" pitchFamily="34" charset="0"/>
              </a:rPr>
              <a:t> </a:t>
            </a:r>
            <a:r>
              <a:rPr lang="en-US" altLang="vi-VN" sz="2800">
                <a:solidFill>
                  <a:srgbClr val="0000CC"/>
                </a:solidFill>
                <a:latin typeface="Tahoma" pitchFamily="34" charset="0"/>
              </a:rPr>
              <a:t>- Kiểu 1</a:t>
            </a:r>
            <a:r>
              <a:rPr lang="en-US" altLang="vi-VN" sz="2800" b="0">
                <a:latin typeface="Tahoma" pitchFamily="34" charset="0"/>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wipe(up)">
                                      <p:cBhvr>
                                        <p:cTn id="7" dur="1000"/>
                                        <p:tgtEl>
                                          <p:spTgt spid="167941"/>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7942"/>
                                        </p:tgtEl>
                                        <p:attrNameLst>
                                          <p:attrName>style.visibility</p:attrName>
                                        </p:attrNameLst>
                                      </p:cBhvr>
                                      <p:to>
                                        <p:strVal val="visible"/>
                                      </p:to>
                                    </p:set>
                                    <p:animEffect transition="in" filter="wipe(up)">
                                      <p:cBhvr>
                                        <p:cTn id="11" dur="1000"/>
                                        <p:tgtEl>
                                          <p:spTgt spid="167942"/>
                                        </p:tgtEl>
                                      </p:cBhvr>
                                    </p:animEffect>
                                  </p:childTnLst>
                                </p:cTn>
                              </p:par>
                            </p:childTnLst>
                          </p:cTn>
                        </p:par>
                        <p:par>
                          <p:cTn id="12" fill="hold" nodeType="afterGroup">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67943"/>
                                        </p:tgtEl>
                                        <p:attrNameLst>
                                          <p:attrName>style.visibility</p:attrName>
                                        </p:attrNameLst>
                                      </p:cBhvr>
                                      <p:to>
                                        <p:strVal val="visible"/>
                                      </p:to>
                                    </p:set>
                                    <p:animEffect transition="in" filter="wipe(up)">
                                      <p:cBhvr>
                                        <p:cTn id="15" dur="1000"/>
                                        <p:tgtEl>
                                          <p:spTgt spid="16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2" grpId="0" animBg="1"/>
      <p:bldP spid="1679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VOM Ohm">
            <a:extLst>
              <a:ext uri="{FF2B5EF4-FFF2-40B4-BE49-F238E27FC236}">
                <a16:creationId xmlns:a16="http://schemas.microsoft.com/office/drawing/2014/main" id="{D681B59D-7A44-4976-820D-126F3EE2354B}"/>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692275" y="1557338"/>
            <a:ext cx="5329238"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8" name="Text Box 4">
            <a:extLst>
              <a:ext uri="{FF2B5EF4-FFF2-40B4-BE49-F238E27FC236}">
                <a16:creationId xmlns:a16="http://schemas.microsoft.com/office/drawing/2014/main" id="{AF7987C8-A8BA-4D01-8955-01B91CE5FDC0}"/>
              </a:ext>
            </a:extLst>
          </p:cNvPr>
          <p:cNvSpPr txBox="1">
            <a:spLocks noChangeArrowheads="1"/>
          </p:cNvSpPr>
          <p:nvPr/>
        </p:nvSpPr>
        <p:spPr bwMode="auto">
          <a:xfrm>
            <a:off x="533400" y="287338"/>
            <a:ext cx="8153400" cy="519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50000"/>
              </a:spcBef>
              <a:defRPr/>
            </a:pPr>
            <a:r>
              <a:rPr lang="en-US" altLang="vi-VN" sz="2800">
                <a:solidFill>
                  <a:srgbClr val="0000CC"/>
                </a:solidFill>
                <a:latin typeface="Tahoma" pitchFamily="34" charset="0"/>
                <a:cs typeface="Arial" pitchFamily="34" charset="0"/>
              </a:rPr>
              <a:t>ĐỒNG HỒ ĐO VẠN NĂNG (V.O.M)</a:t>
            </a:r>
            <a:r>
              <a:rPr lang="en-US" altLang="vi-VN" sz="2800">
                <a:solidFill>
                  <a:srgbClr val="0000CC"/>
                </a:solidFill>
                <a:effectLst>
                  <a:outerShdw blurRad="38100" dist="38100" dir="2700000" algn="tl">
                    <a:srgbClr val="000000"/>
                  </a:outerShdw>
                </a:effectLst>
                <a:latin typeface="Tahoma" pitchFamily="34" charset="0"/>
                <a:cs typeface="Arial" pitchFamily="34" charset="0"/>
              </a:rPr>
              <a:t> </a:t>
            </a:r>
            <a:r>
              <a:rPr lang="en-US" altLang="vi-VN" sz="2800">
                <a:solidFill>
                  <a:srgbClr val="0000CC"/>
                </a:solidFill>
                <a:latin typeface="Tahoma" pitchFamily="34" charset="0"/>
              </a:rPr>
              <a:t>- Kiểu 1</a:t>
            </a:r>
            <a:r>
              <a:rPr lang="en-US" altLang="vi-VN" sz="2800">
                <a:latin typeface="Tahoma" pitchFamily="34" charset="0"/>
              </a:rPr>
              <a:t> </a:t>
            </a:r>
          </a:p>
        </p:txBody>
      </p:sp>
      <p:sp>
        <p:nvSpPr>
          <p:cNvPr id="172038" name="AutoShape 6">
            <a:extLst>
              <a:ext uri="{FF2B5EF4-FFF2-40B4-BE49-F238E27FC236}">
                <a16:creationId xmlns:a16="http://schemas.microsoft.com/office/drawing/2014/main" id="{AA52D6FC-B07D-4B3B-A6A3-D784826E3A41}"/>
              </a:ext>
            </a:extLst>
          </p:cNvPr>
          <p:cNvSpPr>
            <a:spLocks/>
          </p:cNvSpPr>
          <p:nvPr/>
        </p:nvSpPr>
        <p:spPr bwMode="auto">
          <a:xfrm>
            <a:off x="7391400" y="1295400"/>
            <a:ext cx="1371600" cy="1371600"/>
          </a:xfrm>
          <a:prstGeom prst="borderCallout2">
            <a:avLst>
              <a:gd name="adj1" fmla="val 8333"/>
              <a:gd name="adj2" fmla="val -5556"/>
              <a:gd name="adj3" fmla="val 8333"/>
              <a:gd name="adj4" fmla="val -5556"/>
              <a:gd name="adj5" fmla="val 123495"/>
              <a:gd name="adj6" fmla="val -132639"/>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Thang đo điện áp xoay chiều</a:t>
            </a:r>
          </a:p>
        </p:txBody>
      </p:sp>
      <p:sp>
        <p:nvSpPr>
          <p:cNvPr id="172039" name="AutoShape 7">
            <a:extLst>
              <a:ext uri="{FF2B5EF4-FFF2-40B4-BE49-F238E27FC236}">
                <a16:creationId xmlns:a16="http://schemas.microsoft.com/office/drawing/2014/main" id="{265A7E7A-B173-425A-BF03-BBED5684BB13}"/>
              </a:ext>
            </a:extLst>
          </p:cNvPr>
          <p:cNvSpPr>
            <a:spLocks/>
          </p:cNvSpPr>
          <p:nvPr/>
        </p:nvSpPr>
        <p:spPr bwMode="auto">
          <a:xfrm>
            <a:off x="7467600" y="3429000"/>
            <a:ext cx="1447800" cy="720725"/>
          </a:xfrm>
          <a:prstGeom prst="borderCallout2">
            <a:avLst>
              <a:gd name="adj1" fmla="val 15861"/>
              <a:gd name="adj2" fmla="val -5264"/>
              <a:gd name="adj3" fmla="val 15861"/>
              <a:gd name="adj4" fmla="val -5264"/>
              <a:gd name="adj5" fmla="val 134583"/>
              <a:gd name="adj6" fmla="val -96162"/>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Thang đo điện trở</a:t>
            </a:r>
          </a:p>
        </p:txBody>
      </p:sp>
      <p:sp>
        <p:nvSpPr>
          <p:cNvPr id="172040" name="AutoShape 8">
            <a:extLst>
              <a:ext uri="{FF2B5EF4-FFF2-40B4-BE49-F238E27FC236}">
                <a16:creationId xmlns:a16="http://schemas.microsoft.com/office/drawing/2014/main" id="{41E0D2FF-4C6B-4724-843A-3CB93E681037}"/>
              </a:ext>
            </a:extLst>
          </p:cNvPr>
          <p:cNvSpPr>
            <a:spLocks/>
          </p:cNvSpPr>
          <p:nvPr/>
        </p:nvSpPr>
        <p:spPr bwMode="auto">
          <a:xfrm>
            <a:off x="228600" y="1828800"/>
            <a:ext cx="1144588" cy="1447800"/>
          </a:xfrm>
          <a:prstGeom prst="borderCallout2">
            <a:avLst>
              <a:gd name="adj1" fmla="val 7894"/>
              <a:gd name="adj2" fmla="val 106657"/>
              <a:gd name="adj3" fmla="val 7894"/>
              <a:gd name="adj4" fmla="val 170597"/>
              <a:gd name="adj5" fmla="val 100875"/>
              <a:gd name="adj6" fmla="val 234954"/>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Thang đo điện áp một chiều</a:t>
            </a:r>
          </a:p>
        </p:txBody>
      </p:sp>
      <p:sp>
        <p:nvSpPr>
          <p:cNvPr id="172041" name="AutoShape 9">
            <a:extLst>
              <a:ext uri="{FF2B5EF4-FFF2-40B4-BE49-F238E27FC236}">
                <a16:creationId xmlns:a16="http://schemas.microsoft.com/office/drawing/2014/main" id="{A013A54D-1ECD-4F97-8B87-92D575F002AC}"/>
              </a:ext>
            </a:extLst>
          </p:cNvPr>
          <p:cNvSpPr>
            <a:spLocks/>
          </p:cNvSpPr>
          <p:nvPr/>
        </p:nvSpPr>
        <p:spPr bwMode="auto">
          <a:xfrm>
            <a:off x="7543800" y="4648200"/>
            <a:ext cx="1371600" cy="1371600"/>
          </a:xfrm>
          <a:prstGeom prst="borderCallout2">
            <a:avLst>
              <a:gd name="adj1" fmla="val 8333"/>
              <a:gd name="adj2" fmla="val -5556"/>
              <a:gd name="adj3" fmla="val 8333"/>
              <a:gd name="adj4" fmla="val -5556"/>
              <a:gd name="adj5" fmla="val 62963"/>
              <a:gd name="adj6" fmla="val -69792"/>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Lỗ cắm que đo màu đỏ (+)</a:t>
            </a:r>
          </a:p>
        </p:txBody>
      </p:sp>
      <p:sp>
        <p:nvSpPr>
          <p:cNvPr id="172042" name="AutoShape 10">
            <a:extLst>
              <a:ext uri="{FF2B5EF4-FFF2-40B4-BE49-F238E27FC236}">
                <a16:creationId xmlns:a16="http://schemas.microsoft.com/office/drawing/2014/main" id="{80AAF22C-2999-42A6-A1A4-1EC6112DD2C6}"/>
              </a:ext>
            </a:extLst>
          </p:cNvPr>
          <p:cNvSpPr>
            <a:spLocks/>
          </p:cNvSpPr>
          <p:nvPr/>
        </p:nvSpPr>
        <p:spPr bwMode="auto">
          <a:xfrm>
            <a:off x="228600" y="4343400"/>
            <a:ext cx="1066800" cy="1600200"/>
          </a:xfrm>
          <a:prstGeom prst="borderCallout2">
            <a:avLst>
              <a:gd name="adj1" fmla="val 7144"/>
              <a:gd name="adj2" fmla="val 107144"/>
              <a:gd name="adj3" fmla="val 7144"/>
              <a:gd name="adj4" fmla="val 152977"/>
              <a:gd name="adj5" fmla="val 73412"/>
              <a:gd name="adj6" fmla="val 198958"/>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Lỗ cắm que đo màu đen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wipe(up)">
                                      <p:cBhvr>
                                        <p:cTn id="7" dur="500"/>
                                        <p:tgtEl>
                                          <p:spTgt spid="17203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2039"/>
                                        </p:tgtEl>
                                        <p:attrNameLst>
                                          <p:attrName>style.visibility</p:attrName>
                                        </p:attrNameLst>
                                      </p:cBhvr>
                                      <p:to>
                                        <p:strVal val="visible"/>
                                      </p:to>
                                    </p:set>
                                    <p:animEffect transition="in" filter="wipe(up)">
                                      <p:cBhvr>
                                        <p:cTn id="11" dur="2000"/>
                                        <p:tgtEl>
                                          <p:spTgt spid="172039"/>
                                        </p:tgtEl>
                                      </p:cBhvr>
                                    </p:animEffect>
                                  </p:childTnLst>
                                </p:cTn>
                              </p:par>
                            </p:childTnLst>
                          </p:cTn>
                        </p:par>
                        <p:par>
                          <p:cTn id="12" fill="hold" nodeType="afterGroup">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72040"/>
                                        </p:tgtEl>
                                        <p:attrNameLst>
                                          <p:attrName>style.visibility</p:attrName>
                                        </p:attrNameLst>
                                      </p:cBhvr>
                                      <p:to>
                                        <p:strVal val="visible"/>
                                      </p:to>
                                    </p:set>
                                    <p:animEffect transition="in" filter="wipe(up)">
                                      <p:cBhvr>
                                        <p:cTn id="15" dur="2000"/>
                                        <p:tgtEl>
                                          <p:spTgt spid="172040"/>
                                        </p:tgtEl>
                                      </p:cBhvr>
                                    </p:animEffect>
                                  </p:childTnLst>
                                </p:cTn>
                              </p:par>
                            </p:childTnLst>
                          </p:cTn>
                        </p:par>
                        <p:par>
                          <p:cTn id="16" fill="hold" nodeType="afterGroup">
                            <p:stCondLst>
                              <p:cond delay="4500"/>
                            </p:stCondLst>
                            <p:childTnLst>
                              <p:par>
                                <p:cTn id="17" presetID="22" presetClass="entr" presetSubtype="1" fill="hold" grpId="0" nodeType="afterEffect">
                                  <p:stCondLst>
                                    <p:cond delay="0"/>
                                  </p:stCondLst>
                                  <p:childTnLst>
                                    <p:set>
                                      <p:cBhvr>
                                        <p:cTn id="18" dur="1" fill="hold">
                                          <p:stCondLst>
                                            <p:cond delay="0"/>
                                          </p:stCondLst>
                                        </p:cTn>
                                        <p:tgtEl>
                                          <p:spTgt spid="172042"/>
                                        </p:tgtEl>
                                        <p:attrNameLst>
                                          <p:attrName>style.visibility</p:attrName>
                                        </p:attrNameLst>
                                      </p:cBhvr>
                                      <p:to>
                                        <p:strVal val="visible"/>
                                      </p:to>
                                    </p:set>
                                    <p:animEffect transition="in" filter="wipe(up)">
                                      <p:cBhvr>
                                        <p:cTn id="19" dur="2000"/>
                                        <p:tgtEl>
                                          <p:spTgt spid="172042"/>
                                        </p:tgtEl>
                                      </p:cBhvr>
                                    </p:animEffect>
                                  </p:childTnLst>
                                </p:cTn>
                              </p:par>
                            </p:childTnLst>
                          </p:cTn>
                        </p:par>
                        <p:par>
                          <p:cTn id="20" fill="hold" nodeType="afterGroup">
                            <p:stCondLst>
                              <p:cond delay="6500"/>
                            </p:stCondLst>
                            <p:childTnLst>
                              <p:par>
                                <p:cTn id="21" presetID="22" presetClass="entr" presetSubtype="1" fill="hold" grpId="0" nodeType="afterEffect">
                                  <p:stCondLst>
                                    <p:cond delay="0"/>
                                  </p:stCondLst>
                                  <p:childTnLst>
                                    <p:set>
                                      <p:cBhvr>
                                        <p:cTn id="22" dur="1" fill="hold">
                                          <p:stCondLst>
                                            <p:cond delay="0"/>
                                          </p:stCondLst>
                                        </p:cTn>
                                        <p:tgtEl>
                                          <p:spTgt spid="172041"/>
                                        </p:tgtEl>
                                        <p:attrNameLst>
                                          <p:attrName>style.visibility</p:attrName>
                                        </p:attrNameLst>
                                      </p:cBhvr>
                                      <p:to>
                                        <p:strVal val="visible"/>
                                      </p:to>
                                    </p:set>
                                    <p:animEffect transition="in" filter="wipe(up)">
                                      <p:cBhvr>
                                        <p:cTn id="23" dur="2000"/>
                                        <p:tgtEl>
                                          <p:spTgt spid="172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animBg="1"/>
      <p:bldP spid="172039" grpId="0" animBg="1"/>
      <p:bldP spid="172040" grpId="0" animBg="1"/>
      <p:bldP spid="172041" grpId="0" animBg="1"/>
      <p:bldP spid="1720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OM china">
            <a:extLst>
              <a:ext uri="{FF2B5EF4-FFF2-40B4-BE49-F238E27FC236}">
                <a16:creationId xmlns:a16="http://schemas.microsoft.com/office/drawing/2014/main" id="{DC9A361A-1EA9-4DFD-9A15-773E9646F5CB}"/>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1981200" y="838200"/>
            <a:ext cx="487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AutoShape 3">
            <a:extLst>
              <a:ext uri="{FF2B5EF4-FFF2-40B4-BE49-F238E27FC236}">
                <a16:creationId xmlns:a16="http://schemas.microsoft.com/office/drawing/2014/main" id="{C1C25775-2F7A-4712-9BAB-11919053B20A}"/>
              </a:ext>
            </a:extLst>
          </p:cNvPr>
          <p:cNvSpPr>
            <a:spLocks/>
          </p:cNvSpPr>
          <p:nvPr/>
        </p:nvSpPr>
        <p:spPr bwMode="auto">
          <a:xfrm>
            <a:off x="304800" y="1143000"/>
            <a:ext cx="1295400" cy="360363"/>
          </a:xfrm>
          <a:prstGeom prst="borderCallout2">
            <a:avLst>
              <a:gd name="adj1" fmla="val 31718"/>
              <a:gd name="adj2" fmla="val 105884"/>
              <a:gd name="adj3" fmla="val 31718"/>
              <a:gd name="adj4" fmla="val 105884"/>
              <a:gd name="adj5" fmla="val 404847"/>
              <a:gd name="adj6" fmla="val 215931"/>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panose="020B0604020202020204" pitchFamily="34" charset="0"/>
              </a:rPr>
              <a:t>Kim chỉ</a:t>
            </a:r>
          </a:p>
        </p:txBody>
      </p:sp>
      <p:sp>
        <p:nvSpPr>
          <p:cNvPr id="217092" name="AutoShape 4">
            <a:extLst>
              <a:ext uri="{FF2B5EF4-FFF2-40B4-BE49-F238E27FC236}">
                <a16:creationId xmlns:a16="http://schemas.microsoft.com/office/drawing/2014/main" id="{DB4E58DC-8382-479E-9C90-70A08E978D4E}"/>
              </a:ext>
            </a:extLst>
          </p:cNvPr>
          <p:cNvSpPr>
            <a:spLocks/>
          </p:cNvSpPr>
          <p:nvPr/>
        </p:nvSpPr>
        <p:spPr bwMode="auto">
          <a:xfrm>
            <a:off x="228600" y="2057400"/>
            <a:ext cx="1371600" cy="762000"/>
          </a:xfrm>
          <a:prstGeom prst="borderCallout2">
            <a:avLst>
              <a:gd name="adj1" fmla="val 15000"/>
              <a:gd name="adj2" fmla="val 105556"/>
              <a:gd name="adj3" fmla="val 15000"/>
              <a:gd name="adj4" fmla="val 105556"/>
              <a:gd name="adj5" fmla="val 193958"/>
              <a:gd name="adj6" fmla="val 301157"/>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panose="020B0604020202020204" pitchFamily="34" charset="0"/>
              </a:rPr>
              <a:t>Vít chỉnh không</a:t>
            </a:r>
          </a:p>
        </p:txBody>
      </p:sp>
      <p:sp>
        <p:nvSpPr>
          <p:cNvPr id="217093" name="AutoShape 5">
            <a:extLst>
              <a:ext uri="{FF2B5EF4-FFF2-40B4-BE49-F238E27FC236}">
                <a16:creationId xmlns:a16="http://schemas.microsoft.com/office/drawing/2014/main" id="{CEFBADD3-83D9-4BFF-86F2-346A05B1E038}"/>
              </a:ext>
            </a:extLst>
          </p:cNvPr>
          <p:cNvSpPr>
            <a:spLocks/>
          </p:cNvSpPr>
          <p:nvPr/>
        </p:nvSpPr>
        <p:spPr bwMode="auto">
          <a:xfrm>
            <a:off x="304800" y="3429000"/>
            <a:ext cx="1219200" cy="762000"/>
          </a:xfrm>
          <a:prstGeom prst="borderCallout2">
            <a:avLst>
              <a:gd name="adj1" fmla="val 15000"/>
              <a:gd name="adj2" fmla="val 106250"/>
              <a:gd name="adj3" fmla="val 15000"/>
              <a:gd name="adj4" fmla="val 106250"/>
              <a:gd name="adj5" fmla="val -7708"/>
              <a:gd name="adj6" fmla="val 210546"/>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latin typeface="Arial" panose="020B0604020202020204" pitchFamily="34" charset="0"/>
              </a:rPr>
              <a:t>Mặt trước</a:t>
            </a:r>
          </a:p>
        </p:txBody>
      </p:sp>
      <p:sp>
        <p:nvSpPr>
          <p:cNvPr id="217094" name="AutoShape 6">
            <a:extLst>
              <a:ext uri="{FF2B5EF4-FFF2-40B4-BE49-F238E27FC236}">
                <a16:creationId xmlns:a16="http://schemas.microsoft.com/office/drawing/2014/main" id="{34592C6B-E874-4890-81F1-FA7D4550E45F}"/>
              </a:ext>
            </a:extLst>
          </p:cNvPr>
          <p:cNvSpPr>
            <a:spLocks/>
          </p:cNvSpPr>
          <p:nvPr/>
        </p:nvSpPr>
        <p:spPr bwMode="auto">
          <a:xfrm>
            <a:off x="68263" y="6172200"/>
            <a:ext cx="3810000" cy="407988"/>
          </a:xfrm>
          <a:prstGeom prst="borderCallout2">
            <a:avLst>
              <a:gd name="adj1" fmla="val 28014"/>
              <a:gd name="adj2" fmla="val 102000"/>
              <a:gd name="adj3" fmla="val 28014"/>
              <a:gd name="adj4" fmla="val 102000"/>
              <a:gd name="adj5" fmla="val -177431"/>
              <a:gd name="adj6" fmla="val 116958"/>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Núm chỉnh không của ôm kế</a:t>
            </a:r>
          </a:p>
        </p:txBody>
      </p:sp>
      <p:sp>
        <p:nvSpPr>
          <p:cNvPr id="217095" name="AutoShape 7">
            <a:extLst>
              <a:ext uri="{FF2B5EF4-FFF2-40B4-BE49-F238E27FC236}">
                <a16:creationId xmlns:a16="http://schemas.microsoft.com/office/drawing/2014/main" id="{0818187D-BB21-4B7B-B760-955F1F7CDE49}"/>
              </a:ext>
            </a:extLst>
          </p:cNvPr>
          <p:cNvSpPr>
            <a:spLocks/>
          </p:cNvSpPr>
          <p:nvPr/>
        </p:nvSpPr>
        <p:spPr bwMode="auto">
          <a:xfrm>
            <a:off x="7010400" y="4876800"/>
            <a:ext cx="1738313" cy="762000"/>
          </a:xfrm>
          <a:prstGeom prst="borderCallout2">
            <a:avLst>
              <a:gd name="adj1" fmla="val 15000"/>
              <a:gd name="adj2" fmla="val -4384"/>
              <a:gd name="adj3" fmla="val 15000"/>
              <a:gd name="adj4" fmla="val -4384"/>
              <a:gd name="adj5" fmla="val 91250"/>
              <a:gd name="adj6" fmla="val -41278"/>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Đầu đo chung  COM</a:t>
            </a:r>
          </a:p>
        </p:txBody>
      </p:sp>
      <p:sp>
        <p:nvSpPr>
          <p:cNvPr id="217096" name="AutoShape 8">
            <a:extLst>
              <a:ext uri="{FF2B5EF4-FFF2-40B4-BE49-F238E27FC236}">
                <a16:creationId xmlns:a16="http://schemas.microsoft.com/office/drawing/2014/main" id="{39AF9219-933A-48DF-A738-17D522E942B5}"/>
              </a:ext>
            </a:extLst>
          </p:cNvPr>
          <p:cNvSpPr>
            <a:spLocks/>
          </p:cNvSpPr>
          <p:nvPr/>
        </p:nvSpPr>
        <p:spPr bwMode="auto">
          <a:xfrm>
            <a:off x="6096000" y="6096000"/>
            <a:ext cx="2819400" cy="762000"/>
          </a:xfrm>
          <a:prstGeom prst="borderCallout2">
            <a:avLst>
              <a:gd name="adj1" fmla="val 15000"/>
              <a:gd name="adj2" fmla="val -2704"/>
              <a:gd name="adj3" fmla="val 15000"/>
              <a:gd name="adj4" fmla="val -4167"/>
              <a:gd name="adj5" fmla="val -59167"/>
              <a:gd name="adj6" fmla="val -24157"/>
            </a:avLst>
          </a:prstGeom>
          <a:solidFill>
            <a:srgbClr val="CCFFFF"/>
          </a:solidFill>
          <a:ln w="25400">
            <a:solidFill>
              <a:srgbClr val="FFCC00"/>
            </a:solidFill>
            <a:miter lim="800000"/>
            <a:headEnd/>
            <a:tailEnd/>
          </a:ln>
          <a:effectLst>
            <a:prstShdw prst="shdw17" dist="17961" dir="2700000">
              <a:srgbClr val="997A00"/>
            </a:prstShdw>
          </a:effectLst>
        </p:spPr>
        <p:txBody>
          <a:bodyPr lIns="90000" tIns="46800" rIns="90000" bIns="468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Đầu đo (+) ( </a:t>
            </a:r>
            <a:r>
              <a:rPr lang="en-US" altLang="vi-VN" sz="2000">
                <a:solidFill>
                  <a:srgbClr val="FF3300"/>
                </a:solidFill>
                <a:latin typeface="Arial" panose="020B0604020202020204" pitchFamily="34" charset="0"/>
              </a:rPr>
              <a:t>Cắm que đo màu đỏ </a:t>
            </a:r>
            <a:r>
              <a:rPr lang="en-US" altLang="vi-VN" sz="2000">
                <a:latin typeface="Arial" panose="020B0604020202020204" pitchFamily="34" charset="0"/>
              </a:rPr>
              <a:t>)</a:t>
            </a:r>
          </a:p>
        </p:txBody>
      </p:sp>
      <p:sp>
        <p:nvSpPr>
          <p:cNvPr id="217097" name="AutoShape 9">
            <a:extLst>
              <a:ext uri="{FF2B5EF4-FFF2-40B4-BE49-F238E27FC236}">
                <a16:creationId xmlns:a16="http://schemas.microsoft.com/office/drawing/2014/main" id="{08BAA6EB-5D03-4726-B9BF-6A40652FF802}"/>
              </a:ext>
            </a:extLst>
          </p:cNvPr>
          <p:cNvSpPr>
            <a:spLocks/>
          </p:cNvSpPr>
          <p:nvPr/>
        </p:nvSpPr>
        <p:spPr bwMode="auto">
          <a:xfrm>
            <a:off x="7086600" y="2590800"/>
            <a:ext cx="1905000" cy="949325"/>
          </a:xfrm>
          <a:prstGeom prst="borderCallout2">
            <a:avLst>
              <a:gd name="adj1" fmla="val 12042"/>
              <a:gd name="adj2" fmla="val -4000"/>
              <a:gd name="adj3" fmla="val 12042"/>
              <a:gd name="adj4" fmla="val -4000"/>
              <a:gd name="adj5" fmla="val 210366"/>
              <a:gd name="adj6" fmla="val -210917"/>
            </a:avLst>
          </a:prstGeom>
          <a:solidFill>
            <a:srgbClr val="CCFFFF"/>
          </a:solidFill>
          <a:ln w="25400">
            <a:solidFill>
              <a:srgbClr val="FFCC00"/>
            </a:solidFill>
            <a:miter lim="800000"/>
            <a:headEnd/>
            <a:tailEnd/>
          </a:ln>
          <a:effectLst>
            <a:prstShdw prst="shdw17" dist="17961" dir="2700000">
              <a:srgbClr val="997A00"/>
            </a:prst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Khóa chuyển mạch  1</a:t>
            </a:r>
          </a:p>
        </p:txBody>
      </p:sp>
      <p:sp>
        <p:nvSpPr>
          <p:cNvPr id="217098" name="AutoShape 10">
            <a:extLst>
              <a:ext uri="{FF2B5EF4-FFF2-40B4-BE49-F238E27FC236}">
                <a16:creationId xmlns:a16="http://schemas.microsoft.com/office/drawing/2014/main" id="{06767EFD-83DA-48D6-9996-5B5398E0676F}"/>
              </a:ext>
            </a:extLst>
          </p:cNvPr>
          <p:cNvSpPr>
            <a:spLocks/>
          </p:cNvSpPr>
          <p:nvPr/>
        </p:nvSpPr>
        <p:spPr bwMode="auto">
          <a:xfrm>
            <a:off x="7162800" y="3810000"/>
            <a:ext cx="1828800" cy="720725"/>
          </a:xfrm>
          <a:prstGeom prst="borderCallout2">
            <a:avLst>
              <a:gd name="adj1" fmla="val 15861"/>
              <a:gd name="adj2" fmla="val -4167"/>
              <a:gd name="adj3" fmla="val 15861"/>
              <a:gd name="adj4" fmla="val -4167"/>
              <a:gd name="adj5" fmla="val 109472"/>
              <a:gd name="adj6" fmla="val -62065"/>
            </a:avLst>
          </a:prstGeom>
          <a:solidFill>
            <a:srgbClr val="CCFFFF"/>
          </a:solidFill>
          <a:ln w="25400">
            <a:solidFill>
              <a:srgbClr val="FFCC00"/>
            </a:solidFill>
            <a:miter lim="800000"/>
            <a:headEnd/>
            <a:tailEnd/>
          </a:ln>
          <a:effectLst>
            <a:prstShdw prst="shdw17" dist="17961" dir="2700000">
              <a:srgbClr val="997A00"/>
            </a:prstShdw>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000">
                <a:latin typeface="Arial" panose="020B0604020202020204" pitchFamily="34" charset="0"/>
              </a:rPr>
              <a:t>Khóa chuyển mạch  2</a:t>
            </a:r>
          </a:p>
        </p:txBody>
      </p:sp>
      <p:sp>
        <p:nvSpPr>
          <p:cNvPr id="52235" name="Text Box 4">
            <a:extLst>
              <a:ext uri="{FF2B5EF4-FFF2-40B4-BE49-F238E27FC236}">
                <a16:creationId xmlns:a16="http://schemas.microsoft.com/office/drawing/2014/main" id="{A8439857-FF6C-4DC3-A584-0A60DF04E2A0}"/>
              </a:ext>
            </a:extLst>
          </p:cNvPr>
          <p:cNvSpPr txBox="1">
            <a:spLocks noChangeArrowheads="1"/>
          </p:cNvSpPr>
          <p:nvPr/>
        </p:nvSpPr>
        <p:spPr bwMode="auto">
          <a:xfrm>
            <a:off x="609600" y="152400"/>
            <a:ext cx="7772400"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2800">
                <a:solidFill>
                  <a:srgbClr val="0000CC"/>
                </a:solidFill>
                <a:latin typeface="Tahoma" panose="020B0604030504040204" pitchFamily="34" charset="0"/>
                <a:cs typeface="Arial" panose="020B0604020202020204" pitchFamily="34" charset="0"/>
              </a:rPr>
              <a:t>ĐỒNG HỒ ĐO VẠN NĂNG (V.O.M) </a:t>
            </a:r>
            <a:r>
              <a:rPr lang="en-US" altLang="vi-VN" sz="2800">
                <a:solidFill>
                  <a:srgbClr val="0000CC"/>
                </a:solidFill>
                <a:latin typeface="Tahoma" panose="020B0604030504040204" pitchFamily="34" charset="0"/>
              </a:rPr>
              <a:t>- Kiểu 2</a:t>
            </a:r>
            <a:endParaRPr lang="en-US" altLang="vi-VN" sz="2800" b="0">
              <a:latin typeface="Tahoma" panose="020B060403050404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wipe(up)">
                                      <p:cBhvr>
                                        <p:cTn id="7" dur="500"/>
                                        <p:tgtEl>
                                          <p:spTgt spid="21709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7092"/>
                                        </p:tgtEl>
                                        <p:attrNameLst>
                                          <p:attrName>style.visibility</p:attrName>
                                        </p:attrNameLst>
                                      </p:cBhvr>
                                      <p:to>
                                        <p:strVal val="visible"/>
                                      </p:to>
                                    </p:set>
                                    <p:animEffect transition="in" filter="wipe(up)">
                                      <p:cBhvr>
                                        <p:cTn id="11" dur="2000"/>
                                        <p:tgtEl>
                                          <p:spTgt spid="217092"/>
                                        </p:tgtEl>
                                      </p:cBhvr>
                                    </p:animEffect>
                                  </p:childTnLst>
                                </p:cTn>
                              </p:par>
                            </p:childTnLst>
                          </p:cTn>
                        </p:par>
                        <p:par>
                          <p:cTn id="12" fill="hold" nodeType="afterGroup">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217093"/>
                                        </p:tgtEl>
                                        <p:attrNameLst>
                                          <p:attrName>style.visibility</p:attrName>
                                        </p:attrNameLst>
                                      </p:cBhvr>
                                      <p:to>
                                        <p:strVal val="visible"/>
                                      </p:to>
                                    </p:set>
                                    <p:animEffect transition="in" filter="wipe(up)">
                                      <p:cBhvr>
                                        <p:cTn id="15" dur="2000"/>
                                        <p:tgtEl>
                                          <p:spTgt spid="217093"/>
                                        </p:tgtEl>
                                      </p:cBhvr>
                                    </p:animEffect>
                                  </p:childTnLst>
                                </p:cTn>
                              </p:par>
                            </p:childTnLst>
                          </p:cTn>
                        </p:par>
                        <p:par>
                          <p:cTn id="16" fill="hold" nodeType="afterGroup">
                            <p:stCondLst>
                              <p:cond delay="4500"/>
                            </p:stCondLst>
                            <p:childTnLst>
                              <p:par>
                                <p:cTn id="17" presetID="22" presetClass="entr" presetSubtype="1" fill="hold" grpId="0" nodeType="afterEffect">
                                  <p:stCondLst>
                                    <p:cond delay="0"/>
                                  </p:stCondLst>
                                  <p:childTnLst>
                                    <p:set>
                                      <p:cBhvr>
                                        <p:cTn id="18" dur="1" fill="hold">
                                          <p:stCondLst>
                                            <p:cond delay="0"/>
                                          </p:stCondLst>
                                        </p:cTn>
                                        <p:tgtEl>
                                          <p:spTgt spid="217094"/>
                                        </p:tgtEl>
                                        <p:attrNameLst>
                                          <p:attrName>style.visibility</p:attrName>
                                        </p:attrNameLst>
                                      </p:cBhvr>
                                      <p:to>
                                        <p:strVal val="visible"/>
                                      </p:to>
                                    </p:set>
                                    <p:animEffect transition="in" filter="wipe(up)">
                                      <p:cBhvr>
                                        <p:cTn id="19" dur="2000"/>
                                        <p:tgtEl>
                                          <p:spTgt spid="217094"/>
                                        </p:tgtEl>
                                      </p:cBhvr>
                                    </p:animEffect>
                                  </p:childTnLst>
                                </p:cTn>
                              </p:par>
                            </p:childTnLst>
                          </p:cTn>
                        </p:par>
                        <p:par>
                          <p:cTn id="20" fill="hold" nodeType="afterGroup">
                            <p:stCondLst>
                              <p:cond delay="6500"/>
                            </p:stCondLst>
                            <p:childTnLst>
                              <p:par>
                                <p:cTn id="21" presetID="22" presetClass="entr" presetSubtype="1" fill="hold" grpId="0" nodeType="afterEffect">
                                  <p:stCondLst>
                                    <p:cond delay="0"/>
                                  </p:stCondLst>
                                  <p:childTnLst>
                                    <p:set>
                                      <p:cBhvr>
                                        <p:cTn id="22" dur="1" fill="hold">
                                          <p:stCondLst>
                                            <p:cond delay="0"/>
                                          </p:stCondLst>
                                        </p:cTn>
                                        <p:tgtEl>
                                          <p:spTgt spid="217097"/>
                                        </p:tgtEl>
                                        <p:attrNameLst>
                                          <p:attrName>style.visibility</p:attrName>
                                        </p:attrNameLst>
                                      </p:cBhvr>
                                      <p:to>
                                        <p:strVal val="visible"/>
                                      </p:to>
                                    </p:set>
                                    <p:animEffect transition="in" filter="wipe(up)">
                                      <p:cBhvr>
                                        <p:cTn id="23" dur="2000"/>
                                        <p:tgtEl>
                                          <p:spTgt spid="217097"/>
                                        </p:tgtEl>
                                      </p:cBhvr>
                                    </p:animEffect>
                                  </p:childTnLst>
                                </p:cTn>
                              </p:par>
                            </p:childTnLst>
                          </p:cTn>
                        </p:par>
                        <p:par>
                          <p:cTn id="24" fill="hold" nodeType="afterGroup">
                            <p:stCondLst>
                              <p:cond delay="8500"/>
                            </p:stCondLst>
                            <p:childTnLst>
                              <p:par>
                                <p:cTn id="25" presetID="22" presetClass="entr" presetSubtype="1" fill="hold" grpId="0" nodeType="afterEffect">
                                  <p:stCondLst>
                                    <p:cond delay="0"/>
                                  </p:stCondLst>
                                  <p:childTnLst>
                                    <p:set>
                                      <p:cBhvr>
                                        <p:cTn id="26" dur="1" fill="hold">
                                          <p:stCondLst>
                                            <p:cond delay="0"/>
                                          </p:stCondLst>
                                        </p:cTn>
                                        <p:tgtEl>
                                          <p:spTgt spid="217098"/>
                                        </p:tgtEl>
                                        <p:attrNameLst>
                                          <p:attrName>style.visibility</p:attrName>
                                        </p:attrNameLst>
                                      </p:cBhvr>
                                      <p:to>
                                        <p:strVal val="visible"/>
                                      </p:to>
                                    </p:set>
                                    <p:animEffect transition="in" filter="wipe(up)">
                                      <p:cBhvr>
                                        <p:cTn id="27" dur="2000"/>
                                        <p:tgtEl>
                                          <p:spTgt spid="217098"/>
                                        </p:tgtEl>
                                      </p:cBhvr>
                                    </p:animEffect>
                                  </p:childTnLst>
                                </p:cTn>
                              </p:par>
                            </p:childTnLst>
                          </p:cTn>
                        </p:par>
                        <p:par>
                          <p:cTn id="28" fill="hold" nodeType="afterGroup">
                            <p:stCondLst>
                              <p:cond delay="10500"/>
                            </p:stCondLst>
                            <p:childTnLst>
                              <p:par>
                                <p:cTn id="29" presetID="22" presetClass="entr" presetSubtype="1" fill="hold" grpId="0" nodeType="afterEffect">
                                  <p:stCondLst>
                                    <p:cond delay="0"/>
                                  </p:stCondLst>
                                  <p:childTnLst>
                                    <p:set>
                                      <p:cBhvr>
                                        <p:cTn id="30" dur="1" fill="hold">
                                          <p:stCondLst>
                                            <p:cond delay="0"/>
                                          </p:stCondLst>
                                        </p:cTn>
                                        <p:tgtEl>
                                          <p:spTgt spid="217095"/>
                                        </p:tgtEl>
                                        <p:attrNameLst>
                                          <p:attrName>style.visibility</p:attrName>
                                        </p:attrNameLst>
                                      </p:cBhvr>
                                      <p:to>
                                        <p:strVal val="visible"/>
                                      </p:to>
                                    </p:set>
                                    <p:animEffect transition="in" filter="wipe(up)">
                                      <p:cBhvr>
                                        <p:cTn id="31" dur="2000"/>
                                        <p:tgtEl>
                                          <p:spTgt spid="217095"/>
                                        </p:tgtEl>
                                      </p:cBhvr>
                                    </p:animEffect>
                                  </p:childTnLst>
                                </p:cTn>
                              </p:par>
                            </p:childTnLst>
                          </p:cTn>
                        </p:par>
                        <p:par>
                          <p:cTn id="32" fill="hold" nodeType="afterGroup">
                            <p:stCondLst>
                              <p:cond delay="12500"/>
                            </p:stCondLst>
                            <p:childTnLst>
                              <p:par>
                                <p:cTn id="33" presetID="22" presetClass="entr" presetSubtype="1" fill="hold" grpId="0" nodeType="afterEffect">
                                  <p:stCondLst>
                                    <p:cond delay="0"/>
                                  </p:stCondLst>
                                  <p:childTnLst>
                                    <p:set>
                                      <p:cBhvr>
                                        <p:cTn id="34" dur="1" fill="hold">
                                          <p:stCondLst>
                                            <p:cond delay="0"/>
                                          </p:stCondLst>
                                        </p:cTn>
                                        <p:tgtEl>
                                          <p:spTgt spid="217096"/>
                                        </p:tgtEl>
                                        <p:attrNameLst>
                                          <p:attrName>style.visibility</p:attrName>
                                        </p:attrNameLst>
                                      </p:cBhvr>
                                      <p:to>
                                        <p:strVal val="visible"/>
                                      </p:to>
                                    </p:set>
                                    <p:animEffect transition="in" filter="wipe(up)">
                                      <p:cBhvr>
                                        <p:cTn id="35" dur="2000"/>
                                        <p:tgtEl>
                                          <p:spTgt spid="217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nimBg="1"/>
      <p:bldP spid="217092" grpId="0" animBg="1"/>
      <p:bldP spid="217093" grpId="0" animBg="1"/>
      <p:bldP spid="217094" grpId="0" animBg="1"/>
      <p:bldP spid="217095" grpId="0" animBg="1"/>
      <p:bldP spid="217096" grpId="0" animBg="1"/>
      <p:bldP spid="217097" grpId="0" animBg="1"/>
      <p:bldP spid="21709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7F743379-C0C4-41F2-B409-6E4A0D17A55C}"/>
              </a:ext>
            </a:extLst>
          </p:cNvPr>
          <p:cNvSpPr>
            <a:spLocks noChangeArrowheads="1"/>
          </p:cNvSpPr>
          <p:nvPr/>
        </p:nvSpPr>
        <p:spPr bwMode="auto">
          <a:xfrm>
            <a:off x="1219200" y="609600"/>
            <a:ext cx="7659688" cy="2819400"/>
          </a:xfrm>
          <a:prstGeom prst="cloudCallout">
            <a:avLst>
              <a:gd name="adj1" fmla="val -42810"/>
              <a:gd name="adj2" fmla="val 92509"/>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vi-VN" altLang="vi-VN" sz="2400">
              <a:latin typeface="Arial Unicode MS" panose="020B0604020202020204" pitchFamily="34" charset="-128"/>
            </a:endParaRPr>
          </a:p>
        </p:txBody>
      </p:sp>
      <p:pic>
        <p:nvPicPr>
          <p:cNvPr id="54275" name="Picture 5" descr="j0232133">
            <a:extLst>
              <a:ext uri="{FF2B5EF4-FFF2-40B4-BE49-F238E27FC236}">
                <a16:creationId xmlns:a16="http://schemas.microsoft.com/office/drawing/2014/main" id="{F94FA302-9A5A-4F8B-9779-26A6A8F86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a:extLst>
              <a:ext uri="{FF2B5EF4-FFF2-40B4-BE49-F238E27FC236}">
                <a16:creationId xmlns:a16="http://schemas.microsoft.com/office/drawing/2014/main" id="{C4865401-43D7-4AEE-AC38-CA66E2E85A3E}"/>
              </a:ext>
            </a:extLst>
          </p:cNvPr>
          <p:cNvSpPr txBox="1">
            <a:spLocks noChangeArrowheads="1"/>
          </p:cNvSpPr>
          <p:nvPr/>
        </p:nvSpPr>
        <p:spPr bwMode="auto">
          <a:xfrm>
            <a:off x="2057400" y="1219200"/>
            <a:ext cx="5791200" cy="13731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spcBef>
                <a:spcPct val="50000"/>
              </a:spcBef>
              <a:defRPr/>
            </a:pPr>
            <a:r>
              <a:rPr lang="en-US" altLang="vi-VN" sz="2800">
                <a:solidFill>
                  <a:srgbClr val="6600CC"/>
                </a:solidFill>
              </a:rPr>
              <a:t>ĐỒNG HỒ VẠN NĂNG (VOM ) LOẠI CHỈ THỊ KIM, CÁC BẠN SỬ DỤNG</a:t>
            </a:r>
            <a:r>
              <a:rPr lang="en-US" altLang="vi-VN"/>
              <a:t> </a:t>
            </a:r>
            <a:r>
              <a:rPr lang="en-US" altLang="vi-VN" sz="2800">
                <a:solidFill>
                  <a:srgbClr val="6600CC"/>
                </a:solidFill>
              </a:rPr>
              <a:t>NHƯ THẾ NÀO  ?</a:t>
            </a:r>
          </a:p>
        </p:txBody>
      </p:sp>
      <p:grpSp>
        <p:nvGrpSpPr>
          <p:cNvPr id="12297" name="Group 9">
            <a:extLst>
              <a:ext uri="{FF2B5EF4-FFF2-40B4-BE49-F238E27FC236}">
                <a16:creationId xmlns:a16="http://schemas.microsoft.com/office/drawing/2014/main" id="{65473F08-802A-40F9-871F-498B52F9D7B6}"/>
              </a:ext>
            </a:extLst>
          </p:cNvPr>
          <p:cNvGrpSpPr>
            <a:grpSpLocks/>
          </p:cNvGrpSpPr>
          <p:nvPr/>
        </p:nvGrpSpPr>
        <p:grpSpPr bwMode="auto">
          <a:xfrm>
            <a:off x="3810000" y="3962400"/>
            <a:ext cx="4419600" cy="2438400"/>
            <a:chOff x="2400" y="2496"/>
            <a:chExt cx="2784" cy="1536"/>
          </a:xfrm>
        </p:grpSpPr>
        <p:pic>
          <p:nvPicPr>
            <p:cNvPr id="54278" name="Picture 7" descr="thumb_flex-1294565702898527_file">
              <a:extLst>
                <a:ext uri="{FF2B5EF4-FFF2-40B4-BE49-F238E27FC236}">
                  <a16:creationId xmlns:a16="http://schemas.microsoft.com/office/drawing/2014/main" id="{C0CD3E18-9B66-41E8-B88E-980D89AB7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23" t="20058" r="45801" b="7733"/>
            <a:stretch>
              <a:fillRect/>
            </a:stretch>
          </p:blipFill>
          <p:spPr bwMode="auto">
            <a:xfrm>
              <a:off x="2400" y="2496"/>
              <a:ext cx="1392"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8" descr="thumb_flex-1294565702898527_file">
              <a:extLst>
                <a:ext uri="{FF2B5EF4-FFF2-40B4-BE49-F238E27FC236}">
                  <a16:creationId xmlns:a16="http://schemas.microsoft.com/office/drawing/2014/main" id="{83760774-52FB-4846-A69F-12F7CE65D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101" t="24002" r="3731" b="11812"/>
            <a:stretch>
              <a:fillRect/>
            </a:stretch>
          </p:blipFill>
          <p:spPr bwMode="auto">
            <a:xfrm>
              <a:off x="3744" y="2496"/>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3000"/>
                                        <p:tgtEl>
                                          <p:spTgt spid="122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0"/>
                                        <p:tgtEl>
                                          <p:spTgt spid="2"/>
                                        </p:tgtEl>
                                      </p:cBhvr>
                                    </p:animEffect>
                                  </p:childTnLst>
                                </p:cTn>
                              </p:par>
                            </p:childTnLst>
                          </p:cTn>
                        </p:par>
                        <p:par>
                          <p:cTn id="11" fill="hold" nodeType="afterGroup">
                            <p:stCondLst>
                              <p:cond delay="3000"/>
                            </p:stCondLst>
                            <p:childTnLst>
                              <p:par>
                                <p:cTn id="12" presetID="8" presetClass="entr" presetSubtype="16" fill="hold" nodeType="afterEffect">
                                  <p:stCondLst>
                                    <p:cond delay="0"/>
                                  </p:stCondLst>
                                  <p:childTnLst>
                                    <p:set>
                                      <p:cBhvr>
                                        <p:cTn id="13" dur="1" fill="hold">
                                          <p:stCondLst>
                                            <p:cond delay="0"/>
                                          </p:stCondLst>
                                        </p:cTn>
                                        <p:tgtEl>
                                          <p:spTgt spid="12297"/>
                                        </p:tgtEl>
                                        <p:attrNameLst>
                                          <p:attrName>style.visibility</p:attrName>
                                        </p:attrNameLst>
                                      </p:cBhvr>
                                      <p:to>
                                        <p:strVal val="visible"/>
                                      </p:to>
                                    </p:set>
                                    <p:animEffect transition="in" filter="diamond(in)">
                                      <p:cBhvr>
                                        <p:cTn id="14" dur="1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9">
            <a:extLst>
              <a:ext uri="{FF2B5EF4-FFF2-40B4-BE49-F238E27FC236}">
                <a16:creationId xmlns:a16="http://schemas.microsoft.com/office/drawing/2014/main" id="{49B42AF4-44B3-45D5-B1FF-33DEF2718818}"/>
              </a:ext>
            </a:extLst>
          </p:cNvPr>
          <p:cNvGrpSpPr>
            <a:grpSpLocks/>
          </p:cNvGrpSpPr>
          <p:nvPr/>
        </p:nvGrpSpPr>
        <p:grpSpPr bwMode="auto">
          <a:xfrm>
            <a:off x="5105400" y="2057400"/>
            <a:ext cx="3352800" cy="2540000"/>
            <a:chOff x="3216" y="1248"/>
            <a:chExt cx="2112" cy="1600"/>
          </a:xfrm>
        </p:grpSpPr>
        <p:grpSp>
          <p:nvGrpSpPr>
            <p:cNvPr id="56362" name="Group 85">
              <a:extLst>
                <a:ext uri="{FF2B5EF4-FFF2-40B4-BE49-F238E27FC236}">
                  <a16:creationId xmlns:a16="http://schemas.microsoft.com/office/drawing/2014/main" id="{396820D9-784D-46E7-A556-C1F6181A0F6C}"/>
                </a:ext>
              </a:extLst>
            </p:cNvPr>
            <p:cNvGrpSpPr>
              <a:grpSpLocks/>
            </p:cNvGrpSpPr>
            <p:nvPr/>
          </p:nvGrpSpPr>
          <p:grpSpPr bwMode="auto">
            <a:xfrm rot="-5400000">
              <a:off x="3472" y="992"/>
              <a:ext cx="1600" cy="2112"/>
              <a:chOff x="2736" y="384"/>
              <a:chExt cx="2592" cy="3648"/>
            </a:xfrm>
          </p:grpSpPr>
          <p:sp>
            <p:nvSpPr>
              <p:cNvPr id="56376" name="Rectangle 86">
                <a:extLst>
                  <a:ext uri="{FF2B5EF4-FFF2-40B4-BE49-F238E27FC236}">
                    <a16:creationId xmlns:a16="http://schemas.microsoft.com/office/drawing/2014/main" id="{4779EC15-E51E-4D68-88AC-AA8E1F63B96F}"/>
                  </a:ext>
                </a:extLst>
              </p:cNvPr>
              <p:cNvSpPr>
                <a:spLocks noChangeArrowheads="1"/>
              </p:cNvSpPr>
              <p:nvPr/>
            </p:nvSpPr>
            <p:spPr bwMode="auto">
              <a:xfrm rot="5400000">
                <a:off x="2208" y="912"/>
                <a:ext cx="3648" cy="2592"/>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contourClr>
                  <a:schemeClr val="bg1"/>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77" name="Rectangle 87">
                <a:extLst>
                  <a:ext uri="{FF2B5EF4-FFF2-40B4-BE49-F238E27FC236}">
                    <a16:creationId xmlns:a16="http://schemas.microsoft.com/office/drawing/2014/main" id="{013BDCD0-2089-4773-9E34-F06E13F5E9CB}"/>
                  </a:ext>
                </a:extLst>
              </p:cNvPr>
              <p:cNvSpPr>
                <a:spLocks noChangeArrowheads="1"/>
              </p:cNvSpPr>
              <p:nvPr/>
            </p:nvSpPr>
            <p:spPr bwMode="auto">
              <a:xfrm>
                <a:off x="2868" y="516"/>
                <a:ext cx="2352" cy="3408"/>
              </a:xfrm>
              <a:prstGeom prst="rect">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grpSp>
          <p:nvGrpSpPr>
            <p:cNvPr id="56363" name="Group 88">
              <a:extLst>
                <a:ext uri="{FF2B5EF4-FFF2-40B4-BE49-F238E27FC236}">
                  <a16:creationId xmlns:a16="http://schemas.microsoft.com/office/drawing/2014/main" id="{7C4CA324-0499-462B-9991-15CB688C5D99}"/>
                </a:ext>
              </a:extLst>
            </p:cNvPr>
            <p:cNvGrpSpPr>
              <a:grpSpLocks/>
            </p:cNvGrpSpPr>
            <p:nvPr/>
          </p:nvGrpSpPr>
          <p:grpSpPr bwMode="auto">
            <a:xfrm>
              <a:off x="4082" y="1488"/>
              <a:ext cx="966" cy="1007"/>
              <a:chOff x="2880" y="2160"/>
              <a:chExt cx="1152" cy="1632"/>
            </a:xfrm>
          </p:grpSpPr>
          <p:grpSp>
            <p:nvGrpSpPr>
              <p:cNvPr id="56366" name="Group 89">
                <a:extLst>
                  <a:ext uri="{FF2B5EF4-FFF2-40B4-BE49-F238E27FC236}">
                    <a16:creationId xmlns:a16="http://schemas.microsoft.com/office/drawing/2014/main" id="{DC03B02F-B78B-48D6-AF30-85D2742B054F}"/>
                  </a:ext>
                </a:extLst>
              </p:cNvPr>
              <p:cNvGrpSpPr>
                <a:grpSpLocks/>
              </p:cNvGrpSpPr>
              <p:nvPr/>
            </p:nvGrpSpPr>
            <p:grpSpPr bwMode="auto">
              <a:xfrm>
                <a:off x="2880" y="2160"/>
                <a:ext cx="1152" cy="1632"/>
                <a:chOff x="4416" y="1920"/>
                <a:chExt cx="1152" cy="1632"/>
              </a:xfrm>
            </p:grpSpPr>
            <p:sp>
              <p:nvSpPr>
                <p:cNvPr id="56368" name="AutoShape 90">
                  <a:extLst>
                    <a:ext uri="{FF2B5EF4-FFF2-40B4-BE49-F238E27FC236}">
                      <a16:creationId xmlns:a16="http://schemas.microsoft.com/office/drawing/2014/main" id="{9B01FA41-375D-4C16-AAF5-28F603E82C67}"/>
                    </a:ext>
                  </a:extLst>
                </p:cNvPr>
                <p:cNvSpPr>
                  <a:spLocks noChangeArrowheads="1"/>
                </p:cNvSpPr>
                <p:nvPr/>
              </p:nvSpPr>
              <p:spPr bwMode="auto">
                <a:xfrm>
                  <a:off x="4416" y="1920"/>
                  <a:ext cx="1152" cy="1632"/>
                </a:xfrm>
                <a:prstGeom prst="roundRect">
                  <a:avLst>
                    <a:gd name="adj" fmla="val 4708"/>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contourClr>
                    <a:srgbClr val="FFFFFF"/>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69" name="AutoShape 91">
                  <a:extLst>
                    <a:ext uri="{FF2B5EF4-FFF2-40B4-BE49-F238E27FC236}">
                      <a16:creationId xmlns:a16="http://schemas.microsoft.com/office/drawing/2014/main" id="{6C56D150-B7A7-47E9-B859-FDF2AD0C27B2}"/>
                    </a:ext>
                  </a:extLst>
                </p:cNvPr>
                <p:cNvSpPr>
                  <a:spLocks noChangeArrowheads="1"/>
                </p:cNvSpPr>
                <p:nvPr/>
              </p:nvSpPr>
              <p:spPr bwMode="auto">
                <a:xfrm>
                  <a:off x="4464" y="1968"/>
                  <a:ext cx="1056" cy="1536"/>
                </a:xfrm>
                <a:prstGeom prst="roundRect">
                  <a:avLst>
                    <a:gd name="adj" fmla="val 3569"/>
                  </a:avLst>
                </a:prstGeom>
                <a:solidFill>
                  <a:srgbClr val="EAEAEA"/>
                </a:solidFill>
                <a:ln w="9525">
                  <a:solidFill>
                    <a:srgbClr val="5F5F5F"/>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70" name="AutoShape 92">
                  <a:extLst>
                    <a:ext uri="{FF2B5EF4-FFF2-40B4-BE49-F238E27FC236}">
                      <a16:creationId xmlns:a16="http://schemas.microsoft.com/office/drawing/2014/main" id="{1ED4C6C2-5D84-411D-9181-03BD1675FD37}"/>
                    </a:ext>
                  </a:extLst>
                </p:cNvPr>
                <p:cNvSpPr>
                  <a:spLocks noChangeArrowheads="1"/>
                </p:cNvSpPr>
                <p:nvPr/>
              </p:nvSpPr>
              <p:spPr bwMode="auto">
                <a:xfrm>
                  <a:off x="4512" y="2112"/>
                  <a:ext cx="960" cy="480"/>
                </a:xfrm>
                <a:prstGeom prst="roundRect">
                  <a:avLst>
                    <a:gd name="adj" fmla="val 16667"/>
                  </a:avLst>
                </a:prstGeom>
                <a:solidFill>
                  <a:srgbClr val="DDDDDD"/>
                </a:solidFill>
                <a:ln w="9525">
                  <a:solidFill>
                    <a:srgbClr val="5F5F5F"/>
                  </a:solidFill>
                  <a:round/>
                  <a:headEnd/>
                  <a:tailEnd/>
                </a:ln>
                <a:effectLst>
                  <a:prstShdw prst="shdw17" dist="17961" dir="2700000">
                    <a:schemeClr val="bg2"/>
                  </a:prst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71" name="AutoShape 93">
                  <a:extLst>
                    <a:ext uri="{FF2B5EF4-FFF2-40B4-BE49-F238E27FC236}">
                      <a16:creationId xmlns:a16="http://schemas.microsoft.com/office/drawing/2014/main" id="{200EBAD6-5393-4264-B371-65A6AC8B53E1}"/>
                    </a:ext>
                  </a:extLst>
                </p:cNvPr>
                <p:cNvSpPr>
                  <a:spLocks noChangeArrowheads="1"/>
                </p:cNvSpPr>
                <p:nvPr/>
              </p:nvSpPr>
              <p:spPr bwMode="auto">
                <a:xfrm>
                  <a:off x="4512" y="2892"/>
                  <a:ext cx="960" cy="480"/>
                </a:xfrm>
                <a:prstGeom prst="roundRect">
                  <a:avLst>
                    <a:gd name="adj" fmla="val 16667"/>
                  </a:avLst>
                </a:prstGeom>
                <a:solidFill>
                  <a:srgbClr val="DDDDDD"/>
                </a:solidFill>
                <a:ln w="9525">
                  <a:solidFill>
                    <a:srgbClr val="5F5F5F"/>
                  </a:solidFill>
                  <a:round/>
                  <a:headEnd/>
                  <a:tailEnd/>
                </a:ln>
                <a:effectLst>
                  <a:prstShdw prst="shdw17" dist="17961" dir="2700000">
                    <a:schemeClr val="bg2"/>
                  </a:prst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72" name="AutoShape 94">
                  <a:extLst>
                    <a:ext uri="{FF2B5EF4-FFF2-40B4-BE49-F238E27FC236}">
                      <a16:creationId xmlns:a16="http://schemas.microsoft.com/office/drawing/2014/main" id="{CA19CDFD-213C-49AF-9E4D-EA9325BECC08}"/>
                    </a:ext>
                  </a:extLst>
                </p:cNvPr>
                <p:cNvSpPr>
                  <a:spLocks noChangeArrowheads="1"/>
                </p:cNvSpPr>
                <p:nvPr/>
              </p:nvSpPr>
              <p:spPr bwMode="auto">
                <a:xfrm>
                  <a:off x="5136" y="2256"/>
                  <a:ext cx="96" cy="192"/>
                </a:xfrm>
                <a:prstGeom prst="flowChartDelay">
                  <a:avLst/>
                </a:prstGeom>
                <a:solidFill>
                  <a:schemeClr val="bg2"/>
                </a:solidFill>
                <a:ln w="9525">
                  <a:solidFill>
                    <a:srgbClr val="5F5F5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73" name="AutoShape 95">
                  <a:extLst>
                    <a:ext uri="{FF2B5EF4-FFF2-40B4-BE49-F238E27FC236}">
                      <a16:creationId xmlns:a16="http://schemas.microsoft.com/office/drawing/2014/main" id="{CE5572FE-2980-4969-AF64-2B8952495518}"/>
                    </a:ext>
                  </a:extLst>
                </p:cNvPr>
                <p:cNvSpPr>
                  <a:spLocks noChangeArrowheads="1"/>
                </p:cNvSpPr>
                <p:nvPr/>
              </p:nvSpPr>
              <p:spPr bwMode="auto">
                <a:xfrm rot="10800000">
                  <a:off x="4704" y="2256"/>
                  <a:ext cx="96" cy="192"/>
                </a:xfrm>
                <a:prstGeom prst="flowChartDelay">
                  <a:avLst/>
                </a:prstGeom>
                <a:solidFill>
                  <a:schemeClr val="bg2"/>
                </a:solidFill>
                <a:ln w="9525">
                  <a:solidFill>
                    <a:srgbClr val="5F5F5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74" name="AutoShape 96">
                  <a:extLst>
                    <a:ext uri="{FF2B5EF4-FFF2-40B4-BE49-F238E27FC236}">
                      <a16:creationId xmlns:a16="http://schemas.microsoft.com/office/drawing/2014/main" id="{BA14BB01-9D43-47F0-AD19-B7FF5A945F6E}"/>
                    </a:ext>
                  </a:extLst>
                </p:cNvPr>
                <p:cNvSpPr>
                  <a:spLocks noChangeArrowheads="1"/>
                </p:cNvSpPr>
                <p:nvPr/>
              </p:nvSpPr>
              <p:spPr bwMode="auto">
                <a:xfrm>
                  <a:off x="5136" y="3024"/>
                  <a:ext cx="96" cy="192"/>
                </a:xfrm>
                <a:prstGeom prst="flowChartDelay">
                  <a:avLst/>
                </a:prstGeom>
                <a:solidFill>
                  <a:schemeClr val="bg2"/>
                </a:solidFill>
                <a:ln w="9525">
                  <a:solidFill>
                    <a:srgbClr val="5F5F5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75" name="AutoShape 97">
                  <a:extLst>
                    <a:ext uri="{FF2B5EF4-FFF2-40B4-BE49-F238E27FC236}">
                      <a16:creationId xmlns:a16="http://schemas.microsoft.com/office/drawing/2014/main" id="{54D18CDF-2018-4D9D-A159-18CA23EC6CB2}"/>
                    </a:ext>
                  </a:extLst>
                </p:cNvPr>
                <p:cNvSpPr>
                  <a:spLocks noChangeArrowheads="1"/>
                </p:cNvSpPr>
                <p:nvPr/>
              </p:nvSpPr>
              <p:spPr bwMode="auto">
                <a:xfrm rot="10800000">
                  <a:off x="4704" y="3024"/>
                  <a:ext cx="96" cy="192"/>
                </a:xfrm>
                <a:prstGeom prst="flowChartDelay">
                  <a:avLst/>
                </a:prstGeom>
                <a:solidFill>
                  <a:schemeClr val="bg2"/>
                </a:solidFill>
                <a:ln w="9525">
                  <a:solidFill>
                    <a:srgbClr val="5F5F5F"/>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sp>
            <p:nvSpPr>
              <p:cNvPr id="56367" name="AutoShape 98">
                <a:extLst>
                  <a:ext uri="{FF2B5EF4-FFF2-40B4-BE49-F238E27FC236}">
                    <a16:creationId xmlns:a16="http://schemas.microsoft.com/office/drawing/2014/main" id="{4359A5A4-4217-4712-BA31-FE5BF4BD5C65}"/>
                  </a:ext>
                </a:extLst>
              </p:cNvPr>
              <p:cNvSpPr>
                <a:spLocks noChangeArrowheads="1"/>
              </p:cNvSpPr>
              <p:nvPr/>
            </p:nvSpPr>
            <p:spPr bwMode="auto">
              <a:xfrm>
                <a:off x="3360" y="2880"/>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9933"/>
              </a:solidFill>
              <a:ln w="3175">
                <a:solidFill>
                  <a:srgbClr val="5F5F5F"/>
                </a:solidFill>
                <a:miter lim="800000"/>
                <a:headEnd/>
                <a:tailEnd/>
              </a:ln>
            </p:spPr>
            <p:txBody>
              <a:bodyPr wrap="none" anchor="ctr"/>
              <a:lstStyle/>
              <a:p>
                <a:endParaRPr lang="vi-VN"/>
              </a:p>
            </p:txBody>
          </p:sp>
        </p:grpSp>
        <p:sp>
          <p:nvSpPr>
            <p:cNvPr id="56364" name="AutoShape 106">
              <a:extLst>
                <a:ext uri="{FF2B5EF4-FFF2-40B4-BE49-F238E27FC236}">
                  <a16:creationId xmlns:a16="http://schemas.microsoft.com/office/drawing/2014/main" id="{916267B3-FF85-4921-AEF1-77CB3F2BC835}"/>
                </a:ext>
              </a:extLst>
            </p:cNvPr>
            <p:cNvSpPr>
              <a:spLocks noChangeArrowheads="1"/>
            </p:cNvSpPr>
            <p:nvPr/>
          </p:nvSpPr>
          <p:spPr bwMode="auto">
            <a:xfrm rot="-5400000">
              <a:off x="3078" y="1974"/>
              <a:ext cx="807" cy="222"/>
            </a:xfrm>
            <a:prstGeom prst="roundRect">
              <a:avLst>
                <a:gd name="adj" fmla="val 20236"/>
              </a:avLst>
            </a:prstGeom>
            <a:solidFill>
              <a:srgbClr val="EDF6F7"/>
            </a:solidFill>
            <a:ln w="9525">
              <a:round/>
              <a:headEnd/>
              <a:tailEnd/>
            </a:ln>
            <a:scene3d>
              <a:camera prst="legacyObliqueTopRight"/>
              <a:lightRig rig="legacyFlat3" dir="b"/>
            </a:scene3d>
            <a:sp3d extrusionH="430200" prstMaterial="legacyMatte">
              <a:bevelT w="13500" h="13500" prst="angle"/>
              <a:bevelB w="13500" h="13500" prst="angle"/>
              <a:extrusionClr>
                <a:schemeClr val="bg1"/>
              </a:extrusionClr>
              <a:contourClr>
                <a:srgbClr val="EDF6F7"/>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65" name="AutoShape 107">
              <a:extLst>
                <a:ext uri="{FF2B5EF4-FFF2-40B4-BE49-F238E27FC236}">
                  <a16:creationId xmlns:a16="http://schemas.microsoft.com/office/drawing/2014/main" id="{33666861-BBD2-4D28-A087-637F06F6D7A9}"/>
                </a:ext>
              </a:extLst>
            </p:cNvPr>
            <p:cNvSpPr>
              <a:spLocks noChangeArrowheads="1"/>
            </p:cNvSpPr>
            <p:nvPr/>
          </p:nvSpPr>
          <p:spPr bwMode="auto">
            <a:xfrm rot="-5400000">
              <a:off x="3115" y="1981"/>
              <a:ext cx="808" cy="222"/>
            </a:xfrm>
            <a:prstGeom prst="roundRect">
              <a:avLst>
                <a:gd name="adj" fmla="val 20236"/>
              </a:avLst>
            </a:prstGeom>
            <a:solidFill>
              <a:srgbClr val="DDDDDD"/>
            </a:solidFill>
            <a:ln w="3175">
              <a:solidFill>
                <a:schemeClr val="bg1"/>
              </a:solidFill>
              <a:round/>
              <a:headEnd/>
              <a:tailEnd/>
            </a:ln>
            <a:effectLst>
              <a:outerShdw dist="117088" dir="19163922" algn="ctr" rotWithShape="0">
                <a:schemeClr val="bg2">
                  <a:alpha val="50000"/>
                </a:scheme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sp>
        <p:nvSpPr>
          <p:cNvPr id="90114" name="AutoShape 2">
            <a:extLst>
              <a:ext uri="{FF2B5EF4-FFF2-40B4-BE49-F238E27FC236}">
                <a16:creationId xmlns:a16="http://schemas.microsoft.com/office/drawing/2014/main" id="{4468BAF0-7198-4C4A-82B7-4DEA3ADEF2FC}"/>
              </a:ext>
            </a:extLst>
          </p:cNvPr>
          <p:cNvSpPr>
            <a:spLocks noChangeArrowheads="1"/>
          </p:cNvSpPr>
          <p:nvPr/>
        </p:nvSpPr>
        <p:spPr bwMode="auto">
          <a:xfrm>
            <a:off x="104775" y="1181100"/>
            <a:ext cx="3886200" cy="5600700"/>
          </a:xfrm>
          <a:prstGeom prst="roundRect">
            <a:avLst>
              <a:gd name="adj" fmla="val 5921"/>
            </a:avLst>
          </a:prstGeom>
          <a:gradFill rotWithShape="1">
            <a:gsLst>
              <a:gs pos="0">
                <a:schemeClr val="accent1"/>
              </a:gs>
              <a:gs pos="100000">
                <a:schemeClr val="accent1">
                  <a:gamma/>
                  <a:shade val="46275"/>
                  <a:invGamma/>
                </a:schemeClr>
              </a:gs>
            </a:gsLst>
            <a:lin ang="18900000" scaled="1"/>
          </a:gradFill>
          <a:ln w="9525">
            <a:noFill/>
            <a:round/>
            <a:headEnd/>
            <a:tailEnd/>
          </a:ln>
          <a:effectLst/>
          <a:scene3d>
            <a:camera prst="legacyPerspectiveTopRight"/>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sz="1800" b="0">
              <a:latin typeface="Garamond" pitchFamily="18" charset="0"/>
            </a:endParaRPr>
          </a:p>
        </p:txBody>
      </p:sp>
      <p:sp>
        <p:nvSpPr>
          <p:cNvPr id="56324" name="AutoShape 3">
            <a:extLst>
              <a:ext uri="{FF2B5EF4-FFF2-40B4-BE49-F238E27FC236}">
                <a16:creationId xmlns:a16="http://schemas.microsoft.com/office/drawing/2014/main" id="{689FADF5-6119-4754-B9C4-90C01D0E20CB}"/>
              </a:ext>
            </a:extLst>
          </p:cNvPr>
          <p:cNvSpPr>
            <a:spLocks noChangeArrowheads="1"/>
          </p:cNvSpPr>
          <p:nvPr/>
        </p:nvSpPr>
        <p:spPr bwMode="auto">
          <a:xfrm>
            <a:off x="171450" y="1250950"/>
            <a:ext cx="3790950" cy="5465763"/>
          </a:xfrm>
          <a:prstGeom prst="roundRect">
            <a:avLst>
              <a:gd name="adj" fmla="val 4856"/>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pic>
        <p:nvPicPr>
          <p:cNvPr id="56325" name="Picture 4" descr="MAT DONG HO VAN NANG">
            <a:extLst>
              <a:ext uri="{FF2B5EF4-FFF2-40B4-BE49-F238E27FC236}">
                <a16:creationId xmlns:a16="http://schemas.microsoft.com/office/drawing/2014/main" id="{2F28786D-E455-423A-AFD8-EC75A0A01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676650" cy="2825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26" name="Picture 5" descr="MAT DONG HO VAN NANG">
            <a:extLst>
              <a:ext uri="{FF2B5EF4-FFF2-40B4-BE49-F238E27FC236}">
                <a16:creationId xmlns:a16="http://schemas.microsoft.com/office/drawing/2014/main" id="{CEA41B53-9538-4E32-81B4-0ED3CA22F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978275"/>
            <a:ext cx="3573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Oval 6">
            <a:extLst>
              <a:ext uri="{FF2B5EF4-FFF2-40B4-BE49-F238E27FC236}">
                <a16:creationId xmlns:a16="http://schemas.microsoft.com/office/drawing/2014/main" id="{DF6CED57-90D0-4DB1-B4FE-CC4D082FA12D}"/>
              </a:ext>
            </a:extLst>
          </p:cNvPr>
          <p:cNvSpPr>
            <a:spLocks noChangeArrowheads="1"/>
          </p:cNvSpPr>
          <p:nvPr/>
        </p:nvSpPr>
        <p:spPr bwMode="auto">
          <a:xfrm>
            <a:off x="0" y="1771650"/>
            <a:ext cx="4114800" cy="417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nvGrpSpPr>
          <p:cNvPr id="6" name="Group 7">
            <a:extLst>
              <a:ext uri="{FF2B5EF4-FFF2-40B4-BE49-F238E27FC236}">
                <a16:creationId xmlns:a16="http://schemas.microsoft.com/office/drawing/2014/main" id="{9BF56ADA-96AB-4CAB-A76B-289A4D381F9F}"/>
              </a:ext>
            </a:extLst>
          </p:cNvPr>
          <p:cNvGrpSpPr>
            <a:grpSpLocks/>
          </p:cNvGrpSpPr>
          <p:nvPr/>
        </p:nvGrpSpPr>
        <p:grpSpPr bwMode="auto">
          <a:xfrm rot="4270259">
            <a:off x="1924050" y="3657600"/>
            <a:ext cx="304800" cy="304800"/>
            <a:chOff x="1560" y="2304"/>
            <a:chExt cx="192" cy="192"/>
          </a:xfrm>
        </p:grpSpPr>
        <p:sp>
          <p:nvSpPr>
            <p:cNvPr id="56360" name="Oval 8">
              <a:extLst>
                <a:ext uri="{FF2B5EF4-FFF2-40B4-BE49-F238E27FC236}">
                  <a16:creationId xmlns:a16="http://schemas.microsoft.com/office/drawing/2014/main" id="{195C6CC0-6836-4399-B272-B5EDB56659DF}"/>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61" name="Line 9">
              <a:extLst>
                <a:ext uri="{FF2B5EF4-FFF2-40B4-BE49-F238E27FC236}">
                  <a16:creationId xmlns:a16="http://schemas.microsoft.com/office/drawing/2014/main" id="{DC236AC0-4697-4DDA-9569-A56F820668BD}"/>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7" name="Group 10">
            <a:extLst>
              <a:ext uri="{FF2B5EF4-FFF2-40B4-BE49-F238E27FC236}">
                <a16:creationId xmlns:a16="http://schemas.microsoft.com/office/drawing/2014/main" id="{B18C5C42-1897-4754-971A-FC26A447A615}"/>
              </a:ext>
            </a:extLst>
          </p:cNvPr>
          <p:cNvGrpSpPr>
            <a:grpSpLocks/>
          </p:cNvGrpSpPr>
          <p:nvPr/>
        </p:nvGrpSpPr>
        <p:grpSpPr bwMode="auto">
          <a:xfrm>
            <a:off x="76200" y="1657350"/>
            <a:ext cx="3810000" cy="3810000"/>
            <a:chOff x="4080" y="1152"/>
            <a:chExt cx="2400" cy="2400"/>
          </a:xfrm>
        </p:grpSpPr>
        <p:sp>
          <p:nvSpPr>
            <p:cNvPr id="56358" name="Oval 11">
              <a:extLst>
                <a:ext uri="{FF2B5EF4-FFF2-40B4-BE49-F238E27FC236}">
                  <a16:creationId xmlns:a16="http://schemas.microsoft.com/office/drawing/2014/main" id="{90B8C3BF-8F05-40EC-9DF0-76FB569012BE}"/>
                </a:ext>
              </a:extLst>
            </p:cNvPr>
            <p:cNvSpPr>
              <a:spLocks noChangeArrowheads="1"/>
            </p:cNvSpPr>
            <p:nvPr/>
          </p:nvSpPr>
          <p:spPr bwMode="auto">
            <a:xfrm>
              <a:off x="4080" y="1152"/>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59" name="Line 12">
              <a:extLst>
                <a:ext uri="{FF2B5EF4-FFF2-40B4-BE49-F238E27FC236}">
                  <a16:creationId xmlns:a16="http://schemas.microsoft.com/office/drawing/2014/main" id="{A74969B2-EA13-4D86-87A6-C4D62BDDF79C}"/>
                </a:ext>
              </a:extLst>
            </p:cNvPr>
            <p:cNvSpPr>
              <a:spLocks noChangeShapeType="1"/>
            </p:cNvSpPr>
            <p:nvPr/>
          </p:nvSpPr>
          <p:spPr bwMode="auto">
            <a:xfrm>
              <a:off x="4602" y="1392"/>
              <a:ext cx="726" cy="930"/>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8" name="Group 13">
            <a:extLst>
              <a:ext uri="{FF2B5EF4-FFF2-40B4-BE49-F238E27FC236}">
                <a16:creationId xmlns:a16="http://schemas.microsoft.com/office/drawing/2014/main" id="{A666BAB4-E1C7-444B-94B2-0027FED31EA1}"/>
              </a:ext>
            </a:extLst>
          </p:cNvPr>
          <p:cNvGrpSpPr>
            <a:grpSpLocks/>
          </p:cNvGrpSpPr>
          <p:nvPr/>
        </p:nvGrpSpPr>
        <p:grpSpPr bwMode="auto">
          <a:xfrm>
            <a:off x="1295400" y="4648200"/>
            <a:ext cx="1462088" cy="1462088"/>
            <a:chOff x="3792" y="2736"/>
            <a:chExt cx="921" cy="921"/>
          </a:xfrm>
        </p:grpSpPr>
        <p:sp>
          <p:nvSpPr>
            <p:cNvPr id="56354" name="Oval 14">
              <a:extLst>
                <a:ext uri="{FF2B5EF4-FFF2-40B4-BE49-F238E27FC236}">
                  <a16:creationId xmlns:a16="http://schemas.microsoft.com/office/drawing/2014/main" id="{79EE3C0B-8F13-444A-A2E7-5F0EBD2904E7}"/>
                </a:ext>
              </a:extLst>
            </p:cNvPr>
            <p:cNvSpPr>
              <a:spLocks noChangeArrowheads="1"/>
            </p:cNvSpPr>
            <p:nvPr/>
          </p:nvSpPr>
          <p:spPr bwMode="auto">
            <a:xfrm rot="811696">
              <a:off x="3792" y="2736"/>
              <a:ext cx="921" cy="921"/>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55" name="Oval 15">
              <a:extLst>
                <a:ext uri="{FF2B5EF4-FFF2-40B4-BE49-F238E27FC236}">
                  <a16:creationId xmlns:a16="http://schemas.microsoft.com/office/drawing/2014/main" id="{9AA34714-AAD1-403E-9C5B-EE92F5941CA4}"/>
                </a:ext>
              </a:extLst>
            </p:cNvPr>
            <p:cNvSpPr>
              <a:spLocks noChangeArrowheads="1"/>
            </p:cNvSpPr>
            <p:nvPr/>
          </p:nvSpPr>
          <p:spPr bwMode="auto">
            <a:xfrm rot="811696">
              <a:off x="3821" y="2764"/>
              <a:ext cx="864" cy="864"/>
            </a:xfrm>
            <a:prstGeom prst="ellipse">
              <a:avLst/>
            </a:prstGeom>
            <a:solidFill>
              <a:srgbClr val="28517A"/>
            </a:solidFill>
            <a:ln w="317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56" name="AutoShape 16">
              <a:extLst>
                <a:ext uri="{FF2B5EF4-FFF2-40B4-BE49-F238E27FC236}">
                  <a16:creationId xmlns:a16="http://schemas.microsoft.com/office/drawing/2014/main" id="{F111AE49-C2C8-4BB3-97C5-DF4AB7BEFB36}"/>
                </a:ext>
              </a:extLst>
            </p:cNvPr>
            <p:cNvSpPr>
              <a:spLocks noChangeArrowheads="1"/>
            </p:cNvSpPr>
            <p:nvPr/>
          </p:nvSpPr>
          <p:spPr bwMode="auto">
            <a:xfrm>
              <a:off x="4204" y="2764"/>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57" name="Line 17">
              <a:extLst>
                <a:ext uri="{FF2B5EF4-FFF2-40B4-BE49-F238E27FC236}">
                  <a16:creationId xmlns:a16="http://schemas.microsoft.com/office/drawing/2014/main" id="{734F1ED8-CB6F-441C-A3E7-1E9B06BBA04B}"/>
                </a:ext>
              </a:extLst>
            </p:cNvPr>
            <p:cNvSpPr>
              <a:spLocks noChangeShapeType="1"/>
            </p:cNvSpPr>
            <p:nvPr/>
          </p:nvSpPr>
          <p:spPr bwMode="auto">
            <a:xfrm>
              <a:off x="4252" y="2754"/>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9" name="Group 27">
            <a:extLst>
              <a:ext uri="{FF2B5EF4-FFF2-40B4-BE49-F238E27FC236}">
                <a16:creationId xmlns:a16="http://schemas.microsoft.com/office/drawing/2014/main" id="{587609C8-EAA2-4977-9C67-B6A3402DAE03}"/>
              </a:ext>
            </a:extLst>
          </p:cNvPr>
          <p:cNvGrpSpPr>
            <a:grpSpLocks/>
          </p:cNvGrpSpPr>
          <p:nvPr/>
        </p:nvGrpSpPr>
        <p:grpSpPr bwMode="auto">
          <a:xfrm>
            <a:off x="3352800" y="3581400"/>
            <a:ext cx="3581400" cy="2743200"/>
            <a:chOff x="2410" y="1842"/>
            <a:chExt cx="1679" cy="2198"/>
          </a:xfrm>
        </p:grpSpPr>
        <p:grpSp>
          <p:nvGrpSpPr>
            <p:cNvPr id="56345" name="Group 28">
              <a:extLst>
                <a:ext uri="{FF2B5EF4-FFF2-40B4-BE49-F238E27FC236}">
                  <a16:creationId xmlns:a16="http://schemas.microsoft.com/office/drawing/2014/main" id="{78CE62C0-EE98-4A70-8C5B-01AFB4416D69}"/>
                </a:ext>
              </a:extLst>
            </p:cNvPr>
            <p:cNvGrpSpPr>
              <a:grpSpLocks/>
            </p:cNvGrpSpPr>
            <p:nvPr/>
          </p:nvGrpSpPr>
          <p:grpSpPr bwMode="auto">
            <a:xfrm>
              <a:off x="2410" y="3842"/>
              <a:ext cx="279" cy="198"/>
              <a:chOff x="2410" y="3842"/>
              <a:chExt cx="279" cy="198"/>
            </a:xfrm>
          </p:grpSpPr>
          <p:grpSp>
            <p:nvGrpSpPr>
              <p:cNvPr id="56350" name="Group 29">
                <a:extLst>
                  <a:ext uri="{FF2B5EF4-FFF2-40B4-BE49-F238E27FC236}">
                    <a16:creationId xmlns:a16="http://schemas.microsoft.com/office/drawing/2014/main" id="{BFB64612-A9F4-4FFF-AE5D-A84AF21CDBBC}"/>
                  </a:ext>
                </a:extLst>
              </p:cNvPr>
              <p:cNvGrpSpPr>
                <a:grpSpLocks/>
              </p:cNvGrpSpPr>
              <p:nvPr/>
            </p:nvGrpSpPr>
            <p:grpSpPr bwMode="auto">
              <a:xfrm rot="-6436657">
                <a:off x="2454" y="3804"/>
                <a:ext cx="192" cy="279"/>
                <a:chOff x="2115" y="1605"/>
                <a:chExt cx="192" cy="279"/>
              </a:xfrm>
            </p:grpSpPr>
            <p:sp>
              <p:nvSpPr>
                <p:cNvPr id="56352" name="Oval 30">
                  <a:extLst>
                    <a:ext uri="{FF2B5EF4-FFF2-40B4-BE49-F238E27FC236}">
                      <a16:creationId xmlns:a16="http://schemas.microsoft.com/office/drawing/2014/main" id="{C7523591-776E-4DD2-BEDF-D91001078A56}"/>
                    </a:ext>
                  </a:extLst>
                </p:cNvPr>
                <p:cNvSpPr>
                  <a:spLocks noChangeArrowheads="1"/>
                </p:cNvSpPr>
                <p:nvPr/>
              </p:nvSpPr>
              <p:spPr bwMode="auto">
                <a:xfrm>
                  <a:off x="2115" y="1605"/>
                  <a:ext cx="192" cy="192"/>
                </a:xfrm>
                <a:prstGeom prst="ellipse">
                  <a:avLst/>
                </a:prstGeom>
                <a:gradFill rotWithShape="1">
                  <a:gsLst>
                    <a:gs pos="0">
                      <a:srgbClr val="FF3300"/>
                    </a:gs>
                    <a:gs pos="100000">
                      <a:srgbClr val="761800"/>
                    </a:gs>
                  </a:gsLst>
                  <a:lin ang="18900000" scaled="1"/>
                </a:gradFill>
                <a:ln w="9525">
                  <a:solidFill>
                    <a:schemeClr val="bg1"/>
                  </a:solidFill>
                  <a:round/>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56353" name="AutoShape 31">
                  <a:extLst>
                    <a:ext uri="{FF2B5EF4-FFF2-40B4-BE49-F238E27FC236}">
                      <a16:creationId xmlns:a16="http://schemas.microsoft.com/office/drawing/2014/main" id="{5C809FA6-905D-4FA2-AB9E-F4BFE7EC63BB}"/>
                    </a:ext>
                  </a:extLst>
                </p:cNvPr>
                <p:cNvSpPr>
                  <a:spLocks noChangeArrowheads="1"/>
                </p:cNvSpPr>
                <p:nvPr/>
              </p:nvSpPr>
              <p:spPr bwMode="auto">
                <a:xfrm rot="-573605">
                  <a:off x="2181" y="1692"/>
                  <a:ext cx="96" cy="192"/>
                </a:xfrm>
                <a:prstGeom prst="roundRect">
                  <a:avLst>
                    <a:gd name="adj" fmla="val 50000"/>
                  </a:avLst>
                </a:prstGeom>
                <a:gradFill rotWithShape="1">
                  <a:gsLst>
                    <a:gs pos="0">
                      <a:srgbClr val="FF3300"/>
                    </a:gs>
                    <a:gs pos="100000">
                      <a:srgbClr val="761800"/>
                    </a:gs>
                  </a:gsLst>
                  <a:lin ang="18900000" scaled="1"/>
                </a:gradFill>
                <a:ln w="9525">
                  <a:solidFill>
                    <a:schemeClr val="bg1"/>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2800" b="0">
                    <a:solidFill>
                      <a:schemeClr val="bg1"/>
                    </a:solidFill>
                    <a:latin typeface="VNI-Avo" pitchFamily="2" charset="0"/>
                  </a:endParaRPr>
                </a:p>
              </p:txBody>
            </p:sp>
          </p:grpSp>
          <p:sp>
            <p:nvSpPr>
              <p:cNvPr id="90144" name="Oval 32">
                <a:extLst>
                  <a:ext uri="{FF2B5EF4-FFF2-40B4-BE49-F238E27FC236}">
                    <a16:creationId xmlns:a16="http://schemas.microsoft.com/office/drawing/2014/main" id="{D382C6DB-1E86-4BB7-8022-5363FE6FF7D5}"/>
                  </a:ext>
                </a:extLst>
              </p:cNvPr>
              <p:cNvSpPr>
                <a:spLocks noChangeArrowheads="1"/>
              </p:cNvSpPr>
              <p:nvPr/>
            </p:nvSpPr>
            <p:spPr bwMode="auto">
              <a:xfrm rot="-1593903">
                <a:off x="2625" y="3842"/>
                <a:ext cx="47" cy="80"/>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a:defRPr/>
                </a:pPr>
                <a:endParaRPr lang="en-US" sz="1800" b="0">
                  <a:latin typeface="Garamond" pitchFamily="18" charset="0"/>
                </a:endParaRPr>
              </a:p>
            </p:txBody>
          </p:sp>
        </p:grpSp>
        <p:sp>
          <p:nvSpPr>
            <p:cNvPr id="56346" name="Freeform 33">
              <a:extLst>
                <a:ext uri="{FF2B5EF4-FFF2-40B4-BE49-F238E27FC236}">
                  <a16:creationId xmlns:a16="http://schemas.microsoft.com/office/drawing/2014/main" id="{3E887CC8-E0CC-4545-AA3B-AA6C8BCD17B8}"/>
                </a:ext>
              </a:extLst>
            </p:cNvPr>
            <p:cNvSpPr>
              <a:spLocks/>
            </p:cNvSpPr>
            <p:nvPr/>
          </p:nvSpPr>
          <p:spPr bwMode="auto">
            <a:xfrm>
              <a:off x="2643" y="2688"/>
              <a:ext cx="1435" cy="1199"/>
            </a:xfrm>
            <a:custGeom>
              <a:avLst/>
              <a:gdLst>
                <a:gd name="T0" fmla="*/ 0 w 1435"/>
                <a:gd name="T1" fmla="*/ 1197 h 1199"/>
                <a:gd name="T2" fmla="*/ 393 w 1435"/>
                <a:gd name="T3" fmla="*/ 1188 h 1199"/>
                <a:gd name="T4" fmla="*/ 897 w 1435"/>
                <a:gd name="T5" fmla="*/ 1128 h 1199"/>
                <a:gd name="T6" fmla="*/ 1269 w 1435"/>
                <a:gd name="T7" fmla="*/ 1008 h 1199"/>
                <a:gd name="T8" fmla="*/ 1425 w 1435"/>
                <a:gd name="T9" fmla="*/ 768 h 1199"/>
                <a:gd name="T10" fmla="*/ 1329 w 1435"/>
                <a:gd name="T11" fmla="*/ 516 h 1199"/>
                <a:gd name="T12" fmla="*/ 1125 w 1435"/>
                <a:gd name="T13" fmla="*/ 300 h 1199"/>
                <a:gd name="T14" fmla="*/ 1113 w 1435"/>
                <a:gd name="T15" fmla="*/ 0 h 1199"/>
                <a:gd name="T16" fmla="*/ 0 60000 65536"/>
                <a:gd name="T17" fmla="*/ 0 60000 65536"/>
                <a:gd name="T18" fmla="*/ 0 60000 65536"/>
                <a:gd name="T19" fmla="*/ 0 60000 65536"/>
                <a:gd name="T20" fmla="*/ 0 60000 65536"/>
                <a:gd name="T21" fmla="*/ 0 60000 65536"/>
                <a:gd name="T22" fmla="*/ 0 60000 65536"/>
                <a:gd name="T23" fmla="*/ 0 60000 65536"/>
                <a:gd name="T24" fmla="*/ 0 w 1435"/>
                <a:gd name="T25" fmla="*/ 0 h 1199"/>
                <a:gd name="T26" fmla="*/ 1435 w 1435"/>
                <a:gd name="T27" fmla="*/ 1199 h 1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5" h="1199">
                  <a:moveTo>
                    <a:pt x="0" y="1197"/>
                  </a:moveTo>
                  <a:cubicBezTo>
                    <a:pt x="65" y="1196"/>
                    <a:pt x="244" y="1199"/>
                    <a:pt x="393" y="1188"/>
                  </a:cubicBezTo>
                  <a:cubicBezTo>
                    <a:pt x="542" y="1177"/>
                    <a:pt x="751" y="1158"/>
                    <a:pt x="897" y="1128"/>
                  </a:cubicBezTo>
                  <a:cubicBezTo>
                    <a:pt x="1043" y="1098"/>
                    <a:pt x="1181" y="1068"/>
                    <a:pt x="1269" y="1008"/>
                  </a:cubicBezTo>
                  <a:cubicBezTo>
                    <a:pt x="1357" y="948"/>
                    <a:pt x="1415" y="850"/>
                    <a:pt x="1425" y="768"/>
                  </a:cubicBezTo>
                  <a:cubicBezTo>
                    <a:pt x="1435" y="686"/>
                    <a:pt x="1379" y="594"/>
                    <a:pt x="1329" y="516"/>
                  </a:cubicBezTo>
                  <a:cubicBezTo>
                    <a:pt x="1279" y="438"/>
                    <a:pt x="1161" y="386"/>
                    <a:pt x="1125" y="300"/>
                  </a:cubicBezTo>
                  <a:cubicBezTo>
                    <a:pt x="1089" y="214"/>
                    <a:pt x="1115" y="62"/>
                    <a:pt x="1113" y="0"/>
                  </a:cubicBezTo>
                </a:path>
              </a:pathLst>
            </a:custGeom>
            <a:noFill/>
            <a:ln w="38100">
              <a:pattFill prst="sphere">
                <a:fgClr>
                  <a:srgbClr val="FF33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56347" name="Group 34">
              <a:extLst>
                <a:ext uri="{FF2B5EF4-FFF2-40B4-BE49-F238E27FC236}">
                  <a16:creationId xmlns:a16="http://schemas.microsoft.com/office/drawing/2014/main" id="{B63ADAA7-C27D-45F5-BC2F-2551288F0F2D}"/>
                </a:ext>
              </a:extLst>
            </p:cNvPr>
            <p:cNvGrpSpPr>
              <a:grpSpLocks/>
            </p:cNvGrpSpPr>
            <p:nvPr/>
          </p:nvGrpSpPr>
          <p:grpSpPr bwMode="auto">
            <a:xfrm>
              <a:off x="3792" y="1842"/>
              <a:ext cx="297" cy="894"/>
              <a:chOff x="3792" y="1842"/>
              <a:chExt cx="297" cy="894"/>
            </a:xfrm>
          </p:grpSpPr>
          <p:sp>
            <p:nvSpPr>
              <p:cNvPr id="56348" name="Line 35">
                <a:extLst>
                  <a:ext uri="{FF2B5EF4-FFF2-40B4-BE49-F238E27FC236}">
                    <a16:creationId xmlns:a16="http://schemas.microsoft.com/office/drawing/2014/main" id="{3A413672-FABA-4F14-BEFF-DAC9FF09D4F9}"/>
                  </a:ext>
                </a:extLst>
              </p:cNvPr>
              <p:cNvSpPr>
                <a:spLocks noChangeShapeType="1"/>
              </p:cNvSpPr>
              <p:nvPr/>
            </p:nvSpPr>
            <p:spPr bwMode="auto">
              <a:xfrm flipV="1">
                <a:off x="3945" y="1842"/>
                <a:ext cx="144" cy="384"/>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349" name="AutoShape 36">
                <a:extLst>
                  <a:ext uri="{FF2B5EF4-FFF2-40B4-BE49-F238E27FC236}">
                    <a16:creationId xmlns:a16="http://schemas.microsoft.com/office/drawing/2014/main" id="{A8C4B234-B548-4625-84C2-51C9F820DCF8}"/>
                  </a:ext>
                </a:extLst>
              </p:cNvPr>
              <p:cNvSpPr>
                <a:spLocks noChangeArrowheads="1"/>
              </p:cNvSpPr>
              <p:nvPr/>
            </p:nvSpPr>
            <p:spPr bwMode="auto">
              <a:xfrm rot="-9556978">
                <a:off x="3792" y="2112"/>
                <a:ext cx="144" cy="624"/>
              </a:xfrm>
              <a:prstGeom prst="flowChartTerminator">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grpSp>
      <p:grpSp>
        <p:nvGrpSpPr>
          <p:cNvPr id="13" name="Group 37">
            <a:extLst>
              <a:ext uri="{FF2B5EF4-FFF2-40B4-BE49-F238E27FC236}">
                <a16:creationId xmlns:a16="http://schemas.microsoft.com/office/drawing/2014/main" id="{3D4DA4F1-7B2E-4978-A344-BB40A8FCFF1B}"/>
              </a:ext>
            </a:extLst>
          </p:cNvPr>
          <p:cNvGrpSpPr>
            <a:grpSpLocks/>
          </p:cNvGrpSpPr>
          <p:nvPr/>
        </p:nvGrpSpPr>
        <p:grpSpPr bwMode="auto">
          <a:xfrm>
            <a:off x="533400" y="3581400"/>
            <a:ext cx="7315200" cy="3276600"/>
            <a:chOff x="659" y="1971"/>
            <a:chExt cx="4308" cy="2305"/>
          </a:xfrm>
        </p:grpSpPr>
        <p:grpSp>
          <p:nvGrpSpPr>
            <p:cNvPr id="56336" name="Group 38">
              <a:extLst>
                <a:ext uri="{FF2B5EF4-FFF2-40B4-BE49-F238E27FC236}">
                  <a16:creationId xmlns:a16="http://schemas.microsoft.com/office/drawing/2014/main" id="{3378032F-B79B-4264-B94A-665143D61AB8}"/>
                </a:ext>
              </a:extLst>
            </p:cNvPr>
            <p:cNvGrpSpPr>
              <a:grpSpLocks/>
            </p:cNvGrpSpPr>
            <p:nvPr/>
          </p:nvGrpSpPr>
          <p:grpSpPr bwMode="auto">
            <a:xfrm>
              <a:off x="659" y="3841"/>
              <a:ext cx="215" cy="279"/>
              <a:chOff x="659" y="3841"/>
              <a:chExt cx="215" cy="279"/>
            </a:xfrm>
          </p:grpSpPr>
          <p:grpSp>
            <p:nvGrpSpPr>
              <p:cNvPr id="56341" name="Group 39">
                <a:extLst>
                  <a:ext uri="{FF2B5EF4-FFF2-40B4-BE49-F238E27FC236}">
                    <a16:creationId xmlns:a16="http://schemas.microsoft.com/office/drawing/2014/main" id="{5F299DB1-F0EE-4CE6-9C77-E21FC29623EC}"/>
                  </a:ext>
                </a:extLst>
              </p:cNvPr>
              <p:cNvGrpSpPr>
                <a:grpSpLocks/>
              </p:cNvGrpSpPr>
              <p:nvPr/>
            </p:nvGrpSpPr>
            <p:grpSpPr bwMode="auto">
              <a:xfrm rot="-2544630">
                <a:off x="659" y="3841"/>
                <a:ext cx="192" cy="279"/>
                <a:chOff x="2115" y="1605"/>
                <a:chExt cx="192" cy="279"/>
              </a:xfrm>
            </p:grpSpPr>
            <p:sp>
              <p:nvSpPr>
                <p:cNvPr id="90152" name="Oval 40">
                  <a:extLst>
                    <a:ext uri="{FF2B5EF4-FFF2-40B4-BE49-F238E27FC236}">
                      <a16:creationId xmlns:a16="http://schemas.microsoft.com/office/drawing/2014/main" id="{E10A5AFF-66D9-400D-A60E-FAA6C5C045CD}"/>
                    </a:ext>
                  </a:extLst>
                </p:cNvPr>
                <p:cNvSpPr>
                  <a:spLocks noChangeArrowheads="1"/>
                </p:cNvSpPr>
                <p:nvPr/>
              </p:nvSpPr>
              <p:spPr bwMode="auto">
                <a:xfrm>
                  <a:off x="2117" y="1593"/>
                  <a:ext cx="192" cy="192"/>
                </a:xfrm>
                <a:prstGeom prst="ellipse">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wrap="none" anchor="ctr"/>
                <a:lstStyle/>
                <a:p>
                  <a:pPr>
                    <a:defRPr/>
                  </a:pPr>
                  <a:endParaRPr lang="en-US" sz="1800" b="0">
                    <a:latin typeface="Garamond" pitchFamily="18" charset="0"/>
                  </a:endParaRPr>
                </a:p>
              </p:txBody>
            </p:sp>
            <p:sp>
              <p:nvSpPr>
                <p:cNvPr id="56344" name="AutoShape 41">
                  <a:extLst>
                    <a:ext uri="{FF2B5EF4-FFF2-40B4-BE49-F238E27FC236}">
                      <a16:creationId xmlns:a16="http://schemas.microsoft.com/office/drawing/2014/main" id="{7A759B83-A731-42D5-8D42-6ADA27E41196}"/>
                    </a:ext>
                  </a:extLst>
                </p:cNvPr>
                <p:cNvSpPr>
                  <a:spLocks noChangeArrowheads="1"/>
                </p:cNvSpPr>
                <p:nvPr/>
              </p:nvSpPr>
              <p:spPr bwMode="auto">
                <a:xfrm rot="-573605">
                  <a:off x="2178" y="1689"/>
                  <a:ext cx="96" cy="192"/>
                </a:xfrm>
                <a:prstGeom prst="roundRect">
                  <a:avLst>
                    <a:gd name="adj" fmla="val 50000"/>
                  </a:avLst>
                </a:prstGeom>
                <a:gradFill rotWithShape="1">
                  <a:gsLst>
                    <a:gs pos="0">
                      <a:srgbClr val="FFFFFF"/>
                    </a:gs>
                    <a:gs pos="100000">
                      <a:schemeClr val="tx1"/>
                    </a:gs>
                  </a:gsLst>
                  <a:lin ang="18900000" scaled="1"/>
                </a:gradFill>
                <a:ln w="9525">
                  <a:solidFill>
                    <a:schemeClr val="bg1"/>
                  </a:solidFill>
                  <a:round/>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2800" b="0">
                    <a:solidFill>
                      <a:schemeClr val="bg1"/>
                    </a:solidFill>
                    <a:latin typeface="VNI-Avo" pitchFamily="2" charset="0"/>
                  </a:endParaRPr>
                </a:p>
              </p:txBody>
            </p:sp>
          </p:grpSp>
          <p:sp>
            <p:nvSpPr>
              <p:cNvPr id="90154" name="Oval 42">
                <a:extLst>
                  <a:ext uri="{FF2B5EF4-FFF2-40B4-BE49-F238E27FC236}">
                    <a16:creationId xmlns:a16="http://schemas.microsoft.com/office/drawing/2014/main" id="{151C5080-4F1B-4717-9038-4F2ABEA03610}"/>
                  </a:ext>
                </a:extLst>
              </p:cNvPr>
              <p:cNvSpPr>
                <a:spLocks noChangeArrowheads="1"/>
              </p:cNvSpPr>
              <p:nvPr/>
            </p:nvSpPr>
            <p:spPr bwMode="auto">
              <a:xfrm rot="2240961">
                <a:off x="826" y="3999"/>
                <a:ext cx="48" cy="77"/>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algn="ctr" eaLnBrk="1" hangingPunct="1">
                  <a:defRPr/>
                </a:pPr>
                <a:endParaRPr lang="en-US" sz="2800" b="0">
                  <a:solidFill>
                    <a:schemeClr val="bg1"/>
                  </a:solidFill>
                  <a:latin typeface="VNI-Avo" pitchFamily="2" charset="0"/>
                </a:endParaRPr>
              </a:p>
            </p:txBody>
          </p:sp>
        </p:grpSp>
        <p:sp>
          <p:nvSpPr>
            <p:cNvPr id="56337" name="Freeform 43">
              <a:extLst>
                <a:ext uri="{FF2B5EF4-FFF2-40B4-BE49-F238E27FC236}">
                  <a16:creationId xmlns:a16="http://schemas.microsoft.com/office/drawing/2014/main" id="{FE0CCE9C-7D23-4368-B6B7-1AA2968281A2}"/>
                </a:ext>
              </a:extLst>
            </p:cNvPr>
            <p:cNvSpPr>
              <a:spLocks/>
            </p:cNvSpPr>
            <p:nvPr/>
          </p:nvSpPr>
          <p:spPr bwMode="auto">
            <a:xfrm>
              <a:off x="852" y="2820"/>
              <a:ext cx="4092" cy="1456"/>
            </a:xfrm>
            <a:custGeom>
              <a:avLst/>
              <a:gdLst>
                <a:gd name="T0" fmla="*/ 0 w 4092"/>
                <a:gd name="T1" fmla="*/ 1210 h 1456"/>
                <a:gd name="T2" fmla="*/ 240 w 4092"/>
                <a:gd name="T3" fmla="*/ 1320 h 1456"/>
                <a:gd name="T4" fmla="*/ 504 w 4092"/>
                <a:gd name="T5" fmla="*/ 1440 h 1456"/>
                <a:gd name="T6" fmla="*/ 996 w 4092"/>
                <a:gd name="T7" fmla="*/ 1416 h 1456"/>
                <a:gd name="T8" fmla="*/ 1584 w 4092"/>
                <a:gd name="T9" fmla="*/ 1356 h 1456"/>
                <a:gd name="T10" fmla="*/ 2700 w 4092"/>
                <a:gd name="T11" fmla="*/ 1212 h 1456"/>
                <a:gd name="T12" fmla="*/ 3396 w 4092"/>
                <a:gd name="T13" fmla="*/ 888 h 1456"/>
                <a:gd name="T14" fmla="*/ 3936 w 4092"/>
                <a:gd name="T15" fmla="*/ 492 h 1456"/>
                <a:gd name="T16" fmla="*/ 4092 w 4092"/>
                <a:gd name="T17" fmla="*/ 0 h 1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2"/>
                <a:gd name="T28" fmla="*/ 0 h 1456"/>
                <a:gd name="T29" fmla="*/ 4092 w 4092"/>
                <a:gd name="T30" fmla="*/ 1456 h 1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2" h="1456">
                  <a:moveTo>
                    <a:pt x="0" y="1210"/>
                  </a:moveTo>
                  <a:cubicBezTo>
                    <a:pt x="40" y="1228"/>
                    <a:pt x="156" y="1282"/>
                    <a:pt x="240" y="1320"/>
                  </a:cubicBezTo>
                  <a:cubicBezTo>
                    <a:pt x="324" y="1358"/>
                    <a:pt x="378" y="1424"/>
                    <a:pt x="504" y="1440"/>
                  </a:cubicBezTo>
                  <a:cubicBezTo>
                    <a:pt x="630" y="1456"/>
                    <a:pt x="816" y="1430"/>
                    <a:pt x="996" y="1416"/>
                  </a:cubicBezTo>
                  <a:cubicBezTo>
                    <a:pt x="1176" y="1402"/>
                    <a:pt x="1300" y="1390"/>
                    <a:pt x="1584" y="1356"/>
                  </a:cubicBezTo>
                  <a:cubicBezTo>
                    <a:pt x="1868" y="1322"/>
                    <a:pt x="2398" y="1290"/>
                    <a:pt x="2700" y="1212"/>
                  </a:cubicBezTo>
                  <a:cubicBezTo>
                    <a:pt x="3002" y="1134"/>
                    <a:pt x="3190" y="1008"/>
                    <a:pt x="3396" y="888"/>
                  </a:cubicBezTo>
                  <a:cubicBezTo>
                    <a:pt x="3602" y="768"/>
                    <a:pt x="3820" y="640"/>
                    <a:pt x="3936" y="492"/>
                  </a:cubicBezTo>
                  <a:cubicBezTo>
                    <a:pt x="4052" y="344"/>
                    <a:pt x="4060" y="102"/>
                    <a:pt x="4092" y="0"/>
                  </a:cubicBezTo>
                </a:path>
              </a:pathLst>
            </a:custGeom>
            <a:noFill/>
            <a:ln w="38100">
              <a:pattFill prst="sphere">
                <a:fgClr>
                  <a:srgbClr val="0066F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56338" name="Group 44">
              <a:extLst>
                <a:ext uri="{FF2B5EF4-FFF2-40B4-BE49-F238E27FC236}">
                  <a16:creationId xmlns:a16="http://schemas.microsoft.com/office/drawing/2014/main" id="{D2BC544E-1EF9-4F99-AEFD-A9500BFAB1B6}"/>
                </a:ext>
              </a:extLst>
            </p:cNvPr>
            <p:cNvGrpSpPr>
              <a:grpSpLocks/>
            </p:cNvGrpSpPr>
            <p:nvPr/>
          </p:nvGrpSpPr>
          <p:grpSpPr bwMode="auto">
            <a:xfrm rot="-1455772">
              <a:off x="4814" y="1971"/>
              <a:ext cx="153" cy="859"/>
              <a:chOff x="3792" y="1877"/>
              <a:chExt cx="153" cy="859"/>
            </a:xfrm>
          </p:grpSpPr>
          <p:sp>
            <p:nvSpPr>
              <p:cNvPr id="56339" name="Line 45">
                <a:extLst>
                  <a:ext uri="{FF2B5EF4-FFF2-40B4-BE49-F238E27FC236}">
                    <a16:creationId xmlns:a16="http://schemas.microsoft.com/office/drawing/2014/main" id="{E20D82F4-F310-4446-AAAF-A6FC9F0BB3E2}"/>
                  </a:ext>
                </a:extLst>
              </p:cNvPr>
              <p:cNvSpPr>
                <a:spLocks noChangeShapeType="1"/>
              </p:cNvSpPr>
              <p:nvPr/>
            </p:nvSpPr>
            <p:spPr bwMode="auto">
              <a:xfrm flipH="1" flipV="1">
                <a:off x="3908" y="1877"/>
                <a:ext cx="37" cy="349"/>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6340" name="AutoShape 46">
                <a:extLst>
                  <a:ext uri="{FF2B5EF4-FFF2-40B4-BE49-F238E27FC236}">
                    <a16:creationId xmlns:a16="http://schemas.microsoft.com/office/drawing/2014/main" id="{50E30048-48F6-4157-951E-9F837D5C1A19}"/>
                  </a:ext>
                </a:extLst>
              </p:cNvPr>
              <p:cNvSpPr>
                <a:spLocks noChangeArrowheads="1"/>
              </p:cNvSpPr>
              <p:nvPr/>
            </p:nvSpPr>
            <p:spPr bwMode="auto">
              <a:xfrm rot="-9556978">
                <a:off x="3792" y="2112"/>
                <a:ext cx="144" cy="624"/>
              </a:xfrm>
              <a:prstGeom prst="flowChartTerminator">
                <a:avLst/>
              </a:prstGeom>
              <a:gradFill rotWithShape="1">
                <a:gsLst>
                  <a:gs pos="0">
                    <a:srgbClr val="002F76"/>
                  </a:gs>
                  <a:gs pos="50000">
                    <a:srgbClr val="0066FF"/>
                  </a:gs>
                  <a:gs pos="100000">
                    <a:srgbClr val="002F7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grpSp>
      <p:sp>
        <p:nvSpPr>
          <p:cNvPr id="56333" name="Rectangle 47">
            <a:extLst>
              <a:ext uri="{FF2B5EF4-FFF2-40B4-BE49-F238E27FC236}">
                <a16:creationId xmlns:a16="http://schemas.microsoft.com/office/drawing/2014/main" id="{E61D7B35-72AE-4696-A464-060D184A2E33}"/>
              </a:ext>
            </a:extLst>
          </p:cNvPr>
          <p:cNvSpPr>
            <a:spLocks noChangeArrowheads="1"/>
          </p:cNvSpPr>
          <p:nvPr/>
        </p:nvSpPr>
        <p:spPr bwMode="auto">
          <a:xfrm>
            <a:off x="1371600" y="3267075"/>
            <a:ext cx="1419225" cy="390525"/>
          </a:xfrm>
          <a:prstGeom prst="rect">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297988" name="Text Box 4">
            <a:extLst>
              <a:ext uri="{FF2B5EF4-FFF2-40B4-BE49-F238E27FC236}">
                <a16:creationId xmlns:a16="http://schemas.microsoft.com/office/drawing/2014/main" id="{5AD7137B-BB11-4322-8807-8BBEC8095AFD}"/>
              </a:ext>
            </a:extLst>
          </p:cNvPr>
          <p:cNvSpPr txBox="1">
            <a:spLocks noChangeArrowheads="1"/>
          </p:cNvSpPr>
          <p:nvPr/>
        </p:nvSpPr>
        <p:spPr bwMode="auto">
          <a:xfrm>
            <a:off x="990600" y="228600"/>
            <a:ext cx="7620000"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spcBef>
                <a:spcPct val="50000"/>
              </a:spcBef>
              <a:defRPr/>
            </a:pPr>
            <a:r>
              <a:rPr lang="en-US" altLang="vi-VN" sz="2800">
                <a:solidFill>
                  <a:srgbClr val="0000CC"/>
                </a:solidFill>
                <a:effectLst>
                  <a:outerShdw blurRad="38100" dist="38100" dir="2700000" algn="tl">
                    <a:srgbClr val="000000"/>
                  </a:outerShdw>
                </a:effectLst>
                <a:latin typeface="Tahoma" pitchFamily="34" charset="0"/>
                <a:cs typeface="Arial" pitchFamily="34" charset="0"/>
              </a:rPr>
              <a:t> </a:t>
            </a:r>
            <a:r>
              <a:rPr lang="en-US" altLang="vi-VN" sz="2800">
                <a:solidFill>
                  <a:srgbClr val="0000CC"/>
                </a:solidFill>
                <a:latin typeface="Tahoma" pitchFamily="34" charset="0"/>
                <a:cs typeface="Arial" pitchFamily="34" charset="0"/>
              </a:rPr>
              <a:t>4. CÁCH SỬ DỤNG ĐO ĐỒNG HỒ V.O.M</a:t>
            </a:r>
            <a:endParaRPr lang="en-US" altLang="vi-VN" sz="2800">
              <a:solidFill>
                <a:srgbClr val="0000CC"/>
              </a:solidFill>
              <a:latin typeface="Tahoma" pitchFamily="34" charset="0"/>
            </a:endParaRPr>
          </a:p>
        </p:txBody>
      </p:sp>
      <p:sp>
        <p:nvSpPr>
          <p:cNvPr id="90161" name="Text Box 49">
            <a:extLst>
              <a:ext uri="{FF2B5EF4-FFF2-40B4-BE49-F238E27FC236}">
                <a16:creationId xmlns:a16="http://schemas.microsoft.com/office/drawing/2014/main" id="{F1A58640-EBDC-4659-86D9-2D67D267A38D}"/>
              </a:ext>
            </a:extLst>
          </p:cNvPr>
          <p:cNvSpPr txBox="1">
            <a:spLocks noChangeArrowheads="1"/>
          </p:cNvSpPr>
          <p:nvPr/>
        </p:nvSpPr>
        <p:spPr bwMode="auto">
          <a:xfrm>
            <a:off x="4191000" y="914400"/>
            <a:ext cx="446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400">
                <a:solidFill>
                  <a:srgbClr val="FF0066"/>
                </a:solidFill>
                <a:latin typeface="Arial" panose="020B0604020202020204" pitchFamily="34" charset="0"/>
              </a:rPr>
              <a:t>a. Đo điện áp xoay chiều (AC)</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61"/>
                                        </p:tgtEl>
                                        <p:attrNameLst>
                                          <p:attrName>style.visibility</p:attrName>
                                        </p:attrNameLst>
                                      </p:cBhvr>
                                      <p:to>
                                        <p:strVal val="visible"/>
                                      </p:to>
                                    </p:set>
                                    <p:anim calcmode="lin" valueType="num">
                                      <p:cBhvr additive="base">
                                        <p:cTn id="7" dur="1000" fill="hold"/>
                                        <p:tgtEl>
                                          <p:spTgt spid="90161"/>
                                        </p:tgtEl>
                                        <p:attrNameLst>
                                          <p:attrName>ppt_x</p:attrName>
                                        </p:attrNameLst>
                                      </p:cBhvr>
                                      <p:tavLst>
                                        <p:tav tm="0">
                                          <p:val>
                                            <p:strVal val="1+#ppt_w/2"/>
                                          </p:val>
                                        </p:tav>
                                        <p:tav tm="100000">
                                          <p:val>
                                            <p:strVal val="#ppt_x"/>
                                          </p:val>
                                        </p:tav>
                                      </p:tavLst>
                                    </p:anim>
                                    <p:anim calcmode="lin" valueType="num">
                                      <p:cBhvr additive="base">
                                        <p:cTn id="8" dur="1000" fill="hold"/>
                                        <p:tgtEl>
                                          <p:spTgt spid="901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nodeType="clickEffect">
                                  <p:stCondLst>
                                    <p:cond delay="0"/>
                                  </p:stCondLst>
                                  <p:childTnLst>
                                    <p:animRot by="-1800000">
                                      <p:cBhvr>
                                        <p:cTn id="16" dur="2000" fill="hold"/>
                                        <p:tgtEl>
                                          <p:spTgt spid="6"/>
                                        </p:tgtEl>
                                        <p:attrNameLst>
                                          <p:attrName>r</p:attrName>
                                        </p:attrNameLst>
                                      </p:cBhvr>
                                    </p:animRot>
                                  </p:childTnLst>
                                </p:cTn>
                              </p:par>
                            </p:childTnLst>
                          </p:cTn>
                        </p:par>
                        <p:par>
                          <p:cTn id="17" fill="hold" nodeType="afterGroup">
                            <p:stCondLst>
                              <p:cond delay="2000"/>
                            </p:stCondLst>
                            <p:childTnLst>
                              <p:par>
                                <p:cTn id="18" presetID="8" presetClass="emph" presetSubtype="0" fill="hold" nodeType="afterEffect">
                                  <p:stCondLst>
                                    <p:cond delay="0"/>
                                  </p:stCondLst>
                                  <p:childTnLst>
                                    <p:animRot by="-420000">
                                      <p:cBhvr>
                                        <p:cTn id="19" dur="2000" fill="hold"/>
                                        <p:tgtEl>
                                          <p:spTgt spid="7"/>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mph" presetSubtype="0" fill="hold" nodeType="clickEffect">
                                  <p:stCondLst>
                                    <p:cond delay="0"/>
                                  </p:stCondLst>
                                  <p:childTnLst>
                                    <p:animRot by="1800000">
                                      <p:cBhvr>
                                        <p:cTn id="23" dur="2000" fill="hold"/>
                                        <p:tgtEl>
                                          <p:spTgt spid="8"/>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3000"/>
                                        <p:tgtEl>
                                          <p:spTgt spid="9"/>
                                        </p:tgtEl>
                                      </p:cBhvr>
                                    </p:animEffect>
                                  </p:childTnLst>
                                </p:cTn>
                              </p:par>
                            </p:childTnLst>
                          </p:cTn>
                        </p:par>
                        <p:par>
                          <p:cTn id="29" fill="hold" nodeType="afterGroup">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3000"/>
                                        <p:tgtEl>
                                          <p:spTgt spid="13"/>
                                        </p:tgtEl>
                                      </p:cBhvr>
                                    </p:animEffect>
                                  </p:childTnLst>
                                </p:cTn>
                              </p:par>
                            </p:childTnLst>
                          </p:cTn>
                        </p:par>
                        <p:par>
                          <p:cTn id="33" fill="hold" nodeType="afterGroup">
                            <p:stCondLst>
                              <p:cond delay="6000"/>
                            </p:stCondLst>
                            <p:childTnLst>
                              <p:par>
                                <p:cTn id="34" presetID="8" presetClass="emph" presetSubtype="0" fill="hold" nodeType="afterEffect">
                                  <p:stCondLst>
                                    <p:cond delay="0"/>
                                  </p:stCondLst>
                                  <p:childTnLst>
                                    <p:animRot by="3240000">
                                      <p:cBhvr>
                                        <p:cTn id="35" dur="3000" fill="hold"/>
                                        <p:tgtEl>
                                          <p:spTgt spid="7"/>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nodeType="clickEffect">
                                  <p:stCondLst>
                                    <p:cond delay="0"/>
                                  </p:stCondLst>
                                  <p:childTnLst>
                                    <p:animRot by="-1020000">
                                      <p:cBhvr>
                                        <p:cTn id="39" dur="2000" fill="hold"/>
                                        <p:tgtEl>
                                          <p:spTgt spid="8"/>
                                        </p:tgtEl>
                                        <p:attrNameLst>
                                          <p:attrName>r</p:attrName>
                                        </p:attrNameLst>
                                      </p:cBhvr>
                                    </p:animRot>
                                  </p:childTnLst>
                                </p:cTn>
                              </p:par>
                            </p:childTnLst>
                          </p:cTn>
                        </p:par>
                        <p:par>
                          <p:cTn id="40" fill="hold" nodeType="afterGroup">
                            <p:stCondLst>
                              <p:cond delay="2000"/>
                            </p:stCondLst>
                            <p:childTnLst>
                              <p:par>
                                <p:cTn id="41" presetID="8" presetClass="emph" presetSubtype="0" fill="hold" nodeType="afterEffect">
                                  <p:stCondLst>
                                    <p:cond delay="0"/>
                                  </p:stCondLst>
                                  <p:childTnLst>
                                    <p:animRot by="-1980000">
                                      <p:cBhvr>
                                        <p:cTn id="42" dur="500" fill="hold"/>
                                        <p:tgtEl>
                                          <p:spTgt spid="7"/>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mph" presetSubtype="0" fill="hold" nodeType="clickEffect">
                                  <p:stCondLst>
                                    <p:cond delay="0"/>
                                  </p:stCondLst>
                                  <p:childTnLst>
                                    <p:animRot by="1800000">
                                      <p:cBhvr>
                                        <p:cTn id="46" dur="2000" fill="hold"/>
                                        <p:tgtEl>
                                          <p:spTgt spid="8"/>
                                        </p:tgtEl>
                                        <p:attrNameLst>
                                          <p:attrName>r</p:attrName>
                                        </p:attrNameLst>
                                      </p:cBhvr>
                                    </p:animRot>
                                  </p:childTnLst>
                                </p:cTn>
                              </p:par>
                            </p:childTnLst>
                          </p:cTn>
                        </p:par>
                        <p:par>
                          <p:cTn id="47" fill="hold" nodeType="afterGroup">
                            <p:stCondLst>
                              <p:cond delay="2000"/>
                            </p:stCondLst>
                            <p:childTnLst>
                              <p:par>
                                <p:cTn id="48" presetID="8" presetClass="emph" presetSubtype="0" fill="hold" nodeType="afterEffect">
                                  <p:stCondLst>
                                    <p:cond delay="0"/>
                                  </p:stCondLst>
                                  <p:childTnLst>
                                    <p:animRot by="4530000">
                                      <p:cBhvr>
                                        <p:cTn id="49"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87666BE5-C03E-4B8D-94B1-C7BA7634A3FD}"/>
              </a:ext>
            </a:extLst>
          </p:cNvPr>
          <p:cNvSpPr txBox="1">
            <a:spLocks noChangeArrowheads="1"/>
          </p:cNvSpPr>
          <p:nvPr/>
        </p:nvSpPr>
        <p:spPr bwMode="auto">
          <a:xfrm>
            <a:off x="990600" y="228600"/>
            <a:ext cx="7620000"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spcBef>
                <a:spcPct val="50000"/>
              </a:spcBef>
              <a:defRPr/>
            </a:pPr>
            <a:r>
              <a:rPr lang="en-US" altLang="vi-VN" sz="2800">
                <a:solidFill>
                  <a:srgbClr val="0000CC"/>
                </a:solidFill>
                <a:effectLst>
                  <a:outerShdw blurRad="38100" dist="38100" dir="2700000" algn="tl">
                    <a:srgbClr val="000000"/>
                  </a:outerShdw>
                </a:effectLst>
                <a:latin typeface="Tahoma" pitchFamily="34" charset="0"/>
                <a:cs typeface="Arial" pitchFamily="34" charset="0"/>
              </a:rPr>
              <a:t> </a:t>
            </a:r>
            <a:r>
              <a:rPr lang="en-US" altLang="vi-VN" sz="2800">
                <a:solidFill>
                  <a:srgbClr val="0000CC"/>
                </a:solidFill>
                <a:latin typeface="Tahoma" pitchFamily="34" charset="0"/>
                <a:cs typeface="Arial" pitchFamily="34" charset="0"/>
              </a:rPr>
              <a:t>4. CÁCH SỬ DỤNG ĐO ĐỒNG HỒ V.O.M</a:t>
            </a:r>
            <a:endParaRPr lang="en-US" altLang="vi-VN" sz="2800">
              <a:solidFill>
                <a:srgbClr val="0000CC"/>
              </a:solidFill>
              <a:latin typeface="Tahoma" pitchFamily="34" charset="0"/>
            </a:endParaRPr>
          </a:p>
        </p:txBody>
      </p:sp>
      <p:sp>
        <p:nvSpPr>
          <p:cNvPr id="90161" name="Text Box 49">
            <a:extLst>
              <a:ext uri="{FF2B5EF4-FFF2-40B4-BE49-F238E27FC236}">
                <a16:creationId xmlns:a16="http://schemas.microsoft.com/office/drawing/2014/main" id="{E31EA04A-FB7D-4327-9B6C-FB6BC1BA7CC3}"/>
              </a:ext>
            </a:extLst>
          </p:cNvPr>
          <p:cNvSpPr txBox="1">
            <a:spLocks noChangeArrowheads="1"/>
          </p:cNvSpPr>
          <p:nvPr/>
        </p:nvSpPr>
        <p:spPr bwMode="auto">
          <a:xfrm>
            <a:off x="685800" y="744538"/>
            <a:ext cx="7234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400">
                <a:solidFill>
                  <a:srgbClr val="FF0066"/>
                </a:solidFill>
                <a:latin typeface="Arial" panose="020B0604020202020204" pitchFamily="34" charset="0"/>
              </a:rPr>
              <a:t>Nguyên tắc chung khi sử dụng đồng hồ đo VOM</a:t>
            </a:r>
          </a:p>
        </p:txBody>
      </p:sp>
      <p:sp>
        <p:nvSpPr>
          <p:cNvPr id="58" name="Text Box 49">
            <a:extLst>
              <a:ext uri="{FF2B5EF4-FFF2-40B4-BE49-F238E27FC236}">
                <a16:creationId xmlns:a16="http://schemas.microsoft.com/office/drawing/2014/main" id="{FE2D4DDF-CE34-4F00-9503-B2827A208CCA}"/>
              </a:ext>
            </a:extLst>
          </p:cNvPr>
          <p:cNvSpPr txBox="1">
            <a:spLocks noChangeArrowheads="1"/>
          </p:cNvSpPr>
          <p:nvPr/>
        </p:nvSpPr>
        <p:spPr bwMode="auto">
          <a:xfrm>
            <a:off x="639763" y="1447800"/>
            <a:ext cx="8199437"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vi-VN"/>
              <a:t>Xác định vị trì cắm que đo và cắm que đo vào đồng hồ đo.</a:t>
            </a:r>
            <a:endParaRPr lang="vi-VN" altLang="vi-VN"/>
          </a:p>
          <a:p>
            <a:r>
              <a:rPr lang="en-US" altLang="vi-VN"/>
              <a:t>Xác định dòng điện, đại lượng cần đo và chỉnh núm vặn.</a:t>
            </a:r>
            <a:endParaRPr lang="vi-VN" altLang="vi-VN"/>
          </a:p>
          <a:p>
            <a:r>
              <a:rPr lang="en-US" altLang="vi-VN"/>
              <a:t>Ước lượng chỉ số chọn thang đo lớn hơn (không quá 3 lần).</a:t>
            </a:r>
            <a:endParaRPr lang="vi-VN" altLang="vi-VN"/>
          </a:p>
          <a:p>
            <a:r>
              <a:rPr lang="en-US" altLang="vi-VN"/>
              <a:t>Đưa que đo đến vị trí cần đo và đọc trị số.</a:t>
            </a:r>
            <a:endParaRPr lang="vi-VN" altLang="vi-VN"/>
          </a:p>
          <a:p>
            <a:r>
              <a:rPr lang="en-US" altLang="vi-VN"/>
              <a:t>Khị tạm ngưng hoặc thay đổi đại lượng đo phải tắt đồng hồ đo. </a:t>
            </a:r>
            <a:endParaRPr lang="vi-VN" alt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61"/>
                                        </p:tgtEl>
                                        <p:attrNameLst>
                                          <p:attrName>style.visibility</p:attrName>
                                        </p:attrNameLst>
                                      </p:cBhvr>
                                      <p:to>
                                        <p:strVal val="visible"/>
                                      </p:to>
                                    </p:set>
                                    <p:anim calcmode="lin" valueType="num">
                                      <p:cBhvr additive="base">
                                        <p:cTn id="7" dur="1000" fill="hold"/>
                                        <p:tgtEl>
                                          <p:spTgt spid="90161"/>
                                        </p:tgtEl>
                                        <p:attrNameLst>
                                          <p:attrName>ppt_x</p:attrName>
                                        </p:attrNameLst>
                                      </p:cBhvr>
                                      <p:tavLst>
                                        <p:tav tm="0">
                                          <p:val>
                                            <p:strVal val="1+#ppt_w/2"/>
                                          </p:val>
                                        </p:tav>
                                        <p:tav tm="100000">
                                          <p:val>
                                            <p:strVal val="#ppt_x"/>
                                          </p:val>
                                        </p:tav>
                                      </p:tavLst>
                                    </p:anim>
                                    <p:anim calcmode="lin" valueType="num">
                                      <p:cBhvr additive="base">
                                        <p:cTn id="8" dur="1000" fill="hold"/>
                                        <p:tgtEl>
                                          <p:spTgt spid="901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1000" fill="hold"/>
                                        <p:tgtEl>
                                          <p:spTgt spid="58"/>
                                        </p:tgtEl>
                                        <p:attrNameLst>
                                          <p:attrName>ppt_x</p:attrName>
                                        </p:attrNameLst>
                                      </p:cBhvr>
                                      <p:tavLst>
                                        <p:tav tm="0">
                                          <p:val>
                                            <p:strVal val="1+#ppt_w/2"/>
                                          </p:val>
                                        </p:tav>
                                        <p:tav tm="100000">
                                          <p:val>
                                            <p:strVal val="#ppt_x"/>
                                          </p:val>
                                        </p:tav>
                                      </p:tavLst>
                                    </p:anim>
                                    <p:anim calcmode="lin" valueType="num">
                                      <p:cBhvr additive="base">
                                        <p:cTn id="14" dur="10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61"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0103A61-6254-43E2-85F8-50571D4B4A48}"/>
              </a:ext>
            </a:extLst>
          </p:cNvPr>
          <p:cNvSpPr>
            <a:spLocks noChangeArrowheads="1"/>
          </p:cNvSpPr>
          <p:nvPr/>
        </p:nvSpPr>
        <p:spPr bwMode="auto">
          <a:xfrm>
            <a:off x="381000" y="4648200"/>
            <a:ext cx="8229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vi-VN" sz="2600">
                <a:latin typeface="Arial" panose="020B0604020202020204" pitchFamily="34" charset="0"/>
              </a:rPr>
              <a:t>Ví dụ </a:t>
            </a:r>
            <a:r>
              <a:rPr lang="en-GB" altLang="vi-VN" sz="2600">
                <a:latin typeface="Arial" panose="020B0604020202020204" pitchFamily="34" charset="0"/>
                <a:cs typeface="Times New Roman" panose="02020603050405020304" pitchFamily="18" charset="0"/>
              </a:rPr>
              <a:t>: Đ</a:t>
            </a:r>
            <a:r>
              <a:rPr lang="en-US" altLang="vi-VN" sz="2600">
                <a:latin typeface="Arial" panose="020B0604020202020204" pitchFamily="34" charset="0"/>
              </a:rPr>
              <a:t>ể</a:t>
            </a:r>
            <a:r>
              <a:rPr lang="en-GB" altLang="vi-VN" sz="2600">
                <a:latin typeface="Arial" panose="020B0604020202020204" pitchFamily="34" charset="0"/>
                <a:cs typeface="Times New Roman" panose="02020603050405020304" pitchFamily="18" charset="0"/>
              </a:rPr>
              <a:t> thang đo 250 VAC ; </a:t>
            </a:r>
            <a:r>
              <a:rPr lang="en-US" altLang="vi-VN" sz="2600">
                <a:latin typeface="Arial" panose="020B0604020202020204" pitchFamily="34" charset="0"/>
              </a:rPr>
              <a:t>Khi đọc trên thang đo </a:t>
            </a:r>
            <a:r>
              <a:rPr lang="en-GB" altLang="vi-VN" sz="2600">
                <a:latin typeface="Arial" panose="020B0604020202020204" pitchFamily="34" charset="0"/>
                <a:cs typeface="Times New Roman" panose="02020603050405020304" pitchFamily="18" charset="0"/>
              </a:rPr>
              <a:t>250 </a:t>
            </a:r>
            <a:r>
              <a:rPr lang="en-US" altLang="vi-VN" sz="2600">
                <a:latin typeface="Arial" panose="020B0604020202020204" pitchFamily="34" charset="0"/>
              </a:rPr>
              <a:t>ta thấy kim chỉ </a:t>
            </a:r>
            <a:r>
              <a:rPr lang="en-GB" altLang="vi-VN" sz="2600">
                <a:latin typeface="Arial" panose="020B0604020202020204" pitchFamily="34" charset="0"/>
                <a:cs typeface="Times New Roman" panose="02020603050405020304" pitchFamily="18" charset="0"/>
              </a:rPr>
              <a:t>150 thì </a:t>
            </a:r>
            <a:r>
              <a:rPr lang="en-US" altLang="vi-VN" sz="2600">
                <a:latin typeface="Arial" panose="020B0604020202020204" pitchFamily="34" charset="0"/>
              </a:rPr>
              <a:t>giá trị đo </a:t>
            </a:r>
            <a:r>
              <a:rPr lang="en-GB" altLang="vi-VN" sz="2600">
                <a:latin typeface="Arial" panose="020B0604020202020204" pitchFamily="34" charset="0"/>
                <a:cs typeface="Times New Roman" panose="02020603050405020304" pitchFamily="18" charset="0"/>
              </a:rPr>
              <a:t>là :</a:t>
            </a:r>
          </a:p>
          <a:p>
            <a:pPr algn="just">
              <a:spcBef>
                <a:spcPct val="0"/>
              </a:spcBef>
              <a:buFontTx/>
              <a:buNone/>
            </a:pPr>
            <a:r>
              <a:rPr lang="en-GB" altLang="vi-VN" sz="2600">
                <a:latin typeface="Arial" panose="020B0604020202020204" pitchFamily="34" charset="0"/>
                <a:cs typeface="Times New Roman" panose="02020603050405020304" pitchFamily="18" charset="0"/>
              </a:rPr>
              <a:t> </a:t>
            </a:r>
            <a:r>
              <a:rPr lang="en-US" altLang="vi-VN" sz="2400">
                <a:latin typeface="Arial" panose="020B0604020202020204" pitchFamily="34" charset="0"/>
              </a:rPr>
              <a:t>SỐ ĐO</a:t>
            </a:r>
            <a:r>
              <a:rPr lang="en-GB" altLang="vi-VN" sz="2600">
                <a:latin typeface="Arial" panose="020B0604020202020204" pitchFamily="34" charset="0"/>
                <a:cs typeface="Times New Roman" panose="02020603050405020304" pitchFamily="18" charset="0"/>
              </a:rPr>
              <a:t> (</a:t>
            </a:r>
            <a:r>
              <a:rPr lang="en-US" altLang="vi-VN" sz="2400">
                <a:latin typeface="Arial" panose="020B0604020202020204" pitchFamily="34" charset="0"/>
              </a:rPr>
              <a:t>Giá trị đo</a:t>
            </a:r>
            <a:r>
              <a:rPr lang="en-GB" altLang="vi-VN" sz="2600">
                <a:latin typeface="Arial" panose="020B0604020202020204" pitchFamily="34" charset="0"/>
                <a:cs typeface="Times New Roman" panose="02020603050405020304" pitchFamily="18" charset="0"/>
              </a:rPr>
              <a:t>)  =  150   x 250 / 250  = 150 V</a:t>
            </a:r>
            <a:endParaRPr lang="en-US" altLang="vi-VN" sz="2600">
              <a:latin typeface="Arial" panose="020B0604020202020204" pitchFamily="34" charset="0"/>
              <a:cs typeface="Times New Roman" panose="02020603050405020304" pitchFamily="18" charset="0"/>
            </a:endParaRPr>
          </a:p>
        </p:txBody>
      </p:sp>
      <p:sp>
        <p:nvSpPr>
          <p:cNvPr id="55299" name="Text Box 3">
            <a:extLst>
              <a:ext uri="{FF2B5EF4-FFF2-40B4-BE49-F238E27FC236}">
                <a16:creationId xmlns:a16="http://schemas.microsoft.com/office/drawing/2014/main" id="{9026B71A-76A4-499D-A3FA-DDB53F3267AB}"/>
              </a:ext>
            </a:extLst>
          </p:cNvPr>
          <p:cNvSpPr txBox="1">
            <a:spLocks noChangeArrowheads="1"/>
          </p:cNvSpPr>
          <p:nvPr/>
        </p:nvSpPr>
        <p:spPr bwMode="auto">
          <a:xfrm>
            <a:off x="304800" y="685800"/>
            <a:ext cx="8305800" cy="156966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spcBef>
                <a:spcPct val="50000"/>
              </a:spcBef>
              <a:defRPr/>
            </a:pPr>
            <a:r>
              <a:rPr lang="en-US" altLang="vi-VN" baseline="-25000" dirty="0">
                <a:latin typeface="Arial" pitchFamily="34" charset="0"/>
              </a:rPr>
              <a:t>*</a:t>
            </a:r>
            <a:r>
              <a:rPr lang="en-US" altLang="vi-VN" dirty="0">
                <a:latin typeface="Arial" pitchFamily="34" charset="0"/>
              </a:rPr>
              <a:t> </a:t>
            </a:r>
            <a:r>
              <a:rPr lang="en-US" altLang="vi-VN" dirty="0" err="1">
                <a:latin typeface="Arial" pitchFamily="34" charset="0"/>
              </a:rPr>
              <a:t>Khi</a:t>
            </a:r>
            <a:r>
              <a:rPr lang="en-US" altLang="vi-VN" dirty="0">
                <a:latin typeface="Arial" pitchFamily="34" charset="0"/>
              </a:rPr>
              <a:t> </a:t>
            </a:r>
            <a:r>
              <a:rPr lang="en-US" altLang="vi-VN" dirty="0" err="1">
                <a:latin typeface="Arial" pitchFamily="34" charset="0"/>
              </a:rPr>
              <a:t>đo</a:t>
            </a:r>
            <a:r>
              <a:rPr lang="en-US" altLang="vi-VN" dirty="0">
                <a:latin typeface="Arial" pitchFamily="34" charset="0"/>
              </a:rPr>
              <a:t> </a:t>
            </a:r>
            <a:r>
              <a:rPr lang="en-US" altLang="vi-VN" dirty="0" err="1">
                <a:latin typeface="Arial" pitchFamily="34" charset="0"/>
              </a:rPr>
              <a:t>điện</a:t>
            </a:r>
            <a:r>
              <a:rPr lang="en-US" altLang="vi-VN" dirty="0">
                <a:latin typeface="Arial" pitchFamily="34" charset="0"/>
              </a:rPr>
              <a:t> </a:t>
            </a:r>
            <a:r>
              <a:rPr lang="en-US" altLang="vi-VN" dirty="0" err="1">
                <a:latin typeface="Arial" pitchFamily="34" charset="0"/>
              </a:rPr>
              <a:t>áp</a:t>
            </a:r>
            <a:r>
              <a:rPr lang="en-US" altLang="vi-VN" dirty="0">
                <a:latin typeface="Arial" pitchFamily="34" charset="0"/>
              </a:rPr>
              <a:t> </a:t>
            </a:r>
            <a:r>
              <a:rPr lang="en-US" altLang="vi-VN" dirty="0" err="1">
                <a:latin typeface="Arial" pitchFamily="34" charset="0"/>
              </a:rPr>
              <a:t>xoay</a:t>
            </a:r>
            <a:r>
              <a:rPr lang="en-US" altLang="vi-VN" dirty="0">
                <a:latin typeface="Arial" pitchFamily="34" charset="0"/>
              </a:rPr>
              <a:t> </a:t>
            </a:r>
            <a:r>
              <a:rPr lang="en-US" altLang="vi-VN" dirty="0" err="1">
                <a:latin typeface="Arial" pitchFamily="34" charset="0"/>
              </a:rPr>
              <a:t>chiều</a:t>
            </a:r>
            <a:r>
              <a:rPr lang="en-US" altLang="vi-VN" dirty="0">
                <a:latin typeface="Arial" pitchFamily="34" charset="0"/>
              </a:rPr>
              <a:t> ta </a:t>
            </a:r>
            <a:r>
              <a:rPr lang="en-US" altLang="vi-VN" dirty="0" err="1">
                <a:latin typeface="Arial" pitchFamily="34" charset="0"/>
              </a:rPr>
              <a:t>chuyển</a:t>
            </a:r>
            <a:r>
              <a:rPr lang="en-US" altLang="vi-VN" dirty="0">
                <a:latin typeface="Arial" pitchFamily="34" charset="0"/>
              </a:rPr>
              <a:t> thang </a:t>
            </a:r>
            <a:r>
              <a:rPr lang="en-US" altLang="vi-VN" dirty="0" err="1">
                <a:latin typeface="Arial" pitchFamily="34" charset="0"/>
              </a:rPr>
              <a:t>đo</a:t>
            </a:r>
            <a:r>
              <a:rPr lang="en-US" altLang="vi-VN" dirty="0">
                <a:latin typeface="Arial" pitchFamily="34" charset="0"/>
              </a:rPr>
              <a:t> </a:t>
            </a:r>
            <a:r>
              <a:rPr lang="en-US" altLang="vi-VN" dirty="0" err="1">
                <a:latin typeface="Arial" pitchFamily="34" charset="0"/>
              </a:rPr>
              <a:t>về</a:t>
            </a:r>
            <a:r>
              <a:rPr lang="en-US" altLang="vi-VN" dirty="0">
                <a:latin typeface="Arial" pitchFamily="34" charset="0"/>
              </a:rPr>
              <a:t> </a:t>
            </a:r>
            <a:r>
              <a:rPr lang="en-US" altLang="vi-VN" dirty="0" err="1">
                <a:latin typeface="Arial" pitchFamily="34" charset="0"/>
              </a:rPr>
              <a:t>các</a:t>
            </a:r>
            <a:r>
              <a:rPr lang="en-US" altLang="vi-VN" dirty="0">
                <a:latin typeface="Arial" pitchFamily="34" charset="0"/>
              </a:rPr>
              <a:t> thang AC, </a:t>
            </a:r>
            <a:r>
              <a:rPr lang="en-US" altLang="vi-VN" dirty="0" err="1">
                <a:latin typeface="Arial" pitchFamily="34" charset="0"/>
              </a:rPr>
              <a:t>để</a:t>
            </a:r>
            <a:r>
              <a:rPr lang="en-US" altLang="vi-VN" dirty="0">
                <a:latin typeface="Arial" pitchFamily="34" charset="0"/>
              </a:rPr>
              <a:t> thang AC </a:t>
            </a:r>
            <a:r>
              <a:rPr lang="en-US" altLang="vi-VN" dirty="0" err="1">
                <a:latin typeface="Arial" pitchFamily="34" charset="0"/>
              </a:rPr>
              <a:t>cao</a:t>
            </a:r>
            <a:r>
              <a:rPr lang="en-US" altLang="vi-VN" dirty="0">
                <a:latin typeface="Arial" pitchFamily="34" charset="0"/>
              </a:rPr>
              <a:t> </a:t>
            </a:r>
            <a:r>
              <a:rPr lang="en-US" altLang="vi-VN" dirty="0" err="1">
                <a:latin typeface="Arial" pitchFamily="34" charset="0"/>
              </a:rPr>
              <a:t>hơn</a:t>
            </a:r>
            <a:r>
              <a:rPr lang="en-US" altLang="vi-VN" dirty="0">
                <a:latin typeface="Arial" pitchFamily="34" charset="0"/>
              </a:rPr>
              <a:t> </a:t>
            </a:r>
            <a:r>
              <a:rPr lang="en-US" altLang="vi-VN" dirty="0" err="1">
                <a:latin typeface="Arial" pitchFamily="34" charset="0"/>
              </a:rPr>
              <a:t>một</a:t>
            </a:r>
            <a:r>
              <a:rPr lang="en-US" altLang="vi-VN" dirty="0">
                <a:latin typeface="Arial" pitchFamily="34" charset="0"/>
              </a:rPr>
              <a:t> </a:t>
            </a:r>
            <a:r>
              <a:rPr lang="en-US" altLang="vi-VN" dirty="0" err="1">
                <a:latin typeface="Arial" pitchFamily="34" charset="0"/>
              </a:rPr>
              <a:t>nấc</a:t>
            </a:r>
            <a:r>
              <a:rPr lang="en-US" altLang="vi-VN" dirty="0">
                <a:latin typeface="Arial" pitchFamily="34" charset="0"/>
              </a:rPr>
              <a:t> </a:t>
            </a:r>
            <a:r>
              <a:rPr lang="en-US" altLang="vi-VN" dirty="0">
                <a:solidFill>
                  <a:srgbClr val="A50021"/>
                </a:solidFill>
                <a:latin typeface="Arial" pitchFamily="34" charset="0"/>
              </a:rPr>
              <a:t>(</a:t>
            </a:r>
            <a:r>
              <a:rPr lang="en-US" altLang="vi-VN" dirty="0" err="1">
                <a:solidFill>
                  <a:srgbClr val="A50021"/>
                </a:solidFill>
                <a:latin typeface="Arial" pitchFamily="34" charset="0"/>
              </a:rPr>
              <a:t>Nếu</a:t>
            </a:r>
            <a:r>
              <a:rPr lang="en-US" altLang="vi-VN" dirty="0">
                <a:solidFill>
                  <a:srgbClr val="A50021"/>
                </a:solidFill>
                <a:latin typeface="Arial" pitchFamily="34" charset="0"/>
              </a:rPr>
              <a:t> </a:t>
            </a:r>
            <a:r>
              <a:rPr lang="en-US" altLang="vi-VN" dirty="0" err="1">
                <a:solidFill>
                  <a:srgbClr val="A50021"/>
                </a:solidFill>
                <a:latin typeface="Arial" pitchFamily="34" charset="0"/>
              </a:rPr>
              <a:t>không</a:t>
            </a:r>
            <a:r>
              <a:rPr lang="en-US" altLang="vi-VN" dirty="0">
                <a:solidFill>
                  <a:srgbClr val="A50021"/>
                </a:solidFill>
                <a:latin typeface="Arial" pitchFamily="34" charset="0"/>
              </a:rPr>
              <a:t> </a:t>
            </a:r>
            <a:r>
              <a:rPr lang="en-US" altLang="vi-VN" dirty="0" err="1">
                <a:solidFill>
                  <a:srgbClr val="A50021"/>
                </a:solidFill>
                <a:latin typeface="Arial" pitchFamily="34" charset="0"/>
              </a:rPr>
              <a:t>biết</a:t>
            </a:r>
            <a:r>
              <a:rPr lang="en-US" altLang="vi-VN" dirty="0">
                <a:solidFill>
                  <a:srgbClr val="A50021"/>
                </a:solidFill>
                <a:latin typeface="Arial" pitchFamily="34" charset="0"/>
              </a:rPr>
              <a:t> </a:t>
            </a:r>
            <a:r>
              <a:rPr lang="en-US" altLang="vi-VN" dirty="0" err="1">
                <a:solidFill>
                  <a:srgbClr val="A50021"/>
                </a:solidFill>
                <a:latin typeface="Arial" pitchFamily="34" charset="0"/>
              </a:rPr>
              <a:t>khoảng</a:t>
            </a:r>
            <a:r>
              <a:rPr lang="en-US" altLang="vi-VN" dirty="0">
                <a:solidFill>
                  <a:srgbClr val="A50021"/>
                </a:solidFill>
                <a:latin typeface="Arial" pitchFamily="34" charset="0"/>
              </a:rPr>
              <a:t> </a:t>
            </a:r>
            <a:r>
              <a:rPr lang="en-US" altLang="vi-VN" dirty="0" err="1">
                <a:solidFill>
                  <a:srgbClr val="A50021"/>
                </a:solidFill>
                <a:latin typeface="Arial" pitchFamily="34" charset="0"/>
              </a:rPr>
              <a:t>điện</a:t>
            </a:r>
            <a:r>
              <a:rPr lang="en-US" altLang="vi-VN" dirty="0">
                <a:solidFill>
                  <a:srgbClr val="A50021"/>
                </a:solidFill>
                <a:latin typeface="Arial" pitchFamily="34" charset="0"/>
              </a:rPr>
              <a:t> </a:t>
            </a:r>
            <a:r>
              <a:rPr lang="en-US" altLang="vi-VN" dirty="0" err="1">
                <a:solidFill>
                  <a:srgbClr val="A50021"/>
                </a:solidFill>
                <a:latin typeface="Arial" pitchFamily="34" charset="0"/>
              </a:rPr>
              <a:t>áp</a:t>
            </a:r>
            <a:r>
              <a:rPr lang="en-US" altLang="vi-VN" dirty="0">
                <a:solidFill>
                  <a:srgbClr val="A50021"/>
                </a:solidFill>
                <a:latin typeface="Arial" pitchFamily="34" charset="0"/>
              </a:rPr>
              <a:t> </a:t>
            </a:r>
            <a:r>
              <a:rPr lang="en-US" altLang="vi-VN" dirty="0" err="1">
                <a:solidFill>
                  <a:srgbClr val="A50021"/>
                </a:solidFill>
                <a:latin typeface="Arial" pitchFamily="34" charset="0"/>
              </a:rPr>
              <a:t>thì</a:t>
            </a:r>
            <a:r>
              <a:rPr lang="en-US" altLang="vi-VN" dirty="0">
                <a:solidFill>
                  <a:srgbClr val="A50021"/>
                </a:solidFill>
                <a:latin typeface="Arial" pitchFamily="34" charset="0"/>
              </a:rPr>
              <a:t> </a:t>
            </a:r>
            <a:r>
              <a:rPr lang="en-US" altLang="vi-VN" dirty="0" err="1">
                <a:solidFill>
                  <a:srgbClr val="A50021"/>
                </a:solidFill>
                <a:latin typeface="Arial" pitchFamily="34" charset="0"/>
              </a:rPr>
              <a:t>phải</a:t>
            </a:r>
            <a:r>
              <a:rPr lang="en-US" altLang="vi-VN" dirty="0">
                <a:solidFill>
                  <a:srgbClr val="A50021"/>
                </a:solidFill>
                <a:latin typeface="Arial" pitchFamily="34" charset="0"/>
              </a:rPr>
              <a:t> </a:t>
            </a:r>
            <a:r>
              <a:rPr lang="en-US" altLang="vi-VN" dirty="0" err="1">
                <a:solidFill>
                  <a:srgbClr val="A50021"/>
                </a:solidFill>
                <a:latin typeface="Arial" pitchFamily="34" charset="0"/>
              </a:rPr>
              <a:t>đặt</a:t>
            </a:r>
            <a:r>
              <a:rPr lang="en-US" altLang="vi-VN" dirty="0">
                <a:solidFill>
                  <a:srgbClr val="A50021"/>
                </a:solidFill>
                <a:latin typeface="Arial" pitchFamily="34" charset="0"/>
              </a:rPr>
              <a:t> </a:t>
            </a:r>
            <a:r>
              <a:rPr lang="en-US" altLang="vi-VN" dirty="0" err="1">
                <a:solidFill>
                  <a:srgbClr val="A50021"/>
                </a:solidFill>
                <a:latin typeface="Arial" pitchFamily="34" charset="0"/>
              </a:rPr>
              <a:t>đồng</a:t>
            </a:r>
            <a:r>
              <a:rPr lang="en-US" altLang="vi-VN" dirty="0">
                <a:solidFill>
                  <a:srgbClr val="A50021"/>
                </a:solidFill>
                <a:latin typeface="Arial" pitchFamily="34" charset="0"/>
              </a:rPr>
              <a:t> </a:t>
            </a:r>
            <a:r>
              <a:rPr lang="en-US" altLang="vi-VN" dirty="0" err="1">
                <a:solidFill>
                  <a:srgbClr val="A50021"/>
                </a:solidFill>
                <a:latin typeface="Arial" pitchFamily="34" charset="0"/>
              </a:rPr>
              <a:t>hồ</a:t>
            </a:r>
            <a:r>
              <a:rPr lang="en-US" altLang="vi-VN" dirty="0">
                <a:solidFill>
                  <a:srgbClr val="A50021"/>
                </a:solidFill>
                <a:latin typeface="Arial" pitchFamily="34" charset="0"/>
              </a:rPr>
              <a:t> ở thang </a:t>
            </a:r>
            <a:r>
              <a:rPr lang="en-US" altLang="vi-VN" dirty="0" err="1">
                <a:solidFill>
                  <a:srgbClr val="A50021"/>
                </a:solidFill>
                <a:latin typeface="Arial" pitchFamily="34" charset="0"/>
              </a:rPr>
              <a:t>đo</a:t>
            </a:r>
            <a:r>
              <a:rPr lang="en-US" altLang="vi-VN" dirty="0">
                <a:solidFill>
                  <a:srgbClr val="A50021"/>
                </a:solidFill>
                <a:latin typeface="Arial" pitchFamily="34" charset="0"/>
              </a:rPr>
              <a:t> </a:t>
            </a:r>
            <a:r>
              <a:rPr lang="en-US" altLang="vi-VN" dirty="0" err="1">
                <a:solidFill>
                  <a:srgbClr val="A50021"/>
                </a:solidFill>
                <a:latin typeface="Arial" pitchFamily="34" charset="0"/>
              </a:rPr>
              <a:t>cao</a:t>
            </a:r>
            <a:r>
              <a:rPr lang="en-US" altLang="vi-VN" dirty="0">
                <a:solidFill>
                  <a:srgbClr val="A50021"/>
                </a:solidFill>
                <a:latin typeface="Arial" pitchFamily="34" charset="0"/>
              </a:rPr>
              <a:t> </a:t>
            </a:r>
            <a:r>
              <a:rPr lang="en-US" altLang="vi-VN" dirty="0" err="1">
                <a:solidFill>
                  <a:srgbClr val="A50021"/>
                </a:solidFill>
                <a:latin typeface="Arial" pitchFamily="34" charset="0"/>
              </a:rPr>
              <a:t>nhất</a:t>
            </a:r>
            <a:r>
              <a:rPr lang="en-US" altLang="vi-VN" dirty="0">
                <a:solidFill>
                  <a:srgbClr val="A50021"/>
                </a:solidFill>
                <a:latin typeface="Arial" pitchFamily="34" charset="0"/>
              </a:rPr>
              <a:t> </a:t>
            </a:r>
            <a:r>
              <a:rPr lang="en-US" altLang="vi-VN" dirty="0" err="1">
                <a:solidFill>
                  <a:srgbClr val="A50021"/>
                </a:solidFill>
                <a:latin typeface="Arial" pitchFamily="34" charset="0"/>
              </a:rPr>
              <a:t>rồi</a:t>
            </a:r>
            <a:r>
              <a:rPr lang="en-US" altLang="vi-VN" dirty="0">
                <a:solidFill>
                  <a:srgbClr val="A50021"/>
                </a:solidFill>
                <a:latin typeface="Arial" pitchFamily="34" charset="0"/>
              </a:rPr>
              <a:t> </a:t>
            </a:r>
            <a:r>
              <a:rPr lang="en-US" altLang="vi-VN" dirty="0" err="1">
                <a:solidFill>
                  <a:srgbClr val="A50021"/>
                </a:solidFill>
                <a:latin typeface="Arial" pitchFamily="34" charset="0"/>
              </a:rPr>
              <a:t>điều</a:t>
            </a:r>
            <a:r>
              <a:rPr lang="en-US" altLang="vi-VN" dirty="0">
                <a:solidFill>
                  <a:srgbClr val="A50021"/>
                </a:solidFill>
                <a:latin typeface="Arial" pitchFamily="34" charset="0"/>
              </a:rPr>
              <a:t> </a:t>
            </a:r>
            <a:r>
              <a:rPr lang="en-US" altLang="vi-VN" dirty="0" err="1">
                <a:solidFill>
                  <a:srgbClr val="A50021"/>
                </a:solidFill>
                <a:latin typeface="Arial" pitchFamily="34" charset="0"/>
              </a:rPr>
              <a:t>chỉnh</a:t>
            </a:r>
            <a:r>
              <a:rPr lang="en-US" altLang="vi-VN" dirty="0">
                <a:solidFill>
                  <a:srgbClr val="A50021"/>
                </a:solidFill>
                <a:latin typeface="Arial" pitchFamily="34" charset="0"/>
              </a:rPr>
              <a:t> </a:t>
            </a:r>
            <a:r>
              <a:rPr lang="en-US" altLang="vi-VN" dirty="0" err="1">
                <a:solidFill>
                  <a:srgbClr val="A50021"/>
                </a:solidFill>
                <a:latin typeface="Arial" pitchFamily="34" charset="0"/>
              </a:rPr>
              <a:t>về</a:t>
            </a:r>
            <a:r>
              <a:rPr lang="en-US" altLang="vi-VN" dirty="0">
                <a:solidFill>
                  <a:srgbClr val="A50021"/>
                </a:solidFill>
                <a:latin typeface="Arial" pitchFamily="34" charset="0"/>
              </a:rPr>
              <a:t> </a:t>
            </a:r>
            <a:r>
              <a:rPr lang="en-US" altLang="vi-VN" dirty="0" err="1">
                <a:solidFill>
                  <a:srgbClr val="A50021"/>
                </a:solidFill>
                <a:latin typeface="Arial" pitchFamily="34" charset="0"/>
              </a:rPr>
              <a:t>mức</a:t>
            </a:r>
            <a:r>
              <a:rPr lang="en-US" altLang="vi-VN" dirty="0">
                <a:solidFill>
                  <a:srgbClr val="A50021"/>
                </a:solidFill>
                <a:latin typeface="Arial" pitchFamily="34" charset="0"/>
              </a:rPr>
              <a:t> </a:t>
            </a:r>
            <a:r>
              <a:rPr lang="en-US" altLang="vi-VN" dirty="0" err="1">
                <a:solidFill>
                  <a:srgbClr val="A50021"/>
                </a:solidFill>
                <a:latin typeface="Arial" pitchFamily="34" charset="0"/>
              </a:rPr>
              <a:t>thấp</a:t>
            </a:r>
            <a:r>
              <a:rPr lang="en-US" altLang="vi-VN" dirty="0">
                <a:solidFill>
                  <a:srgbClr val="A50021"/>
                </a:solidFill>
                <a:latin typeface="Arial" pitchFamily="34" charset="0"/>
              </a:rPr>
              <a:t> </a:t>
            </a:r>
            <a:r>
              <a:rPr lang="en-US" altLang="vi-VN" dirty="0" err="1">
                <a:solidFill>
                  <a:srgbClr val="A50021"/>
                </a:solidFill>
                <a:latin typeface="Arial" pitchFamily="34" charset="0"/>
              </a:rPr>
              <a:t>dần</a:t>
            </a:r>
            <a:r>
              <a:rPr lang="en-US" altLang="vi-VN" dirty="0">
                <a:solidFill>
                  <a:srgbClr val="A50021"/>
                </a:solidFill>
                <a:latin typeface="Arial" pitchFamily="34" charset="0"/>
              </a:rPr>
              <a:t>)</a:t>
            </a:r>
          </a:p>
        </p:txBody>
      </p:sp>
      <p:sp>
        <p:nvSpPr>
          <p:cNvPr id="55300" name="Text Box 4">
            <a:extLst>
              <a:ext uri="{FF2B5EF4-FFF2-40B4-BE49-F238E27FC236}">
                <a16:creationId xmlns:a16="http://schemas.microsoft.com/office/drawing/2014/main" id="{50A48A98-A5F6-4BC5-95F6-57033794914A}"/>
              </a:ext>
            </a:extLst>
          </p:cNvPr>
          <p:cNvSpPr txBox="1">
            <a:spLocks noChangeArrowheads="1"/>
          </p:cNvSpPr>
          <p:nvPr/>
        </p:nvSpPr>
        <p:spPr bwMode="auto">
          <a:xfrm>
            <a:off x="457200" y="3200400"/>
            <a:ext cx="8305800" cy="137001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400">
                <a:solidFill>
                  <a:srgbClr val="FF0000"/>
                </a:solidFill>
                <a:latin typeface="Arial" panose="020B0604020202020204" pitchFamily="34" charset="0"/>
              </a:rPr>
              <a:t>Đọc trị số :</a:t>
            </a:r>
          </a:p>
          <a:p>
            <a:pPr eaLnBrk="1" hangingPunct="1">
              <a:spcBef>
                <a:spcPct val="50000"/>
              </a:spcBef>
              <a:buFontTx/>
              <a:buNone/>
            </a:pPr>
            <a:r>
              <a:rPr lang="en-US" altLang="vi-VN" sz="2400">
                <a:solidFill>
                  <a:schemeClr val="hlink"/>
                </a:solidFill>
                <a:latin typeface="Arial" panose="020B0604020202020204" pitchFamily="34" charset="0"/>
              </a:rPr>
              <a:t>SỐ ĐO  =  SỐ ĐỌC ( số chỉ của kim)  X ( THANG ĐO / VẠCH ĐỌC )</a:t>
            </a:r>
            <a:endParaRPr lang="en-US" altLang="vi-VN" sz="1800" b="0">
              <a:solidFill>
                <a:schemeClr val="hlink"/>
              </a:solidFill>
              <a:latin typeface="Arial" panose="020B0604020202020204" pitchFamily="34" charset="0"/>
            </a:endParaRPr>
          </a:p>
        </p:txBody>
      </p:sp>
      <p:sp>
        <p:nvSpPr>
          <p:cNvPr id="55301" name="Text Box 5">
            <a:extLst>
              <a:ext uri="{FF2B5EF4-FFF2-40B4-BE49-F238E27FC236}">
                <a16:creationId xmlns:a16="http://schemas.microsoft.com/office/drawing/2014/main" id="{129E4044-0CA1-4E90-A107-25B719FF160D}"/>
              </a:ext>
            </a:extLst>
          </p:cNvPr>
          <p:cNvSpPr txBox="1">
            <a:spLocks noChangeArrowheads="1"/>
          </p:cNvSpPr>
          <p:nvPr/>
        </p:nvSpPr>
        <p:spPr bwMode="auto">
          <a:xfrm>
            <a:off x="457200" y="2209800"/>
            <a:ext cx="8153400" cy="822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spcBef>
                <a:spcPct val="50000"/>
              </a:spcBef>
              <a:defRPr/>
            </a:pPr>
            <a:r>
              <a:rPr lang="en-US" altLang="vi-VN">
                <a:solidFill>
                  <a:srgbClr val="A50021"/>
                </a:solidFill>
                <a:latin typeface="Arial" pitchFamily="34" charset="0"/>
              </a:rPr>
              <a:t>Ví dụ:</a:t>
            </a:r>
            <a:r>
              <a:rPr lang="en-US" altLang="vi-VN">
                <a:latin typeface="Arial" pitchFamily="34" charset="0"/>
              </a:rPr>
              <a:t> Nếu đo điện áp của mạng điện trong nhà AC 220V ta để thang AC 250V</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diamond(in)">
                                      <p:cBhvr>
                                        <p:cTn id="7" dur="20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checkerboard(across)">
                                      <p:cBhvr>
                                        <p:cTn id="12" dur="500"/>
                                        <p:tgtEl>
                                          <p:spTgt spid="553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blinds(horizontal)">
                                      <p:cBhvr>
                                        <p:cTn id="1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55300" grpId="0" animBg="1"/>
      <p:bldP spid="553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6">
            <a:extLst>
              <a:ext uri="{FF2B5EF4-FFF2-40B4-BE49-F238E27FC236}">
                <a16:creationId xmlns:a16="http://schemas.microsoft.com/office/drawing/2014/main" id="{7019A53F-2269-4A98-8B96-FC67E8978274}"/>
              </a:ext>
            </a:extLst>
          </p:cNvPr>
          <p:cNvSpPr>
            <a:spLocks noChangeArrowheads="1"/>
          </p:cNvSpPr>
          <p:nvPr/>
        </p:nvSpPr>
        <p:spPr bwMode="auto">
          <a:xfrm>
            <a:off x="5715000" y="533400"/>
            <a:ext cx="3200400" cy="3743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defRPr/>
            </a:pPr>
            <a:r>
              <a:rPr lang="en-US" altLang="vi-VN" u="sng">
                <a:solidFill>
                  <a:srgbClr val="FF3300"/>
                </a:solidFill>
              </a:rPr>
              <a:t>Chú ý – Cẩn thận</a:t>
            </a:r>
            <a:r>
              <a:rPr lang="en-US" altLang="vi-VN">
                <a:solidFill>
                  <a:srgbClr val="FF3300"/>
                </a:solidFill>
              </a:rPr>
              <a:t> :</a:t>
            </a:r>
          </a:p>
          <a:p>
            <a:pPr algn="just" eaLnBrk="1" hangingPunct="1">
              <a:defRPr/>
            </a:pPr>
            <a:r>
              <a:rPr lang="en-US" altLang="vi-VN">
                <a:solidFill>
                  <a:srgbClr val="FF3300"/>
                </a:solidFill>
              </a:rPr>
              <a:t>*</a:t>
            </a:r>
            <a:r>
              <a:rPr lang="en-US" altLang="vi-VN"/>
              <a:t> Tuyệt đối không để thang đo điện trở</a:t>
            </a:r>
            <a:r>
              <a:rPr lang="en-US" altLang="vi-VN" b="0"/>
              <a:t> </a:t>
            </a:r>
            <a:r>
              <a:rPr lang="en-US" altLang="vi-VN"/>
              <a:t>hay thang đo </a:t>
            </a:r>
          </a:p>
          <a:p>
            <a:pPr algn="just" eaLnBrk="1" hangingPunct="1">
              <a:defRPr/>
            </a:pPr>
            <a:r>
              <a:rPr lang="en-US" altLang="vi-VN"/>
              <a:t>dòng điện khi đo vào điện áp (</a:t>
            </a:r>
            <a:r>
              <a:rPr lang="en-US" altLang="vi-VN">
                <a:solidFill>
                  <a:srgbClr val="FF0000"/>
                </a:solidFill>
              </a:rPr>
              <a:t>Cả AC và DC</a:t>
            </a:r>
            <a:r>
              <a:rPr lang="en-US" altLang="vi-VN"/>
              <a:t>) </a:t>
            </a:r>
          </a:p>
          <a:p>
            <a:pPr algn="just" eaLnBrk="1" hangingPunct="1">
              <a:defRPr/>
            </a:pPr>
            <a:r>
              <a:rPr lang="en-US" altLang="vi-VN">
                <a:solidFill>
                  <a:srgbClr val="FF3300"/>
                </a:solidFill>
              </a:rPr>
              <a:t>* *</a:t>
            </a:r>
            <a:r>
              <a:rPr lang="en-US" altLang="vi-VN"/>
              <a:t> Nếu nhầm đồng hồ sẽ bị hỏng ngay lập tức !!!</a:t>
            </a:r>
          </a:p>
        </p:txBody>
      </p:sp>
      <p:grpSp>
        <p:nvGrpSpPr>
          <p:cNvPr id="57354" name="Group 10">
            <a:extLst>
              <a:ext uri="{FF2B5EF4-FFF2-40B4-BE49-F238E27FC236}">
                <a16:creationId xmlns:a16="http://schemas.microsoft.com/office/drawing/2014/main" id="{53AE8BB4-D866-476C-B57F-34A99713421F}"/>
              </a:ext>
            </a:extLst>
          </p:cNvPr>
          <p:cNvGrpSpPr>
            <a:grpSpLocks/>
          </p:cNvGrpSpPr>
          <p:nvPr/>
        </p:nvGrpSpPr>
        <p:grpSpPr bwMode="auto">
          <a:xfrm>
            <a:off x="381000" y="609600"/>
            <a:ext cx="4953000" cy="5683250"/>
            <a:chOff x="240" y="384"/>
            <a:chExt cx="3120" cy="3580"/>
          </a:xfrm>
        </p:grpSpPr>
        <p:sp>
          <p:nvSpPr>
            <p:cNvPr id="59396" name="Rectangle 3">
              <a:extLst>
                <a:ext uri="{FF2B5EF4-FFF2-40B4-BE49-F238E27FC236}">
                  <a16:creationId xmlns:a16="http://schemas.microsoft.com/office/drawing/2014/main" id="{15637F4A-1DF0-4397-924D-5517C37ED8A9}"/>
                </a:ext>
              </a:extLst>
            </p:cNvPr>
            <p:cNvSpPr>
              <a:spLocks noChangeArrowheads="1"/>
            </p:cNvSpPr>
            <p:nvPr/>
          </p:nvSpPr>
          <p:spPr bwMode="auto">
            <a:xfrm>
              <a:off x="240" y="3216"/>
              <a:ext cx="3120" cy="7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vi-VN" sz="2400">
                  <a:latin typeface="Arial Unicode MS" panose="020B0604020202020204" pitchFamily="34" charset="-128"/>
                </a:rPr>
                <a:t>Để nhầm thang đo điện trở, đo vào nguồn AC, đồng hồ VOM  sẽ hỏng các điện trở trong đồng hồ</a:t>
              </a:r>
            </a:p>
          </p:txBody>
        </p:sp>
        <p:pic>
          <p:nvPicPr>
            <p:cNvPr id="59397" name="Picture 8">
              <a:extLst>
                <a:ext uri="{FF2B5EF4-FFF2-40B4-BE49-F238E27FC236}">
                  <a16:creationId xmlns:a16="http://schemas.microsoft.com/office/drawing/2014/main" id="{0AEE8F0A-7EDE-477B-9CB6-10E22ECD1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384"/>
              <a:ext cx="3117"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diamond(in)">
                                      <p:cBhvr>
                                        <p:cTn id="7" dur="1000"/>
                                        <p:tgtEl>
                                          <p:spTgt spid="57350"/>
                                        </p:tgtEl>
                                      </p:cBhvr>
                                    </p:animEffect>
                                  </p:childTnLst>
                                </p:cTn>
                              </p:par>
                              <p:par>
                                <p:cTn id="8" presetID="8" presetClass="entr" presetSubtype="16" fill="hold" nodeType="withEffect">
                                  <p:stCondLst>
                                    <p:cond delay="0"/>
                                  </p:stCondLst>
                                  <p:childTnLst>
                                    <p:set>
                                      <p:cBhvr>
                                        <p:cTn id="9" dur="1" fill="hold">
                                          <p:stCondLst>
                                            <p:cond delay="0"/>
                                          </p:stCondLst>
                                        </p:cTn>
                                        <p:tgtEl>
                                          <p:spTgt spid="57354"/>
                                        </p:tgtEl>
                                        <p:attrNameLst>
                                          <p:attrName>style.visibility</p:attrName>
                                        </p:attrNameLst>
                                      </p:cBhvr>
                                      <p:to>
                                        <p:strVal val="visible"/>
                                      </p:to>
                                    </p:set>
                                    <p:animEffect transition="in" filter="diamond(in)">
                                      <p:cBhvr>
                                        <p:cTn id="10" dur="30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E3A429BC-78BA-4EB3-8785-F5D4EA5D1A78}"/>
              </a:ext>
            </a:extLst>
          </p:cNvPr>
          <p:cNvSpPr>
            <a:spLocks noChangeArrowheads="1"/>
          </p:cNvSpPr>
          <p:nvPr/>
        </p:nvSpPr>
        <p:spPr bwMode="auto">
          <a:xfrm>
            <a:off x="381000" y="898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2400">
              <a:latin typeface="Tahoma" panose="020B0604030504040204" pitchFamily="34" charset="0"/>
            </a:endParaRPr>
          </a:p>
        </p:txBody>
      </p:sp>
      <p:grpSp>
        <p:nvGrpSpPr>
          <p:cNvPr id="60419" name="Group 9">
            <a:extLst>
              <a:ext uri="{FF2B5EF4-FFF2-40B4-BE49-F238E27FC236}">
                <a16:creationId xmlns:a16="http://schemas.microsoft.com/office/drawing/2014/main" id="{896CD9E8-3E5D-486F-AEDC-7F0463D76D33}"/>
              </a:ext>
            </a:extLst>
          </p:cNvPr>
          <p:cNvGrpSpPr>
            <a:grpSpLocks/>
          </p:cNvGrpSpPr>
          <p:nvPr/>
        </p:nvGrpSpPr>
        <p:grpSpPr bwMode="auto">
          <a:xfrm>
            <a:off x="1447800" y="762000"/>
            <a:ext cx="6324600" cy="5638800"/>
            <a:chOff x="912" y="336"/>
            <a:chExt cx="3984" cy="3696"/>
          </a:xfrm>
        </p:grpSpPr>
        <p:sp>
          <p:nvSpPr>
            <p:cNvPr id="60421" name="Rectangle 5">
              <a:extLst>
                <a:ext uri="{FF2B5EF4-FFF2-40B4-BE49-F238E27FC236}">
                  <a16:creationId xmlns:a16="http://schemas.microsoft.com/office/drawing/2014/main" id="{38FF3B70-EEA5-4937-B207-3083C4EC9F9C}"/>
                </a:ext>
              </a:extLst>
            </p:cNvPr>
            <p:cNvSpPr>
              <a:spLocks noChangeArrowheads="1"/>
            </p:cNvSpPr>
            <p:nvPr/>
          </p:nvSpPr>
          <p:spPr bwMode="auto">
            <a:xfrm>
              <a:off x="912" y="3493"/>
              <a:ext cx="3984" cy="5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vi-VN" sz="2400">
                  <a:latin typeface="Arial Unicode MS" panose="020B0604020202020204" pitchFamily="34" charset="-128"/>
                </a:rPr>
                <a:t>Để nhầm thang đo dòng, đo vào nguồn AC</a:t>
              </a:r>
              <a:br>
                <a:rPr lang="en-US" altLang="vi-VN" sz="2400">
                  <a:latin typeface="Arial Unicode MS" panose="020B0604020202020204" pitchFamily="34" charset="-128"/>
                </a:rPr>
              </a:br>
              <a:r>
                <a:rPr lang="en-US" altLang="vi-VN" sz="2400">
                  <a:latin typeface="Arial Unicode MS" panose="020B0604020202020204" pitchFamily="34" charset="-128"/>
                </a:rPr>
                <a:t> sẽ hỏng các điện trở trong đồng hồ</a:t>
              </a:r>
            </a:p>
          </p:txBody>
        </p:sp>
        <p:pic>
          <p:nvPicPr>
            <p:cNvPr id="60422" name="Picture 7">
              <a:extLst>
                <a:ext uri="{FF2B5EF4-FFF2-40B4-BE49-F238E27FC236}">
                  <a16:creationId xmlns:a16="http://schemas.microsoft.com/office/drawing/2014/main" id="{409720D9-A2B5-4CD0-A38E-7ABB68C0F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336"/>
              <a:ext cx="398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0" name="Rectangle 10">
            <a:extLst>
              <a:ext uri="{FF2B5EF4-FFF2-40B4-BE49-F238E27FC236}">
                <a16:creationId xmlns:a16="http://schemas.microsoft.com/office/drawing/2014/main" id="{CB5D6804-5676-4705-BEBA-56CD769C2537}"/>
              </a:ext>
            </a:extLst>
          </p:cNvPr>
          <p:cNvSpPr>
            <a:spLocks noChangeArrowheads="1"/>
          </p:cNvSpPr>
          <p:nvPr/>
        </p:nvSpPr>
        <p:spPr bwMode="auto">
          <a:xfrm>
            <a:off x="1828800" y="228600"/>
            <a:ext cx="29845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US" altLang="vi-VN" u="sng">
                <a:solidFill>
                  <a:srgbClr val="FF3300"/>
                </a:solidFill>
              </a:rPr>
              <a:t>Chú ý – Cẩn thận</a:t>
            </a:r>
            <a:r>
              <a:rPr lang="en-US" altLang="vi-VN">
                <a:solidFill>
                  <a:srgbClr val="FF3300"/>
                </a:solidFill>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E7B33D6A-D4EF-46E2-A59C-351A8AA87260}"/>
              </a:ext>
            </a:extLst>
          </p:cNvPr>
          <p:cNvSpPr txBox="1">
            <a:spLocks noChangeArrowheads="1"/>
          </p:cNvSpPr>
          <p:nvPr/>
        </p:nvSpPr>
        <p:spPr bwMode="auto">
          <a:xfrm>
            <a:off x="6280150" y="857250"/>
            <a:ext cx="184150"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endParaRPr lang="vi-VN" altLang="vi-VN" sz="1800" b="0">
              <a:solidFill>
                <a:srgbClr val="000000"/>
              </a:solidFill>
              <a:latin typeface="Arial" charset="0"/>
            </a:endParaRPr>
          </a:p>
        </p:txBody>
      </p:sp>
      <p:pic>
        <p:nvPicPr>
          <p:cNvPr id="36867" name="Picture 3" descr="voltmeter">
            <a:extLst>
              <a:ext uri="{FF2B5EF4-FFF2-40B4-BE49-F238E27FC236}">
                <a16:creationId xmlns:a16="http://schemas.microsoft.com/office/drawing/2014/main" id="{FAFF03FC-D9AB-42A1-9C94-3FE6A37E7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24384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voltmeter-battery-pack1-005-320x332">
            <a:extLst>
              <a:ext uri="{FF2B5EF4-FFF2-40B4-BE49-F238E27FC236}">
                <a16:creationId xmlns:a16="http://schemas.microsoft.com/office/drawing/2014/main" id="{C2FF7B7F-7F78-4297-A7C9-75F7E5A55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52400"/>
            <a:ext cx="31242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tkmm01">
            <a:extLst>
              <a:ext uri="{FF2B5EF4-FFF2-40B4-BE49-F238E27FC236}">
                <a16:creationId xmlns:a16="http://schemas.microsoft.com/office/drawing/2014/main" id="{1F3F1266-2075-4B80-86DE-F79444F410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038600"/>
            <a:ext cx="3529013"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images">
            <a:extLst>
              <a:ext uri="{FF2B5EF4-FFF2-40B4-BE49-F238E27FC236}">
                <a16:creationId xmlns:a16="http://schemas.microsoft.com/office/drawing/2014/main" id="{E6AB52E7-289E-4782-A48D-88F7985C08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04800"/>
            <a:ext cx="27860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7">
            <a:extLst>
              <a:ext uri="{FF2B5EF4-FFF2-40B4-BE49-F238E27FC236}">
                <a16:creationId xmlns:a16="http://schemas.microsoft.com/office/drawing/2014/main" id="{2FF3D248-52F6-4BBC-9C29-B6EFB6271C31}"/>
              </a:ext>
            </a:extLst>
          </p:cNvPr>
          <p:cNvSpPr txBox="1">
            <a:spLocks noChangeArrowheads="1"/>
          </p:cNvSpPr>
          <p:nvPr/>
        </p:nvSpPr>
        <p:spPr bwMode="auto">
          <a:xfrm>
            <a:off x="5562600" y="4495800"/>
            <a:ext cx="24384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0">
                <a:solidFill>
                  <a:srgbClr val="000000"/>
                </a:solidFill>
              </a:rPr>
              <a:t>CÁC LOẠI ĐỒNG HỒ </a:t>
            </a:r>
          </a:p>
          <a:p>
            <a:pPr algn="ctr" eaLnBrk="1" hangingPunct="1">
              <a:spcBef>
                <a:spcPct val="50000"/>
              </a:spcBef>
              <a:buFontTx/>
              <a:buNone/>
            </a:pPr>
            <a:r>
              <a:rPr lang="en-US" altLang="vi-VN" sz="2800" b="0">
                <a:solidFill>
                  <a:srgbClr val="000000"/>
                </a:solidFill>
              </a:rPr>
              <a:t>VẠN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amond(in)">
                                      <p:cBhvr>
                                        <p:cTn id="7" dur="2000"/>
                                        <p:tgtEl>
                                          <p:spTgt spid="36867"/>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diamond(in)">
                                      <p:cBhvr>
                                        <p:cTn id="11" dur="2000"/>
                                        <p:tgtEl>
                                          <p:spTgt spid="36868"/>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36869"/>
                                        </p:tgtEl>
                                        <p:attrNameLst>
                                          <p:attrName>style.visibility</p:attrName>
                                        </p:attrNameLst>
                                      </p:cBhvr>
                                      <p:to>
                                        <p:strVal val="visible"/>
                                      </p:to>
                                    </p:set>
                                    <p:animEffect transition="in" filter="diamond(in)">
                                      <p:cBhvr>
                                        <p:cTn id="15"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6">
            <a:extLst>
              <a:ext uri="{FF2B5EF4-FFF2-40B4-BE49-F238E27FC236}">
                <a16:creationId xmlns:a16="http://schemas.microsoft.com/office/drawing/2014/main" id="{BE124748-4F89-44E9-B49E-05D6ADAD6C71}"/>
              </a:ext>
            </a:extLst>
          </p:cNvPr>
          <p:cNvGrpSpPr>
            <a:grpSpLocks/>
          </p:cNvGrpSpPr>
          <p:nvPr/>
        </p:nvGrpSpPr>
        <p:grpSpPr bwMode="auto">
          <a:xfrm>
            <a:off x="1600200" y="685800"/>
            <a:ext cx="5715000" cy="5721350"/>
            <a:chOff x="1008" y="192"/>
            <a:chExt cx="3600" cy="3846"/>
          </a:xfrm>
        </p:grpSpPr>
        <p:sp>
          <p:nvSpPr>
            <p:cNvPr id="61444" name="Rectangle 3">
              <a:extLst>
                <a:ext uri="{FF2B5EF4-FFF2-40B4-BE49-F238E27FC236}">
                  <a16:creationId xmlns:a16="http://schemas.microsoft.com/office/drawing/2014/main" id="{402CFED3-2BE4-4D5B-B5E3-9E3202BFF363}"/>
                </a:ext>
              </a:extLst>
            </p:cNvPr>
            <p:cNvSpPr>
              <a:spLocks noChangeArrowheads="1"/>
            </p:cNvSpPr>
            <p:nvPr/>
          </p:nvSpPr>
          <p:spPr bwMode="auto">
            <a:xfrm>
              <a:off x="1008" y="3239"/>
              <a:ext cx="3600" cy="7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vi-VN" sz="2400">
                  <a:latin typeface="Arial Unicode MS" panose="020B0604020202020204" pitchFamily="34" charset="-128"/>
                </a:rPr>
                <a:t>Để thang DC đo áp AC thì kim đồng hồ không báo (không lên kim) tuy nhiên đồng hồ không hỏng</a:t>
              </a:r>
            </a:p>
          </p:txBody>
        </p:sp>
        <p:pic>
          <p:nvPicPr>
            <p:cNvPr id="61445" name="Picture 5">
              <a:extLst>
                <a:ext uri="{FF2B5EF4-FFF2-40B4-BE49-F238E27FC236}">
                  <a16:creationId xmlns:a16="http://schemas.microsoft.com/office/drawing/2014/main" id="{0D6EC3CA-3561-4E4E-A982-7988A0A29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192"/>
              <a:ext cx="3600"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5" name="Rectangle 7">
            <a:extLst>
              <a:ext uri="{FF2B5EF4-FFF2-40B4-BE49-F238E27FC236}">
                <a16:creationId xmlns:a16="http://schemas.microsoft.com/office/drawing/2014/main" id="{F7291619-B235-4EAC-854F-7549A9425CC3}"/>
              </a:ext>
            </a:extLst>
          </p:cNvPr>
          <p:cNvSpPr>
            <a:spLocks noChangeArrowheads="1"/>
          </p:cNvSpPr>
          <p:nvPr/>
        </p:nvSpPr>
        <p:spPr bwMode="auto">
          <a:xfrm>
            <a:off x="2590800" y="228600"/>
            <a:ext cx="29845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US" altLang="vi-VN" u="sng">
                <a:solidFill>
                  <a:srgbClr val="FF3300"/>
                </a:solidFill>
              </a:rPr>
              <a:t>Chú ý – Cẩn thận</a:t>
            </a:r>
            <a:r>
              <a:rPr lang="en-US" altLang="vi-VN">
                <a:solidFill>
                  <a:srgbClr val="FF3300"/>
                </a:solidFill>
              </a:rPr>
              <a:t> :</a:t>
            </a:r>
          </a:p>
        </p:txBody>
      </p:sp>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a:extLst>
              <a:ext uri="{FF2B5EF4-FFF2-40B4-BE49-F238E27FC236}">
                <a16:creationId xmlns:a16="http://schemas.microsoft.com/office/drawing/2014/main" id="{D32C0FF2-4059-47ED-89B4-855770BADB5C}"/>
              </a:ext>
            </a:extLst>
          </p:cNvPr>
          <p:cNvSpPr>
            <a:spLocks noChangeArrowheads="1"/>
          </p:cNvSpPr>
          <p:nvPr/>
        </p:nvSpPr>
        <p:spPr bwMode="auto">
          <a:xfrm>
            <a:off x="104775" y="1181100"/>
            <a:ext cx="3886200" cy="5600700"/>
          </a:xfrm>
          <a:prstGeom prst="roundRect">
            <a:avLst>
              <a:gd name="adj" fmla="val 5921"/>
            </a:avLst>
          </a:prstGeom>
          <a:gradFill rotWithShape="1">
            <a:gsLst>
              <a:gs pos="0">
                <a:schemeClr val="accent1"/>
              </a:gs>
              <a:gs pos="100000">
                <a:schemeClr val="accent1">
                  <a:gamma/>
                  <a:shade val="46275"/>
                  <a:invGamma/>
                </a:schemeClr>
              </a:gs>
            </a:gsLst>
            <a:lin ang="18900000" scaled="1"/>
          </a:gradFill>
          <a:ln w="9525">
            <a:noFill/>
            <a:round/>
            <a:headEnd/>
            <a:tailEnd/>
          </a:ln>
          <a:effectLst/>
          <a:scene3d>
            <a:camera prst="legacyPerspectiveTopRight"/>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sz="1800" b="0">
              <a:latin typeface="Garamond" pitchFamily="18" charset="0"/>
            </a:endParaRPr>
          </a:p>
        </p:txBody>
      </p:sp>
      <p:sp>
        <p:nvSpPr>
          <p:cNvPr id="62467" name="AutoShape 3">
            <a:extLst>
              <a:ext uri="{FF2B5EF4-FFF2-40B4-BE49-F238E27FC236}">
                <a16:creationId xmlns:a16="http://schemas.microsoft.com/office/drawing/2014/main" id="{55DFC124-7854-4F4A-8E9A-4BEE221DB3DB}"/>
              </a:ext>
            </a:extLst>
          </p:cNvPr>
          <p:cNvSpPr>
            <a:spLocks noChangeArrowheads="1"/>
          </p:cNvSpPr>
          <p:nvPr/>
        </p:nvSpPr>
        <p:spPr bwMode="auto">
          <a:xfrm>
            <a:off x="171450" y="1250950"/>
            <a:ext cx="3790950" cy="5465763"/>
          </a:xfrm>
          <a:prstGeom prst="roundRect">
            <a:avLst>
              <a:gd name="adj" fmla="val 4856"/>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pic>
        <p:nvPicPr>
          <p:cNvPr id="62468" name="Picture 5" descr="MAT DONG HO VAN NANG">
            <a:extLst>
              <a:ext uri="{FF2B5EF4-FFF2-40B4-BE49-F238E27FC236}">
                <a16:creationId xmlns:a16="http://schemas.microsoft.com/office/drawing/2014/main" id="{6F814196-11CE-4FDB-93AB-082D380F6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676650" cy="2825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2469" name="Picture 6" descr="MAT DONG HO VAN NANG">
            <a:extLst>
              <a:ext uri="{FF2B5EF4-FFF2-40B4-BE49-F238E27FC236}">
                <a16:creationId xmlns:a16="http://schemas.microsoft.com/office/drawing/2014/main" id="{A38F9406-AE14-4348-869C-8DB6215AB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978275"/>
            <a:ext cx="3573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Oval 8">
            <a:extLst>
              <a:ext uri="{FF2B5EF4-FFF2-40B4-BE49-F238E27FC236}">
                <a16:creationId xmlns:a16="http://schemas.microsoft.com/office/drawing/2014/main" id="{CBD29330-6810-455B-87C8-CC211DE6AA8F}"/>
              </a:ext>
            </a:extLst>
          </p:cNvPr>
          <p:cNvSpPr>
            <a:spLocks noChangeArrowheads="1"/>
          </p:cNvSpPr>
          <p:nvPr/>
        </p:nvSpPr>
        <p:spPr bwMode="auto">
          <a:xfrm>
            <a:off x="0" y="1771650"/>
            <a:ext cx="4114800" cy="417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nvGrpSpPr>
          <p:cNvPr id="2" name="Group 9">
            <a:extLst>
              <a:ext uri="{FF2B5EF4-FFF2-40B4-BE49-F238E27FC236}">
                <a16:creationId xmlns:a16="http://schemas.microsoft.com/office/drawing/2014/main" id="{0DE0A290-1081-406E-8B49-BEF109E94860}"/>
              </a:ext>
            </a:extLst>
          </p:cNvPr>
          <p:cNvGrpSpPr>
            <a:grpSpLocks/>
          </p:cNvGrpSpPr>
          <p:nvPr/>
        </p:nvGrpSpPr>
        <p:grpSpPr bwMode="auto">
          <a:xfrm rot="4270259">
            <a:off x="1924050" y="3657600"/>
            <a:ext cx="304800" cy="304800"/>
            <a:chOff x="1560" y="2304"/>
            <a:chExt cx="192" cy="192"/>
          </a:xfrm>
        </p:grpSpPr>
        <p:sp>
          <p:nvSpPr>
            <p:cNvPr id="62512" name="Oval 10">
              <a:extLst>
                <a:ext uri="{FF2B5EF4-FFF2-40B4-BE49-F238E27FC236}">
                  <a16:creationId xmlns:a16="http://schemas.microsoft.com/office/drawing/2014/main" id="{B68812D7-DDB5-4F31-8813-CA06ACFBB7FF}"/>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2513" name="Line 11">
              <a:extLst>
                <a:ext uri="{FF2B5EF4-FFF2-40B4-BE49-F238E27FC236}">
                  <a16:creationId xmlns:a16="http://schemas.microsoft.com/office/drawing/2014/main" id="{D60A999B-7A96-4FFA-B8DA-8733814C74BA}"/>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Group 12">
            <a:extLst>
              <a:ext uri="{FF2B5EF4-FFF2-40B4-BE49-F238E27FC236}">
                <a16:creationId xmlns:a16="http://schemas.microsoft.com/office/drawing/2014/main" id="{90272E8B-B1C6-400B-B52C-8EDEB1A3C76C}"/>
              </a:ext>
            </a:extLst>
          </p:cNvPr>
          <p:cNvGrpSpPr>
            <a:grpSpLocks/>
          </p:cNvGrpSpPr>
          <p:nvPr/>
        </p:nvGrpSpPr>
        <p:grpSpPr bwMode="auto">
          <a:xfrm>
            <a:off x="76200" y="1657350"/>
            <a:ext cx="3810000" cy="3810000"/>
            <a:chOff x="4080" y="1152"/>
            <a:chExt cx="2400" cy="2400"/>
          </a:xfrm>
        </p:grpSpPr>
        <p:sp>
          <p:nvSpPr>
            <p:cNvPr id="62510" name="Oval 13">
              <a:extLst>
                <a:ext uri="{FF2B5EF4-FFF2-40B4-BE49-F238E27FC236}">
                  <a16:creationId xmlns:a16="http://schemas.microsoft.com/office/drawing/2014/main" id="{1F74A91A-4A8F-496F-88D2-70DFA0E3ED1A}"/>
                </a:ext>
              </a:extLst>
            </p:cNvPr>
            <p:cNvSpPr>
              <a:spLocks noChangeArrowheads="1"/>
            </p:cNvSpPr>
            <p:nvPr/>
          </p:nvSpPr>
          <p:spPr bwMode="auto">
            <a:xfrm>
              <a:off x="4080" y="1152"/>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2511" name="Line 14">
              <a:extLst>
                <a:ext uri="{FF2B5EF4-FFF2-40B4-BE49-F238E27FC236}">
                  <a16:creationId xmlns:a16="http://schemas.microsoft.com/office/drawing/2014/main" id="{AF984DAD-63D5-49BA-8ADC-CDADD2AA99B0}"/>
                </a:ext>
              </a:extLst>
            </p:cNvPr>
            <p:cNvSpPr>
              <a:spLocks noChangeShapeType="1"/>
            </p:cNvSpPr>
            <p:nvPr/>
          </p:nvSpPr>
          <p:spPr bwMode="auto">
            <a:xfrm>
              <a:off x="4602" y="1392"/>
              <a:ext cx="726" cy="930"/>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4" name="Group 15">
            <a:extLst>
              <a:ext uri="{FF2B5EF4-FFF2-40B4-BE49-F238E27FC236}">
                <a16:creationId xmlns:a16="http://schemas.microsoft.com/office/drawing/2014/main" id="{E5E08606-4F32-4522-9E3D-8F0F22C09DF3}"/>
              </a:ext>
            </a:extLst>
          </p:cNvPr>
          <p:cNvGrpSpPr>
            <a:grpSpLocks/>
          </p:cNvGrpSpPr>
          <p:nvPr/>
        </p:nvGrpSpPr>
        <p:grpSpPr bwMode="auto">
          <a:xfrm>
            <a:off x="1304925" y="4635500"/>
            <a:ext cx="1462088" cy="1462088"/>
            <a:chOff x="3792" y="2736"/>
            <a:chExt cx="921" cy="921"/>
          </a:xfrm>
        </p:grpSpPr>
        <p:sp>
          <p:nvSpPr>
            <p:cNvPr id="62506" name="Oval 16">
              <a:extLst>
                <a:ext uri="{FF2B5EF4-FFF2-40B4-BE49-F238E27FC236}">
                  <a16:creationId xmlns:a16="http://schemas.microsoft.com/office/drawing/2014/main" id="{3168A421-C060-4034-9E6D-D737DB589406}"/>
                </a:ext>
              </a:extLst>
            </p:cNvPr>
            <p:cNvSpPr>
              <a:spLocks noChangeArrowheads="1"/>
            </p:cNvSpPr>
            <p:nvPr/>
          </p:nvSpPr>
          <p:spPr bwMode="auto">
            <a:xfrm rot="811696">
              <a:off x="3792" y="2736"/>
              <a:ext cx="921" cy="921"/>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2507" name="Oval 17">
              <a:extLst>
                <a:ext uri="{FF2B5EF4-FFF2-40B4-BE49-F238E27FC236}">
                  <a16:creationId xmlns:a16="http://schemas.microsoft.com/office/drawing/2014/main" id="{C3E1784F-61B2-49AB-8BA0-28E22D48F90B}"/>
                </a:ext>
              </a:extLst>
            </p:cNvPr>
            <p:cNvSpPr>
              <a:spLocks noChangeArrowheads="1"/>
            </p:cNvSpPr>
            <p:nvPr/>
          </p:nvSpPr>
          <p:spPr bwMode="auto">
            <a:xfrm rot="811696">
              <a:off x="3821" y="2764"/>
              <a:ext cx="864" cy="864"/>
            </a:xfrm>
            <a:prstGeom prst="ellipse">
              <a:avLst/>
            </a:prstGeom>
            <a:solidFill>
              <a:srgbClr val="28517A"/>
            </a:solidFill>
            <a:ln w="317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2508" name="AutoShape 18">
              <a:extLst>
                <a:ext uri="{FF2B5EF4-FFF2-40B4-BE49-F238E27FC236}">
                  <a16:creationId xmlns:a16="http://schemas.microsoft.com/office/drawing/2014/main" id="{8403C5C3-525E-4049-846F-68729BF68CD0}"/>
                </a:ext>
              </a:extLst>
            </p:cNvPr>
            <p:cNvSpPr>
              <a:spLocks noChangeArrowheads="1"/>
            </p:cNvSpPr>
            <p:nvPr/>
          </p:nvSpPr>
          <p:spPr bwMode="auto">
            <a:xfrm>
              <a:off x="4204" y="2764"/>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2509" name="Line 19">
              <a:extLst>
                <a:ext uri="{FF2B5EF4-FFF2-40B4-BE49-F238E27FC236}">
                  <a16:creationId xmlns:a16="http://schemas.microsoft.com/office/drawing/2014/main" id="{A618AE65-67BC-4D80-AC4C-35E617B420DB}"/>
                </a:ext>
              </a:extLst>
            </p:cNvPr>
            <p:cNvSpPr>
              <a:spLocks noChangeShapeType="1"/>
            </p:cNvSpPr>
            <p:nvPr/>
          </p:nvSpPr>
          <p:spPr bwMode="auto">
            <a:xfrm>
              <a:off x="4252" y="2754"/>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 name="Group 20">
            <a:extLst>
              <a:ext uri="{FF2B5EF4-FFF2-40B4-BE49-F238E27FC236}">
                <a16:creationId xmlns:a16="http://schemas.microsoft.com/office/drawing/2014/main" id="{C082913C-9953-4A6E-8FEC-D6E37C847577}"/>
              </a:ext>
            </a:extLst>
          </p:cNvPr>
          <p:cNvGrpSpPr>
            <a:grpSpLocks/>
          </p:cNvGrpSpPr>
          <p:nvPr/>
        </p:nvGrpSpPr>
        <p:grpSpPr bwMode="auto">
          <a:xfrm>
            <a:off x="6019800" y="1828800"/>
            <a:ext cx="2133600" cy="1371600"/>
            <a:chOff x="3936" y="2112"/>
            <a:chExt cx="1344" cy="864"/>
          </a:xfrm>
        </p:grpSpPr>
        <p:sp>
          <p:nvSpPr>
            <p:cNvPr id="62498" name="AutoShape 21">
              <a:extLst>
                <a:ext uri="{FF2B5EF4-FFF2-40B4-BE49-F238E27FC236}">
                  <a16:creationId xmlns:a16="http://schemas.microsoft.com/office/drawing/2014/main" id="{D11E3152-B57C-4677-B4DC-815D0F18A295}"/>
                </a:ext>
              </a:extLst>
            </p:cNvPr>
            <p:cNvSpPr>
              <a:spLocks noChangeArrowheads="1"/>
            </p:cNvSpPr>
            <p:nvPr/>
          </p:nvSpPr>
          <p:spPr bwMode="auto">
            <a:xfrm>
              <a:off x="3936" y="2112"/>
              <a:ext cx="1344" cy="864"/>
            </a:xfrm>
            <a:prstGeom prst="roundRect">
              <a:avLst>
                <a:gd name="adj" fmla="val 11310"/>
              </a:avLst>
            </a:prstGeom>
            <a:solidFill>
              <a:srgbClr val="5CB5BC"/>
            </a:solidFill>
            <a:ln w="9525">
              <a:round/>
              <a:headEnd/>
              <a:tailEnd/>
            </a:ln>
            <a:scene3d>
              <a:camera prst="legacyPerspectiveTopRight"/>
              <a:lightRig rig="legacyFlat4" dir="b"/>
            </a:scene3d>
            <a:sp3d extrusionH="430200" prstMaterial="legacyMatte">
              <a:bevelT w="13500" h="13500" prst="angle"/>
              <a:bevelB w="13500" h="13500" prst="angle"/>
              <a:extrusionClr>
                <a:srgbClr val="5CB5BC"/>
              </a:extrusionClr>
              <a:contourClr>
                <a:srgbClr val="5CB5BC"/>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2499" name="Text Box 22">
              <a:extLst>
                <a:ext uri="{FF2B5EF4-FFF2-40B4-BE49-F238E27FC236}">
                  <a16:creationId xmlns:a16="http://schemas.microsoft.com/office/drawing/2014/main" id="{3B1E0B81-E1BA-4687-8A5F-2FBBDF2B3910}"/>
                </a:ext>
              </a:extLst>
            </p:cNvPr>
            <p:cNvSpPr txBox="1">
              <a:spLocks noChangeArrowheads="1"/>
            </p:cNvSpPr>
            <p:nvPr/>
          </p:nvSpPr>
          <p:spPr bwMode="auto">
            <a:xfrm>
              <a:off x="4142" y="2116"/>
              <a:ext cx="955"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000">
                  <a:solidFill>
                    <a:schemeClr val="bg1"/>
                  </a:solidFill>
                  <a:latin typeface="VnTimes" pitchFamily="2" charset="0"/>
                </a:rPr>
                <a:t>Nguồn</a:t>
              </a:r>
              <a:r>
                <a:rPr lang="en-US" altLang="vi-VN" sz="2000">
                  <a:solidFill>
                    <a:schemeClr val="bg1"/>
                  </a:solidFill>
                  <a:latin typeface="VNI-Avo" pitchFamily="2" charset="0"/>
                </a:rPr>
                <a:t> DC </a:t>
              </a:r>
            </a:p>
            <a:p>
              <a:pPr algn="ctr" eaLnBrk="1" hangingPunct="1">
                <a:spcBef>
                  <a:spcPct val="0"/>
                </a:spcBef>
                <a:buFontTx/>
                <a:buNone/>
              </a:pPr>
              <a:r>
                <a:rPr lang="en-US" altLang="vi-VN" sz="2000">
                  <a:solidFill>
                    <a:schemeClr val="bg1"/>
                  </a:solidFill>
                  <a:latin typeface="VNI-Avo" pitchFamily="2" charset="0"/>
                </a:rPr>
                <a:t>6V</a:t>
              </a:r>
              <a:r>
                <a:rPr lang="en-US" altLang="vi-VN" sz="2800">
                  <a:solidFill>
                    <a:schemeClr val="bg1"/>
                  </a:solidFill>
                  <a:latin typeface="VNI-Avo" pitchFamily="2" charset="0"/>
                </a:rPr>
                <a:t> </a:t>
              </a:r>
            </a:p>
          </p:txBody>
        </p:sp>
        <p:sp>
          <p:nvSpPr>
            <p:cNvPr id="62500" name="Oval 23">
              <a:extLst>
                <a:ext uri="{FF2B5EF4-FFF2-40B4-BE49-F238E27FC236}">
                  <a16:creationId xmlns:a16="http://schemas.microsoft.com/office/drawing/2014/main" id="{9BF66F9E-0946-4962-BBA6-5C67DA8829FF}"/>
                </a:ext>
              </a:extLst>
            </p:cNvPr>
            <p:cNvSpPr>
              <a:spLocks noChangeArrowheads="1"/>
            </p:cNvSpPr>
            <p:nvPr/>
          </p:nvSpPr>
          <p:spPr bwMode="auto">
            <a:xfrm>
              <a:off x="4176" y="2784"/>
              <a:ext cx="96" cy="96"/>
            </a:xfrm>
            <a:prstGeom prst="ellipse">
              <a:avLst/>
            </a:prstGeom>
            <a:solidFill>
              <a:schemeClr val="bg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2501" name="AutoShape 24">
              <a:extLst>
                <a:ext uri="{FF2B5EF4-FFF2-40B4-BE49-F238E27FC236}">
                  <a16:creationId xmlns:a16="http://schemas.microsoft.com/office/drawing/2014/main" id="{AD878A5E-9E50-42D4-9C1E-782B3219D873}"/>
                </a:ext>
              </a:extLst>
            </p:cNvPr>
            <p:cNvSpPr>
              <a:spLocks noChangeArrowheads="1"/>
            </p:cNvSpPr>
            <p:nvPr/>
          </p:nvSpPr>
          <p:spPr bwMode="auto">
            <a:xfrm>
              <a:off x="4128" y="273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round/>
              <a:headEnd/>
              <a:tailEnd/>
            </a:ln>
            <a:scene3d>
              <a:camera prst="legacyPerspectiveTopRight"/>
              <a:lightRig rig="legacyFlat4" dir="b"/>
            </a:scene3d>
            <a:sp3d extrusionH="11100" prstMaterial="legacyMatte">
              <a:bevelT w="13500" h="13500" prst="angle"/>
              <a:bevelB w="13500" h="13500" prst="angle"/>
              <a:extrusionClr>
                <a:schemeClr val="accent1"/>
              </a:extrusionClr>
              <a:contourClr>
                <a:schemeClr val="accent1"/>
              </a:contourClr>
            </a:sp3d>
          </p:spPr>
          <p:txBody>
            <a:bodyPr wrap="none" anchor="ctr">
              <a:flatTx/>
            </a:bodyPr>
            <a:lstStyle/>
            <a:p>
              <a:endParaRPr lang="vi-VN"/>
            </a:p>
          </p:txBody>
        </p:sp>
        <p:sp>
          <p:nvSpPr>
            <p:cNvPr id="62502" name="Oval 25">
              <a:extLst>
                <a:ext uri="{FF2B5EF4-FFF2-40B4-BE49-F238E27FC236}">
                  <a16:creationId xmlns:a16="http://schemas.microsoft.com/office/drawing/2014/main" id="{37A15067-D3AF-4C50-B906-468A0F75C3FE}"/>
                </a:ext>
              </a:extLst>
            </p:cNvPr>
            <p:cNvSpPr>
              <a:spLocks noChangeArrowheads="1"/>
            </p:cNvSpPr>
            <p:nvPr/>
          </p:nvSpPr>
          <p:spPr bwMode="auto">
            <a:xfrm>
              <a:off x="4980" y="2796"/>
              <a:ext cx="96" cy="96"/>
            </a:xfrm>
            <a:prstGeom prst="ellipse">
              <a:avLst/>
            </a:prstGeom>
            <a:solidFill>
              <a:schemeClr val="bg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2503" name="AutoShape 26">
              <a:extLst>
                <a:ext uri="{FF2B5EF4-FFF2-40B4-BE49-F238E27FC236}">
                  <a16:creationId xmlns:a16="http://schemas.microsoft.com/office/drawing/2014/main" id="{62012592-6A6B-4F55-80FB-5D3E9EB8513A}"/>
                </a:ext>
              </a:extLst>
            </p:cNvPr>
            <p:cNvSpPr>
              <a:spLocks noChangeArrowheads="1"/>
            </p:cNvSpPr>
            <p:nvPr/>
          </p:nvSpPr>
          <p:spPr bwMode="auto">
            <a:xfrm>
              <a:off x="4932" y="274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round/>
              <a:headEnd/>
              <a:tailEnd/>
            </a:ln>
            <a:scene3d>
              <a:camera prst="legacyPerspectiveTopRight"/>
              <a:lightRig rig="legacyFlat4" dir="b"/>
            </a:scene3d>
            <a:sp3d extrusionH="11100" prstMaterial="legacyMatte">
              <a:bevelT w="13500" h="13500" prst="angle"/>
              <a:bevelB w="13500" h="13500" prst="angle"/>
              <a:extrusionClr>
                <a:schemeClr val="accent1"/>
              </a:extrusionClr>
              <a:contourClr>
                <a:schemeClr val="accent1"/>
              </a:contourClr>
            </a:sp3d>
          </p:spPr>
          <p:txBody>
            <a:bodyPr wrap="none" anchor="ctr">
              <a:flatTx/>
            </a:bodyPr>
            <a:lstStyle/>
            <a:p>
              <a:endParaRPr lang="vi-VN"/>
            </a:p>
          </p:txBody>
        </p:sp>
        <p:sp>
          <p:nvSpPr>
            <p:cNvPr id="62504" name="Text Box 27">
              <a:extLst>
                <a:ext uri="{FF2B5EF4-FFF2-40B4-BE49-F238E27FC236}">
                  <a16:creationId xmlns:a16="http://schemas.microsoft.com/office/drawing/2014/main" id="{E2EFBE66-FFDE-433F-A767-68D308F0E162}"/>
                </a:ext>
              </a:extLst>
            </p:cNvPr>
            <p:cNvSpPr txBox="1">
              <a:spLocks noChangeArrowheads="1"/>
            </p:cNvSpPr>
            <p:nvPr/>
          </p:nvSpPr>
          <p:spPr bwMode="auto">
            <a:xfrm>
              <a:off x="4118" y="249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000">
                  <a:solidFill>
                    <a:srgbClr val="FF3300"/>
                  </a:solidFill>
                  <a:latin typeface="VNI-Avo" pitchFamily="2" charset="0"/>
                </a:rPr>
                <a:t>+</a:t>
              </a:r>
            </a:p>
          </p:txBody>
        </p:sp>
        <p:sp>
          <p:nvSpPr>
            <p:cNvPr id="62505" name="Text Box 28">
              <a:extLst>
                <a:ext uri="{FF2B5EF4-FFF2-40B4-BE49-F238E27FC236}">
                  <a16:creationId xmlns:a16="http://schemas.microsoft.com/office/drawing/2014/main" id="{595AFE7D-98DF-41AC-B206-E92A5DFFE3CA}"/>
                </a:ext>
              </a:extLst>
            </p:cNvPr>
            <p:cNvSpPr txBox="1">
              <a:spLocks noChangeArrowheads="1"/>
            </p:cNvSpPr>
            <p:nvPr/>
          </p:nvSpPr>
          <p:spPr bwMode="auto">
            <a:xfrm>
              <a:off x="4944" y="2532"/>
              <a:ext cx="1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000">
                  <a:solidFill>
                    <a:schemeClr val="bg1"/>
                  </a:solidFill>
                  <a:latin typeface="VNI-Avo" pitchFamily="2" charset="0"/>
                </a:rPr>
                <a:t>-</a:t>
              </a:r>
            </a:p>
          </p:txBody>
        </p:sp>
      </p:grpSp>
      <p:grpSp>
        <p:nvGrpSpPr>
          <p:cNvPr id="6" name="Group 29">
            <a:extLst>
              <a:ext uri="{FF2B5EF4-FFF2-40B4-BE49-F238E27FC236}">
                <a16:creationId xmlns:a16="http://schemas.microsoft.com/office/drawing/2014/main" id="{3017E09A-FC7C-4031-8380-CDB6216A374E}"/>
              </a:ext>
            </a:extLst>
          </p:cNvPr>
          <p:cNvGrpSpPr>
            <a:grpSpLocks/>
          </p:cNvGrpSpPr>
          <p:nvPr/>
        </p:nvGrpSpPr>
        <p:grpSpPr bwMode="auto">
          <a:xfrm>
            <a:off x="3352800" y="2971800"/>
            <a:ext cx="3124200" cy="3429000"/>
            <a:chOff x="2410" y="1842"/>
            <a:chExt cx="1679" cy="2198"/>
          </a:xfrm>
        </p:grpSpPr>
        <p:grpSp>
          <p:nvGrpSpPr>
            <p:cNvPr id="62489" name="Group 30">
              <a:extLst>
                <a:ext uri="{FF2B5EF4-FFF2-40B4-BE49-F238E27FC236}">
                  <a16:creationId xmlns:a16="http://schemas.microsoft.com/office/drawing/2014/main" id="{F2381E79-0577-4C00-ACDC-2EF5E1B8AA98}"/>
                </a:ext>
              </a:extLst>
            </p:cNvPr>
            <p:cNvGrpSpPr>
              <a:grpSpLocks/>
            </p:cNvGrpSpPr>
            <p:nvPr/>
          </p:nvGrpSpPr>
          <p:grpSpPr bwMode="auto">
            <a:xfrm>
              <a:off x="2410" y="3842"/>
              <a:ext cx="279" cy="198"/>
              <a:chOff x="2410" y="3842"/>
              <a:chExt cx="279" cy="198"/>
            </a:xfrm>
          </p:grpSpPr>
          <p:grpSp>
            <p:nvGrpSpPr>
              <p:cNvPr id="62494" name="Group 31">
                <a:extLst>
                  <a:ext uri="{FF2B5EF4-FFF2-40B4-BE49-F238E27FC236}">
                    <a16:creationId xmlns:a16="http://schemas.microsoft.com/office/drawing/2014/main" id="{65C1B886-E158-4CA0-8014-EC48F813F010}"/>
                  </a:ext>
                </a:extLst>
              </p:cNvPr>
              <p:cNvGrpSpPr>
                <a:grpSpLocks/>
              </p:cNvGrpSpPr>
              <p:nvPr/>
            </p:nvGrpSpPr>
            <p:grpSpPr bwMode="auto">
              <a:xfrm rot="-6436657">
                <a:off x="2454" y="3804"/>
                <a:ext cx="192" cy="279"/>
                <a:chOff x="2115" y="1605"/>
                <a:chExt cx="192" cy="279"/>
              </a:xfrm>
            </p:grpSpPr>
            <p:sp>
              <p:nvSpPr>
                <p:cNvPr id="62496" name="Oval 32">
                  <a:extLst>
                    <a:ext uri="{FF2B5EF4-FFF2-40B4-BE49-F238E27FC236}">
                      <a16:creationId xmlns:a16="http://schemas.microsoft.com/office/drawing/2014/main" id="{66955DF8-9396-4E28-9EF4-7344DDF23818}"/>
                    </a:ext>
                  </a:extLst>
                </p:cNvPr>
                <p:cNvSpPr>
                  <a:spLocks noChangeArrowheads="1"/>
                </p:cNvSpPr>
                <p:nvPr/>
              </p:nvSpPr>
              <p:spPr bwMode="auto">
                <a:xfrm>
                  <a:off x="2115" y="1605"/>
                  <a:ext cx="192" cy="192"/>
                </a:xfrm>
                <a:prstGeom prst="ellipse">
                  <a:avLst/>
                </a:prstGeom>
                <a:gradFill rotWithShape="1">
                  <a:gsLst>
                    <a:gs pos="0">
                      <a:srgbClr val="FF3300"/>
                    </a:gs>
                    <a:gs pos="100000">
                      <a:srgbClr val="761800"/>
                    </a:gs>
                  </a:gsLst>
                  <a:lin ang="18900000" scaled="1"/>
                </a:gra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2497" name="AutoShape 33">
                  <a:extLst>
                    <a:ext uri="{FF2B5EF4-FFF2-40B4-BE49-F238E27FC236}">
                      <a16:creationId xmlns:a16="http://schemas.microsoft.com/office/drawing/2014/main" id="{63CE0121-8D48-4819-BFAC-93E7F953277C}"/>
                    </a:ext>
                  </a:extLst>
                </p:cNvPr>
                <p:cNvSpPr>
                  <a:spLocks noChangeArrowheads="1"/>
                </p:cNvSpPr>
                <p:nvPr/>
              </p:nvSpPr>
              <p:spPr bwMode="auto">
                <a:xfrm rot="-573605">
                  <a:off x="2181" y="1692"/>
                  <a:ext cx="96" cy="192"/>
                </a:xfrm>
                <a:prstGeom prst="roundRect">
                  <a:avLst>
                    <a:gd name="adj" fmla="val 50000"/>
                  </a:avLst>
                </a:prstGeom>
                <a:gradFill rotWithShape="1">
                  <a:gsLst>
                    <a:gs pos="0">
                      <a:srgbClr val="FF3300"/>
                    </a:gs>
                    <a:gs pos="100000">
                      <a:srgbClr val="761800"/>
                    </a:gs>
                  </a:gsLst>
                  <a:lin ang="18900000" scaled="1"/>
                </a:gradFill>
                <a:ln w="9525">
                  <a:solidFill>
                    <a:schemeClr val="bg1"/>
                  </a:solidFill>
                  <a:round/>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2800" b="0">
                    <a:solidFill>
                      <a:schemeClr val="bg1"/>
                    </a:solidFill>
                    <a:latin typeface="VNI-Avo" pitchFamily="2" charset="0"/>
                  </a:endParaRPr>
                </a:p>
              </p:txBody>
            </p:sp>
          </p:grpSp>
          <p:sp>
            <p:nvSpPr>
              <p:cNvPr id="86050" name="Oval 34">
                <a:extLst>
                  <a:ext uri="{FF2B5EF4-FFF2-40B4-BE49-F238E27FC236}">
                    <a16:creationId xmlns:a16="http://schemas.microsoft.com/office/drawing/2014/main" id="{EB5CB378-BAF0-4E0E-93DA-F876677C8B59}"/>
                  </a:ext>
                </a:extLst>
              </p:cNvPr>
              <p:cNvSpPr>
                <a:spLocks noChangeArrowheads="1"/>
              </p:cNvSpPr>
              <p:nvPr/>
            </p:nvSpPr>
            <p:spPr bwMode="auto">
              <a:xfrm rot="-1593903">
                <a:off x="2625" y="3842"/>
                <a:ext cx="47" cy="80"/>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a:defRPr/>
                </a:pPr>
                <a:endParaRPr lang="en-US" sz="1800" b="0">
                  <a:latin typeface="Garamond" pitchFamily="18" charset="0"/>
                </a:endParaRPr>
              </a:p>
            </p:txBody>
          </p:sp>
        </p:grpSp>
        <p:sp>
          <p:nvSpPr>
            <p:cNvPr id="62490" name="Freeform 35">
              <a:extLst>
                <a:ext uri="{FF2B5EF4-FFF2-40B4-BE49-F238E27FC236}">
                  <a16:creationId xmlns:a16="http://schemas.microsoft.com/office/drawing/2014/main" id="{CEF66AAF-063F-4C04-B0BD-12D7EA9F7E4D}"/>
                </a:ext>
              </a:extLst>
            </p:cNvPr>
            <p:cNvSpPr>
              <a:spLocks/>
            </p:cNvSpPr>
            <p:nvPr/>
          </p:nvSpPr>
          <p:spPr bwMode="auto">
            <a:xfrm>
              <a:off x="2643" y="2688"/>
              <a:ext cx="1435" cy="1199"/>
            </a:xfrm>
            <a:custGeom>
              <a:avLst/>
              <a:gdLst>
                <a:gd name="T0" fmla="*/ 0 w 1435"/>
                <a:gd name="T1" fmla="*/ 1197 h 1199"/>
                <a:gd name="T2" fmla="*/ 393 w 1435"/>
                <a:gd name="T3" fmla="*/ 1188 h 1199"/>
                <a:gd name="T4" fmla="*/ 897 w 1435"/>
                <a:gd name="T5" fmla="*/ 1128 h 1199"/>
                <a:gd name="T6" fmla="*/ 1269 w 1435"/>
                <a:gd name="T7" fmla="*/ 1008 h 1199"/>
                <a:gd name="T8" fmla="*/ 1425 w 1435"/>
                <a:gd name="T9" fmla="*/ 768 h 1199"/>
                <a:gd name="T10" fmla="*/ 1329 w 1435"/>
                <a:gd name="T11" fmla="*/ 516 h 1199"/>
                <a:gd name="T12" fmla="*/ 1125 w 1435"/>
                <a:gd name="T13" fmla="*/ 300 h 1199"/>
                <a:gd name="T14" fmla="*/ 1113 w 1435"/>
                <a:gd name="T15" fmla="*/ 0 h 1199"/>
                <a:gd name="T16" fmla="*/ 0 60000 65536"/>
                <a:gd name="T17" fmla="*/ 0 60000 65536"/>
                <a:gd name="T18" fmla="*/ 0 60000 65536"/>
                <a:gd name="T19" fmla="*/ 0 60000 65536"/>
                <a:gd name="T20" fmla="*/ 0 60000 65536"/>
                <a:gd name="T21" fmla="*/ 0 60000 65536"/>
                <a:gd name="T22" fmla="*/ 0 60000 65536"/>
                <a:gd name="T23" fmla="*/ 0 60000 65536"/>
                <a:gd name="T24" fmla="*/ 0 w 1435"/>
                <a:gd name="T25" fmla="*/ 0 h 1199"/>
                <a:gd name="T26" fmla="*/ 1435 w 1435"/>
                <a:gd name="T27" fmla="*/ 1199 h 1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5" h="1199">
                  <a:moveTo>
                    <a:pt x="0" y="1197"/>
                  </a:moveTo>
                  <a:cubicBezTo>
                    <a:pt x="65" y="1196"/>
                    <a:pt x="244" y="1199"/>
                    <a:pt x="393" y="1188"/>
                  </a:cubicBezTo>
                  <a:cubicBezTo>
                    <a:pt x="542" y="1177"/>
                    <a:pt x="751" y="1158"/>
                    <a:pt x="897" y="1128"/>
                  </a:cubicBezTo>
                  <a:cubicBezTo>
                    <a:pt x="1043" y="1098"/>
                    <a:pt x="1181" y="1068"/>
                    <a:pt x="1269" y="1008"/>
                  </a:cubicBezTo>
                  <a:cubicBezTo>
                    <a:pt x="1357" y="948"/>
                    <a:pt x="1415" y="850"/>
                    <a:pt x="1425" y="768"/>
                  </a:cubicBezTo>
                  <a:cubicBezTo>
                    <a:pt x="1435" y="686"/>
                    <a:pt x="1379" y="594"/>
                    <a:pt x="1329" y="516"/>
                  </a:cubicBezTo>
                  <a:cubicBezTo>
                    <a:pt x="1279" y="438"/>
                    <a:pt x="1161" y="386"/>
                    <a:pt x="1125" y="300"/>
                  </a:cubicBezTo>
                  <a:cubicBezTo>
                    <a:pt x="1089" y="214"/>
                    <a:pt x="1115" y="62"/>
                    <a:pt x="1113" y="0"/>
                  </a:cubicBezTo>
                </a:path>
              </a:pathLst>
            </a:custGeom>
            <a:noFill/>
            <a:ln w="38100">
              <a:pattFill prst="sphere">
                <a:fgClr>
                  <a:srgbClr val="FF33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62491" name="Group 36">
              <a:extLst>
                <a:ext uri="{FF2B5EF4-FFF2-40B4-BE49-F238E27FC236}">
                  <a16:creationId xmlns:a16="http://schemas.microsoft.com/office/drawing/2014/main" id="{3E3A3202-D31B-4628-A95C-5501F95E9756}"/>
                </a:ext>
              </a:extLst>
            </p:cNvPr>
            <p:cNvGrpSpPr>
              <a:grpSpLocks/>
            </p:cNvGrpSpPr>
            <p:nvPr/>
          </p:nvGrpSpPr>
          <p:grpSpPr bwMode="auto">
            <a:xfrm>
              <a:off x="3792" y="1842"/>
              <a:ext cx="297" cy="894"/>
              <a:chOff x="3792" y="1842"/>
              <a:chExt cx="297" cy="894"/>
            </a:xfrm>
          </p:grpSpPr>
          <p:sp>
            <p:nvSpPr>
              <p:cNvPr id="62492" name="Line 37">
                <a:extLst>
                  <a:ext uri="{FF2B5EF4-FFF2-40B4-BE49-F238E27FC236}">
                    <a16:creationId xmlns:a16="http://schemas.microsoft.com/office/drawing/2014/main" id="{F73B1C29-3060-4F64-948B-15B1CC9EC733}"/>
                  </a:ext>
                </a:extLst>
              </p:cNvPr>
              <p:cNvSpPr>
                <a:spLocks noChangeShapeType="1"/>
              </p:cNvSpPr>
              <p:nvPr/>
            </p:nvSpPr>
            <p:spPr bwMode="auto">
              <a:xfrm flipV="1">
                <a:off x="3945" y="1842"/>
                <a:ext cx="144" cy="384"/>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493" name="AutoShape 38">
                <a:extLst>
                  <a:ext uri="{FF2B5EF4-FFF2-40B4-BE49-F238E27FC236}">
                    <a16:creationId xmlns:a16="http://schemas.microsoft.com/office/drawing/2014/main" id="{692FD1EE-BB04-4014-A3AC-00641762A9F6}"/>
                  </a:ext>
                </a:extLst>
              </p:cNvPr>
              <p:cNvSpPr>
                <a:spLocks noChangeArrowheads="1"/>
              </p:cNvSpPr>
              <p:nvPr/>
            </p:nvSpPr>
            <p:spPr bwMode="auto">
              <a:xfrm rot="-9556978">
                <a:off x="3792" y="2112"/>
                <a:ext cx="144" cy="624"/>
              </a:xfrm>
              <a:prstGeom prst="flowChartTerminator">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grpSp>
      <p:grpSp>
        <p:nvGrpSpPr>
          <p:cNvPr id="10" name="Group 39">
            <a:extLst>
              <a:ext uri="{FF2B5EF4-FFF2-40B4-BE49-F238E27FC236}">
                <a16:creationId xmlns:a16="http://schemas.microsoft.com/office/drawing/2014/main" id="{17CDE82D-9676-4EB4-A0D5-B6489240E918}"/>
              </a:ext>
            </a:extLst>
          </p:cNvPr>
          <p:cNvGrpSpPr>
            <a:grpSpLocks/>
          </p:cNvGrpSpPr>
          <p:nvPr/>
        </p:nvGrpSpPr>
        <p:grpSpPr bwMode="auto">
          <a:xfrm>
            <a:off x="533400" y="3048000"/>
            <a:ext cx="7543800" cy="3810000"/>
            <a:chOff x="659" y="1908"/>
            <a:chExt cx="4438" cy="2368"/>
          </a:xfrm>
        </p:grpSpPr>
        <p:grpSp>
          <p:nvGrpSpPr>
            <p:cNvPr id="62480" name="Group 40">
              <a:extLst>
                <a:ext uri="{FF2B5EF4-FFF2-40B4-BE49-F238E27FC236}">
                  <a16:creationId xmlns:a16="http://schemas.microsoft.com/office/drawing/2014/main" id="{C8DC54A1-E05B-4943-B98C-A918A3ADAA76}"/>
                </a:ext>
              </a:extLst>
            </p:cNvPr>
            <p:cNvGrpSpPr>
              <a:grpSpLocks/>
            </p:cNvGrpSpPr>
            <p:nvPr/>
          </p:nvGrpSpPr>
          <p:grpSpPr bwMode="auto">
            <a:xfrm>
              <a:off x="659" y="3841"/>
              <a:ext cx="215" cy="279"/>
              <a:chOff x="659" y="3841"/>
              <a:chExt cx="215" cy="279"/>
            </a:xfrm>
          </p:grpSpPr>
          <p:grpSp>
            <p:nvGrpSpPr>
              <p:cNvPr id="62485" name="Group 41">
                <a:extLst>
                  <a:ext uri="{FF2B5EF4-FFF2-40B4-BE49-F238E27FC236}">
                    <a16:creationId xmlns:a16="http://schemas.microsoft.com/office/drawing/2014/main" id="{42653CD4-FACD-43E9-AFB4-5757E1C7ECD2}"/>
                  </a:ext>
                </a:extLst>
              </p:cNvPr>
              <p:cNvGrpSpPr>
                <a:grpSpLocks/>
              </p:cNvGrpSpPr>
              <p:nvPr/>
            </p:nvGrpSpPr>
            <p:grpSpPr bwMode="auto">
              <a:xfrm rot="-2544630">
                <a:off x="659" y="3841"/>
                <a:ext cx="192" cy="279"/>
                <a:chOff x="2115" y="1605"/>
                <a:chExt cx="192" cy="279"/>
              </a:xfrm>
            </p:grpSpPr>
            <p:sp>
              <p:nvSpPr>
                <p:cNvPr id="86058" name="Oval 42">
                  <a:extLst>
                    <a:ext uri="{FF2B5EF4-FFF2-40B4-BE49-F238E27FC236}">
                      <a16:creationId xmlns:a16="http://schemas.microsoft.com/office/drawing/2014/main" id="{96C90006-377A-4412-97FC-122A426AD6D3}"/>
                    </a:ext>
                  </a:extLst>
                </p:cNvPr>
                <p:cNvSpPr>
                  <a:spLocks noChangeArrowheads="1"/>
                </p:cNvSpPr>
                <p:nvPr/>
              </p:nvSpPr>
              <p:spPr bwMode="auto">
                <a:xfrm>
                  <a:off x="2114" y="1600"/>
                  <a:ext cx="191" cy="192"/>
                </a:xfrm>
                <a:prstGeom prst="ellipse">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wrap="none" anchor="ctr"/>
                <a:lstStyle/>
                <a:p>
                  <a:pPr>
                    <a:defRPr/>
                  </a:pPr>
                  <a:endParaRPr lang="en-US" sz="1800" b="0">
                    <a:latin typeface="Garamond" pitchFamily="18" charset="0"/>
                  </a:endParaRPr>
                </a:p>
              </p:txBody>
            </p:sp>
            <p:sp>
              <p:nvSpPr>
                <p:cNvPr id="86059" name="AutoShape 43">
                  <a:extLst>
                    <a:ext uri="{FF2B5EF4-FFF2-40B4-BE49-F238E27FC236}">
                      <a16:creationId xmlns:a16="http://schemas.microsoft.com/office/drawing/2014/main" id="{9049BD34-D70E-4EE3-92E3-AF6A3D2AA657}"/>
                    </a:ext>
                  </a:extLst>
                </p:cNvPr>
                <p:cNvSpPr>
                  <a:spLocks noChangeArrowheads="1"/>
                </p:cNvSpPr>
                <p:nvPr/>
              </p:nvSpPr>
              <p:spPr bwMode="auto">
                <a:xfrm rot="-573605">
                  <a:off x="2177" y="1679"/>
                  <a:ext cx="96" cy="192"/>
                </a:xfrm>
                <a:prstGeom prst="roundRect">
                  <a:avLst>
                    <a:gd name="adj" fmla="val 50000"/>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vert="eaVert" wrap="none" anchor="ctr"/>
                <a:lstStyle/>
                <a:p>
                  <a:pPr algn="ctr" eaLnBrk="1" hangingPunct="1">
                    <a:defRPr/>
                  </a:pPr>
                  <a:endParaRPr lang="en-US" sz="2800" b="0">
                    <a:solidFill>
                      <a:schemeClr val="bg1"/>
                    </a:solidFill>
                    <a:latin typeface="VNI-Avo" pitchFamily="2" charset="0"/>
                  </a:endParaRPr>
                </a:p>
              </p:txBody>
            </p:sp>
          </p:grpSp>
          <p:sp>
            <p:nvSpPr>
              <p:cNvPr id="86060" name="Oval 44">
                <a:extLst>
                  <a:ext uri="{FF2B5EF4-FFF2-40B4-BE49-F238E27FC236}">
                    <a16:creationId xmlns:a16="http://schemas.microsoft.com/office/drawing/2014/main" id="{DD42E0BF-A5F6-4850-AA80-42DA0AD69015}"/>
                  </a:ext>
                </a:extLst>
              </p:cNvPr>
              <p:cNvSpPr>
                <a:spLocks noChangeArrowheads="1"/>
              </p:cNvSpPr>
              <p:nvPr/>
            </p:nvSpPr>
            <p:spPr bwMode="auto">
              <a:xfrm rot="2240961">
                <a:off x="826" y="4001"/>
                <a:ext cx="48" cy="74"/>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algn="ctr" eaLnBrk="1" hangingPunct="1">
                  <a:defRPr/>
                </a:pPr>
                <a:endParaRPr lang="en-US" sz="2800" b="0">
                  <a:solidFill>
                    <a:schemeClr val="bg1"/>
                  </a:solidFill>
                  <a:latin typeface="VNI-Avo" pitchFamily="2" charset="0"/>
                </a:endParaRPr>
              </a:p>
            </p:txBody>
          </p:sp>
        </p:grpSp>
        <p:sp>
          <p:nvSpPr>
            <p:cNvPr id="62481" name="Freeform 45">
              <a:extLst>
                <a:ext uri="{FF2B5EF4-FFF2-40B4-BE49-F238E27FC236}">
                  <a16:creationId xmlns:a16="http://schemas.microsoft.com/office/drawing/2014/main" id="{E92B5FF8-5C9E-47EF-A2B2-35755F9BEA54}"/>
                </a:ext>
              </a:extLst>
            </p:cNvPr>
            <p:cNvSpPr>
              <a:spLocks/>
            </p:cNvSpPr>
            <p:nvPr/>
          </p:nvSpPr>
          <p:spPr bwMode="auto">
            <a:xfrm>
              <a:off x="852" y="2820"/>
              <a:ext cx="4092" cy="1456"/>
            </a:xfrm>
            <a:custGeom>
              <a:avLst/>
              <a:gdLst>
                <a:gd name="T0" fmla="*/ 0 w 4092"/>
                <a:gd name="T1" fmla="*/ 1210 h 1456"/>
                <a:gd name="T2" fmla="*/ 240 w 4092"/>
                <a:gd name="T3" fmla="*/ 1320 h 1456"/>
                <a:gd name="T4" fmla="*/ 504 w 4092"/>
                <a:gd name="T5" fmla="*/ 1440 h 1456"/>
                <a:gd name="T6" fmla="*/ 996 w 4092"/>
                <a:gd name="T7" fmla="*/ 1416 h 1456"/>
                <a:gd name="T8" fmla="*/ 1584 w 4092"/>
                <a:gd name="T9" fmla="*/ 1356 h 1456"/>
                <a:gd name="T10" fmla="*/ 2700 w 4092"/>
                <a:gd name="T11" fmla="*/ 1212 h 1456"/>
                <a:gd name="T12" fmla="*/ 3396 w 4092"/>
                <a:gd name="T13" fmla="*/ 888 h 1456"/>
                <a:gd name="T14" fmla="*/ 3936 w 4092"/>
                <a:gd name="T15" fmla="*/ 492 h 1456"/>
                <a:gd name="T16" fmla="*/ 4092 w 4092"/>
                <a:gd name="T17" fmla="*/ 0 h 1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2"/>
                <a:gd name="T28" fmla="*/ 0 h 1456"/>
                <a:gd name="T29" fmla="*/ 4092 w 4092"/>
                <a:gd name="T30" fmla="*/ 1456 h 1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2" h="1456">
                  <a:moveTo>
                    <a:pt x="0" y="1210"/>
                  </a:moveTo>
                  <a:cubicBezTo>
                    <a:pt x="40" y="1228"/>
                    <a:pt x="156" y="1282"/>
                    <a:pt x="240" y="1320"/>
                  </a:cubicBezTo>
                  <a:cubicBezTo>
                    <a:pt x="324" y="1358"/>
                    <a:pt x="378" y="1424"/>
                    <a:pt x="504" y="1440"/>
                  </a:cubicBezTo>
                  <a:cubicBezTo>
                    <a:pt x="630" y="1456"/>
                    <a:pt x="816" y="1430"/>
                    <a:pt x="996" y="1416"/>
                  </a:cubicBezTo>
                  <a:cubicBezTo>
                    <a:pt x="1176" y="1402"/>
                    <a:pt x="1300" y="1390"/>
                    <a:pt x="1584" y="1356"/>
                  </a:cubicBezTo>
                  <a:cubicBezTo>
                    <a:pt x="1868" y="1322"/>
                    <a:pt x="2398" y="1290"/>
                    <a:pt x="2700" y="1212"/>
                  </a:cubicBezTo>
                  <a:cubicBezTo>
                    <a:pt x="3002" y="1134"/>
                    <a:pt x="3190" y="1008"/>
                    <a:pt x="3396" y="888"/>
                  </a:cubicBezTo>
                  <a:cubicBezTo>
                    <a:pt x="3602" y="768"/>
                    <a:pt x="3820" y="640"/>
                    <a:pt x="3936" y="492"/>
                  </a:cubicBezTo>
                  <a:cubicBezTo>
                    <a:pt x="4052" y="344"/>
                    <a:pt x="4060" y="102"/>
                    <a:pt x="4092" y="0"/>
                  </a:cubicBezTo>
                </a:path>
              </a:pathLst>
            </a:custGeom>
            <a:noFill/>
            <a:ln w="38100">
              <a:pattFill prst="sphere">
                <a:fgClr>
                  <a:srgbClr val="0066F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62482" name="Group 46">
              <a:extLst>
                <a:ext uri="{FF2B5EF4-FFF2-40B4-BE49-F238E27FC236}">
                  <a16:creationId xmlns:a16="http://schemas.microsoft.com/office/drawing/2014/main" id="{09412D67-DD6C-4CB9-BA73-02F50FE9D2CC}"/>
                </a:ext>
              </a:extLst>
            </p:cNvPr>
            <p:cNvGrpSpPr>
              <a:grpSpLocks/>
            </p:cNvGrpSpPr>
            <p:nvPr/>
          </p:nvGrpSpPr>
          <p:grpSpPr bwMode="auto">
            <a:xfrm rot="-1455772">
              <a:off x="4800" y="1908"/>
              <a:ext cx="297" cy="894"/>
              <a:chOff x="3792" y="1842"/>
              <a:chExt cx="297" cy="894"/>
            </a:xfrm>
          </p:grpSpPr>
          <p:sp>
            <p:nvSpPr>
              <p:cNvPr id="62483" name="Line 47">
                <a:extLst>
                  <a:ext uri="{FF2B5EF4-FFF2-40B4-BE49-F238E27FC236}">
                    <a16:creationId xmlns:a16="http://schemas.microsoft.com/office/drawing/2014/main" id="{B5BBA7BB-D309-47EB-8830-44826F01EE35}"/>
                  </a:ext>
                </a:extLst>
              </p:cNvPr>
              <p:cNvSpPr>
                <a:spLocks noChangeShapeType="1"/>
              </p:cNvSpPr>
              <p:nvPr/>
            </p:nvSpPr>
            <p:spPr bwMode="auto">
              <a:xfrm flipV="1">
                <a:off x="3945" y="1842"/>
                <a:ext cx="144" cy="384"/>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2484" name="AutoShape 48">
                <a:extLst>
                  <a:ext uri="{FF2B5EF4-FFF2-40B4-BE49-F238E27FC236}">
                    <a16:creationId xmlns:a16="http://schemas.microsoft.com/office/drawing/2014/main" id="{A97E9D73-9587-48D5-86E7-E1E299EA6CA8}"/>
                  </a:ext>
                </a:extLst>
              </p:cNvPr>
              <p:cNvSpPr>
                <a:spLocks noChangeArrowheads="1"/>
              </p:cNvSpPr>
              <p:nvPr/>
            </p:nvSpPr>
            <p:spPr bwMode="auto">
              <a:xfrm rot="-9556978">
                <a:off x="3792" y="2112"/>
                <a:ext cx="144" cy="624"/>
              </a:xfrm>
              <a:prstGeom prst="flowChartTerminator">
                <a:avLst/>
              </a:prstGeom>
              <a:gradFill rotWithShape="1">
                <a:gsLst>
                  <a:gs pos="0">
                    <a:srgbClr val="002F76"/>
                  </a:gs>
                  <a:gs pos="50000">
                    <a:srgbClr val="0066FF"/>
                  </a:gs>
                  <a:gs pos="100000">
                    <a:srgbClr val="002F7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grpSp>
      <p:sp>
        <p:nvSpPr>
          <p:cNvPr id="62477" name="Rectangle 49">
            <a:extLst>
              <a:ext uri="{FF2B5EF4-FFF2-40B4-BE49-F238E27FC236}">
                <a16:creationId xmlns:a16="http://schemas.microsoft.com/office/drawing/2014/main" id="{7C085CB3-1A98-4BD4-8B1F-6EDD0CC1BF41}"/>
              </a:ext>
            </a:extLst>
          </p:cNvPr>
          <p:cNvSpPr>
            <a:spLocks noChangeArrowheads="1"/>
          </p:cNvSpPr>
          <p:nvPr/>
        </p:nvSpPr>
        <p:spPr bwMode="auto">
          <a:xfrm>
            <a:off x="1371600" y="3267075"/>
            <a:ext cx="1419225" cy="390525"/>
          </a:xfrm>
          <a:prstGeom prst="rect">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86073" name="Text Box 57">
            <a:extLst>
              <a:ext uri="{FF2B5EF4-FFF2-40B4-BE49-F238E27FC236}">
                <a16:creationId xmlns:a16="http://schemas.microsoft.com/office/drawing/2014/main" id="{67D3FD0A-7C5D-484A-A193-9064D42D607E}"/>
              </a:ext>
            </a:extLst>
          </p:cNvPr>
          <p:cNvSpPr txBox="1">
            <a:spLocks noChangeArrowheads="1"/>
          </p:cNvSpPr>
          <p:nvPr/>
        </p:nvSpPr>
        <p:spPr bwMode="auto">
          <a:xfrm>
            <a:off x="4191000" y="990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400">
                <a:solidFill>
                  <a:srgbClr val="FF0066"/>
                </a:solidFill>
                <a:latin typeface="Arial" panose="020B0604020202020204" pitchFamily="34" charset="0"/>
              </a:rPr>
              <a:t>b</a:t>
            </a:r>
            <a:r>
              <a:rPr lang="en-US" altLang="vi-VN" sz="2400">
                <a:solidFill>
                  <a:srgbClr val="FF0066"/>
                </a:solidFill>
                <a:latin typeface="Tahoma" panose="020B0604030504040204" pitchFamily="34" charset="0"/>
              </a:rPr>
              <a:t>. </a:t>
            </a:r>
            <a:r>
              <a:rPr lang="en-US" altLang="vi-VN" sz="2400">
                <a:solidFill>
                  <a:srgbClr val="FF0066"/>
                </a:solidFill>
                <a:latin typeface="Arial" panose="020B0604020202020204" pitchFamily="34" charset="0"/>
              </a:rPr>
              <a:t>Đo điện áp một chiều</a:t>
            </a:r>
            <a:r>
              <a:rPr lang="en-US" altLang="vi-VN" sz="2400">
                <a:solidFill>
                  <a:srgbClr val="FF0066"/>
                </a:solidFill>
                <a:latin typeface="Tahoma" panose="020B0604030504040204" pitchFamily="34" charset="0"/>
              </a:rPr>
              <a:t> (DC)</a:t>
            </a:r>
          </a:p>
        </p:txBody>
      </p:sp>
      <p:sp>
        <p:nvSpPr>
          <p:cNvPr id="62479" name="Text Box 4">
            <a:extLst>
              <a:ext uri="{FF2B5EF4-FFF2-40B4-BE49-F238E27FC236}">
                <a16:creationId xmlns:a16="http://schemas.microsoft.com/office/drawing/2014/main" id="{F134240C-F617-4D55-A366-ECF23EEBEDFD}"/>
              </a:ext>
            </a:extLst>
          </p:cNvPr>
          <p:cNvSpPr txBox="1">
            <a:spLocks noChangeArrowheads="1"/>
          </p:cNvSpPr>
          <p:nvPr/>
        </p:nvSpPr>
        <p:spPr bwMode="auto">
          <a:xfrm>
            <a:off x="107950" y="287338"/>
            <a:ext cx="8893175" cy="519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2800">
                <a:solidFill>
                  <a:srgbClr val="0000CC"/>
                </a:solidFill>
                <a:latin typeface="Tahoma" panose="020B0604030504040204" pitchFamily="34" charset="0"/>
                <a:cs typeface="Arial" panose="020B0604020202020204" pitchFamily="34" charset="0"/>
              </a:rPr>
              <a:t>4. CÁCH SỬ DỤNG ĐỒNG HỒ VẠN NĂNG ( VOM)</a:t>
            </a:r>
            <a:endParaRPr lang="en-US" altLang="vi-VN" sz="2800" b="0">
              <a:solidFill>
                <a:srgbClr val="0000CC"/>
              </a:solidFill>
              <a:latin typeface="Tahoma" panose="020B060403050404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6073"/>
                                        </p:tgtEl>
                                        <p:attrNameLst>
                                          <p:attrName>style.visibility</p:attrName>
                                        </p:attrNameLst>
                                      </p:cBhvr>
                                      <p:to>
                                        <p:strVal val="visible"/>
                                      </p:to>
                                    </p:set>
                                    <p:anim calcmode="lin" valueType="num">
                                      <p:cBhvr additive="base">
                                        <p:cTn id="7" dur="1000" fill="hold"/>
                                        <p:tgtEl>
                                          <p:spTgt spid="86073"/>
                                        </p:tgtEl>
                                        <p:attrNameLst>
                                          <p:attrName>ppt_x</p:attrName>
                                        </p:attrNameLst>
                                      </p:cBhvr>
                                      <p:tavLst>
                                        <p:tav tm="0">
                                          <p:val>
                                            <p:strVal val="1+#ppt_w/2"/>
                                          </p:val>
                                        </p:tav>
                                        <p:tav tm="100000">
                                          <p:val>
                                            <p:strVal val="#ppt_x"/>
                                          </p:val>
                                        </p:tav>
                                      </p:tavLst>
                                    </p:anim>
                                    <p:anim calcmode="lin" valueType="num">
                                      <p:cBhvr additive="base">
                                        <p:cTn id="8" dur="1000" fill="hold"/>
                                        <p:tgtEl>
                                          <p:spTgt spid="860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53"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1800000">
                                      <p:cBhvr>
                                        <p:cTn id="18" dur="2000" fill="hold"/>
                                        <p:tgtEl>
                                          <p:spTgt spid="2"/>
                                        </p:tgtEl>
                                        <p:attrNameLst>
                                          <p:attrName>r</p:attrName>
                                        </p:attrNameLst>
                                      </p:cBhvr>
                                    </p:animRot>
                                  </p:childTnLst>
                                </p:cTn>
                              </p:par>
                            </p:childTnLst>
                          </p:cTn>
                        </p:par>
                        <p:par>
                          <p:cTn id="19" fill="hold" nodeType="afterGroup">
                            <p:stCondLst>
                              <p:cond delay="2000"/>
                            </p:stCondLst>
                            <p:childTnLst>
                              <p:par>
                                <p:cTn id="20" presetID="8" presetClass="emph" presetSubtype="0" fill="hold" nodeType="afterEffect">
                                  <p:stCondLst>
                                    <p:cond delay="0"/>
                                  </p:stCondLst>
                                  <p:childTnLst>
                                    <p:animRot by="-420000">
                                      <p:cBhvr>
                                        <p:cTn id="21" dur="2000" fill="hold"/>
                                        <p:tgtEl>
                                          <p:spTgt spid="3"/>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mph" presetSubtype="0" fill="hold" nodeType="clickEffect">
                                  <p:stCondLst>
                                    <p:cond delay="0"/>
                                  </p:stCondLst>
                                  <p:childTnLst>
                                    <p:animRot by="-3600000">
                                      <p:cBhvr>
                                        <p:cTn id="25" dur="2000" fill="hold"/>
                                        <p:tgtEl>
                                          <p:spTgt spid="4"/>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3000"/>
                                        <p:tgtEl>
                                          <p:spTgt spid="6"/>
                                        </p:tgtEl>
                                      </p:cBhvr>
                                    </p:animEffect>
                                  </p:childTnLst>
                                </p:cTn>
                              </p:par>
                            </p:childTnLst>
                          </p:cTn>
                        </p:par>
                        <p:par>
                          <p:cTn id="31" fill="hold" nodeType="afterGroup">
                            <p:stCondLst>
                              <p:cond delay="30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3000"/>
                                        <p:tgtEl>
                                          <p:spTgt spid="10"/>
                                        </p:tgtEl>
                                      </p:cBhvr>
                                    </p:animEffect>
                                  </p:childTnLst>
                                </p:cTn>
                              </p:par>
                            </p:childTnLst>
                          </p:cTn>
                        </p:par>
                        <p:par>
                          <p:cTn id="35" fill="hold" nodeType="afterGroup">
                            <p:stCondLst>
                              <p:cond delay="6000"/>
                            </p:stCondLst>
                            <p:childTnLst>
                              <p:par>
                                <p:cTn id="36" presetID="8" presetClass="emph" presetSubtype="0" fill="hold" nodeType="afterEffect">
                                  <p:stCondLst>
                                    <p:cond delay="0"/>
                                  </p:stCondLst>
                                  <p:childTnLst>
                                    <p:animRot by="3240000">
                                      <p:cBhvr>
                                        <p:cTn id="37" dur="3000" fill="hold"/>
                                        <p:tgtEl>
                                          <p:spTgt spid="3"/>
                                        </p:tgtEl>
                                        <p:attrNameLst>
                                          <p:attrName>r</p:attrName>
                                        </p:attrNameLst>
                                      </p:cBhvr>
                                    </p:animRo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mph" presetSubtype="0" fill="hold" nodeType="clickEffect">
                                  <p:stCondLst>
                                    <p:cond delay="0"/>
                                  </p:stCondLst>
                                  <p:childTnLst>
                                    <p:animRot by="-1020000">
                                      <p:cBhvr>
                                        <p:cTn id="41" dur="2000" fill="hold"/>
                                        <p:tgtEl>
                                          <p:spTgt spid="4"/>
                                        </p:tgtEl>
                                        <p:attrNameLst>
                                          <p:attrName>r</p:attrName>
                                        </p:attrNameLst>
                                      </p:cBhvr>
                                    </p:animRot>
                                  </p:childTnLst>
                                </p:cTn>
                              </p:par>
                            </p:childTnLst>
                          </p:cTn>
                        </p:par>
                        <p:par>
                          <p:cTn id="42" fill="hold" nodeType="afterGroup">
                            <p:stCondLst>
                              <p:cond delay="2000"/>
                            </p:stCondLst>
                            <p:childTnLst>
                              <p:par>
                                <p:cTn id="43" presetID="8" presetClass="emph" presetSubtype="0" fill="hold" nodeType="afterEffect">
                                  <p:stCondLst>
                                    <p:cond delay="0"/>
                                  </p:stCondLst>
                                  <p:childTnLst>
                                    <p:animRot by="1980000">
                                      <p:cBhvr>
                                        <p:cTn id="44" dur="500" fill="hold"/>
                                        <p:tgtEl>
                                          <p:spTgt spid="3"/>
                                        </p:tgtEl>
                                        <p:attrNameLst>
                                          <p:attrName>r</p:attrName>
                                        </p:attrNameLst>
                                      </p:cBhvr>
                                    </p:animRo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fill="hold" nodeType="clickEffect">
                                  <p:stCondLst>
                                    <p:cond delay="0"/>
                                  </p:stCondLst>
                                  <p:childTnLst>
                                    <p:animRot by="1800000">
                                      <p:cBhvr>
                                        <p:cTn id="48" dur="2000" fill="hold"/>
                                        <p:tgtEl>
                                          <p:spTgt spid="4"/>
                                        </p:tgtEl>
                                        <p:attrNameLst>
                                          <p:attrName>r</p:attrName>
                                        </p:attrNameLst>
                                      </p:cBhvr>
                                    </p:animRot>
                                  </p:childTnLst>
                                </p:cTn>
                              </p:par>
                            </p:childTnLst>
                          </p:cTn>
                        </p:par>
                        <p:par>
                          <p:cTn id="49" fill="hold" nodeType="afterGroup">
                            <p:stCondLst>
                              <p:cond delay="2000"/>
                            </p:stCondLst>
                            <p:childTnLst>
                              <p:par>
                                <p:cTn id="50" presetID="8" presetClass="emph" presetSubtype="0" fill="hold" nodeType="afterEffect">
                                  <p:stCondLst>
                                    <p:cond delay="0"/>
                                  </p:stCondLst>
                                  <p:childTnLst>
                                    <p:animRot by="-4530000">
                                      <p:cBhvr>
                                        <p:cTn id="51"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F303E1F-0E9F-4413-9408-CF365B32E38D}"/>
              </a:ext>
            </a:extLst>
          </p:cNvPr>
          <p:cNvSpPr>
            <a:spLocks noChangeArrowheads="1"/>
          </p:cNvSpPr>
          <p:nvPr/>
        </p:nvSpPr>
        <p:spPr bwMode="auto">
          <a:xfrm>
            <a:off x="381000" y="469900"/>
            <a:ext cx="81788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vi-VN" sz="2800">
                <a:solidFill>
                  <a:srgbClr val="FF3300"/>
                </a:solidFill>
                <a:latin typeface="Arial" panose="020B0604020202020204" pitchFamily="34" charset="0"/>
              </a:rPr>
              <a:t> </a:t>
            </a:r>
            <a:r>
              <a:rPr lang="en-US" altLang="vi-VN" sz="2300">
                <a:solidFill>
                  <a:srgbClr val="FF3300"/>
                </a:solidFill>
                <a:latin typeface="Arial" panose="020B0604020202020204" pitchFamily="34" charset="0"/>
                <a:cs typeface="Times New Roman" panose="02020603050405020304" pitchFamily="18" charset="0"/>
              </a:rPr>
              <a:t>Đo </a:t>
            </a:r>
            <a:r>
              <a:rPr lang="en-US" altLang="vi-VN" sz="2300">
                <a:solidFill>
                  <a:srgbClr val="FF3300"/>
                </a:solidFill>
                <a:latin typeface="Arial" panose="020B0604020202020204" pitchFamily="34" charset="0"/>
              </a:rPr>
              <a:t>điện</a:t>
            </a:r>
            <a:r>
              <a:rPr lang="en-US" altLang="vi-VN" sz="2300">
                <a:solidFill>
                  <a:srgbClr val="FF3300"/>
                </a:solidFill>
                <a:latin typeface="Arial" panose="020B0604020202020204" pitchFamily="34" charset="0"/>
                <a:cs typeface="Times New Roman" panose="02020603050405020304" pitchFamily="18" charset="0"/>
              </a:rPr>
              <a:t> áp </a:t>
            </a:r>
            <a:r>
              <a:rPr lang="en-US" altLang="vi-VN" sz="2300">
                <a:solidFill>
                  <a:srgbClr val="FF3300"/>
                </a:solidFill>
                <a:latin typeface="Arial" panose="020B0604020202020204" pitchFamily="34" charset="0"/>
              </a:rPr>
              <a:t>một chiều </a:t>
            </a:r>
            <a:r>
              <a:rPr lang="en-US" altLang="vi-VN" sz="2300">
                <a:solidFill>
                  <a:srgbClr val="FF3300"/>
                </a:solidFill>
                <a:latin typeface="Arial" panose="020B0604020202020204" pitchFamily="34" charset="0"/>
                <a:cs typeface="Times New Roman" panose="02020603050405020304" pitchFamily="18" charset="0"/>
              </a:rPr>
              <a:t>DC </a:t>
            </a:r>
            <a:r>
              <a:rPr lang="en-US" altLang="vi-VN" sz="2300">
                <a:solidFill>
                  <a:srgbClr val="FF3300"/>
                </a:solidFill>
                <a:latin typeface="Arial" panose="020B0604020202020204" pitchFamily="34" charset="0"/>
              </a:rPr>
              <a:t>bằng đồng hồ vạn năng :</a:t>
            </a:r>
            <a:endParaRPr lang="en-US" altLang="vi-VN" sz="2300">
              <a:solidFill>
                <a:srgbClr val="FF3300"/>
              </a:solidFill>
              <a:latin typeface="Arial" panose="020B0604020202020204" pitchFamily="34" charset="0"/>
              <a:cs typeface="Times New Roman" panose="02020603050405020304" pitchFamily="18" charset="0"/>
            </a:endParaRPr>
          </a:p>
          <a:p>
            <a:pPr algn="just">
              <a:spcBef>
                <a:spcPct val="0"/>
              </a:spcBef>
              <a:buFontTx/>
              <a:buNone/>
            </a:pPr>
            <a:r>
              <a:rPr lang="en-US" altLang="vi-VN" sz="2300">
                <a:latin typeface="Arial" panose="020B0604020202020204" pitchFamily="34" charset="0"/>
                <a:cs typeface="Times New Roman" panose="02020603050405020304" pitchFamily="18" charset="0"/>
              </a:rPr>
              <a:t>- Khi đo </a:t>
            </a:r>
            <a:r>
              <a:rPr lang="en-US" altLang="vi-VN" sz="2300">
                <a:latin typeface="Arial" panose="020B0604020202020204" pitchFamily="34" charset="0"/>
              </a:rPr>
              <a:t>điện</a:t>
            </a:r>
            <a:r>
              <a:rPr lang="en-US" altLang="vi-VN" sz="2300">
                <a:latin typeface="Arial" panose="020B0604020202020204" pitchFamily="34" charset="0"/>
                <a:cs typeface="Times New Roman" panose="02020603050405020304" pitchFamily="18" charset="0"/>
              </a:rPr>
              <a:t> áp </a:t>
            </a:r>
            <a:r>
              <a:rPr lang="en-US" altLang="vi-VN" sz="2300">
                <a:latin typeface="Arial" panose="020B0604020202020204" pitchFamily="34" charset="0"/>
              </a:rPr>
              <a:t>một chiều </a:t>
            </a:r>
            <a:r>
              <a:rPr lang="en-US" altLang="vi-VN" sz="2300">
                <a:latin typeface="Arial" panose="020B0604020202020204" pitchFamily="34" charset="0"/>
                <a:cs typeface="Times New Roman" panose="02020603050405020304" pitchFamily="18" charset="0"/>
              </a:rPr>
              <a:t>DC, ta </a:t>
            </a:r>
            <a:r>
              <a:rPr lang="en-US" altLang="vi-VN" sz="2300">
                <a:latin typeface="Arial" panose="020B0604020202020204" pitchFamily="34" charset="0"/>
              </a:rPr>
              <a:t>nhớ chuyển </a:t>
            </a:r>
            <a:r>
              <a:rPr lang="en-US" altLang="vi-VN" sz="2300">
                <a:latin typeface="Arial" panose="020B0604020202020204" pitchFamily="34" charset="0"/>
                <a:cs typeface="Times New Roman" panose="02020603050405020304" pitchFamily="18" charset="0"/>
              </a:rPr>
              <a:t>thang đo </a:t>
            </a:r>
          </a:p>
          <a:p>
            <a:pPr algn="just">
              <a:spcBef>
                <a:spcPct val="0"/>
              </a:spcBef>
              <a:buFontTx/>
              <a:buNone/>
            </a:pPr>
            <a:r>
              <a:rPr lang="en-US" altLang="vi-VN" sz="2300">
                <a:latin typeface="Arial" panose="020B0604020202020204" pitchFamily="34" charset="0"/>
              </a:rPr>
              <a:t>về</a:t>
            </a:r>
            <a:r>
              <a:rPr lang="en-US" altLang="vi-VN" sz="2300">
                <a:latin typeface="Arial" panose="020B0604020202020204" pitchFamily="34" charset="0"/>
                <a:cs typeface="Times New Roman" panose="02020603050405020304" pitchFamily="18" charset="0"/>
              </a:rPr>
              <a:t> thang DC. </a:t>
            </a:r>
            <a:r>
              <a:rPr lang="en-US" altLang="vi-VN" sz="2300">
                <a:latin typeface="Arial" panose="020B0604020202020204" pitchFamily="34" charset="0"/>
              </a:rPr>
              <a:t>Để</a:t>
            </a:r>
            <a:r>
              <a:rPr lang="en-US" altLang="vi-VN" sz="2300">
                <a:latin typeface="Arial" panose="020B0604020202020204" pitchFamily="34" charset="0"/>
                <a:cs typeface="Times New Roman" panose="02020603050405020304" pitchFamily="18" charset="0"/>
              </a:rPr>
              <a:t> thang đo cao hơn </a:t>
            </a:r>
            <a:r>
              <a:rPr lang="en-US" altLang="vi-VN" sz="2300">
                <a:latin typeface="Arial" panose="020B0604020202020204" pitchFamily="34" charset="0"/>
              </a:rPr>
              <a:t>điện</a:t>
            </a:r>
            <a:r>
              <a:rPr lang="en-US" altLang="vi-VN" sz="2300">
                <a:latin typeface="Arial" panose="020B0604020202020204" pitchFamily="34" charset="0"/>
                <a:cs typeface="Times New Roman" panose="02020603050405020304" pitchFamily="18" charset="0"/>
              </a:rPr>
              <a:t> áp </a:t>
            </a:r>
            <a:r>
              <a:rPr lang="en-US" altLang="vi-VN" sz="2300">
                <a:latin typeface="Arial" panose="020B0604020202020204" pitchFamily="34" charset="0"/>
              </a:rPr>
              <a:t>cần đo một nấc</a:t>
            </a:r>
            <a:endParaRPr lang="en-US" altLang="vi-VN" sz="2300">
              <a:latin typeface="Arial" panose="020B0604020202020204" pitchFamily="34" charset="0"/>
              <a:cs typeface="Times New Roman" panose="02020603050405020304" pitchFamily="18" charset="0"/>
            </a:endParaRPr>
          </a:p>
          <a:p>
            <a:pPr algn="just">
              <a:spcBef>
                <a:spcPct val="0"/>
              </a:spcBef>
              <a:buFontTx/>
              <a:buNone/>
            </a:pPr>
            <a:r>
              <a:rPr lang="en-US" altLang="vi-VN" sz="2300">
                <a:latin typeface="Arial" panose="020B0604020202020204" pitchFamily="34" charset="0"/>
                <a:cs typeface="Times New Roman" panose="02020603050405020304" pitchFamily="18" charset="0"/>
              </a:rPr>
              <a:t>- Khi đo </a:t>
            </a:r>
            <a:r>
              <a:rPr lang="en-US" altLang="vi-VN" sz="2300">
                <a:latin typeface="Arial" panose="020B0604020202020204" pitchFamily="34" charset="0"/>
              </a:rPr>
              <a:t>ta đặt que đỏ vào cực </a:t>
            </a:r>
            <a:r>
              <a:rPr lang="en-US" altLang="vi-VN" sz="2300">
                <a:latin typeface="Arial" panose="020B0604020202020204" pitchFamily="34" charset="0"/>
                <a:cs typeface="Times New Roman" panose="02020603050405020304" pitchFamily="18" charset="0"/>
              </a:rPr>
              <a:t>dương (+) </a:t>
            </a:r>
            <a:r>
              <a:rPr lang="en-US" altLang="vi-VN" sz="2300">
                <a:latin typeface="Arial" panose="020B0604020202020204" pitchFamily="34" charset="0"/>
              </a:rPr>
              <a:t>nguồn</a:t>
            </a:r>
            <a:r>
              <a:rPr lang="en-US" altLang="vi-VN" sz="2300">
                <a:latin typeface="Arial" panose="020B0604020202020204" pitchFamily="34" charset="0"/>
                <a:cs typeface="Times New Roman" panose="02020603050405020304" pitchFamily="18" charset="0"/>
              </a:rPr>
              <a:t>, que đen vào </a:t>
            </a:r>
            <a:r>
              <a:rPr lang="en-US" altLang="vi-VN" sz="2300">
                <a:latin typeface="Arial" panose="020B0604020202020204" pitchFamily="34" charset="0"/>
              </a:rPr>
              <a:t>cực</a:t>
            </a:r>
            <a:r>
              <a:rPr lang="en-US" altLang="vi-VN" sz="2300">
                <a:latin typeface="Arial" panose="020B0604020202020204" pitchFamily="34" charset="0"/>
                <a:cs typeface="Times New Roman" panose="02020603050405020304" pitchFamily="18" charset="0"/>
              </a:rPr>
              <a:t> âm (-) </a:t>
            </a:r>
            <a:r>
              <a:rPr lang="en-US" altLang="vi-VN" sz="2300">
                <a:latin typeface="Arial" panose="020B0604020202020204" pitchFamily="34" charset="0"/>
              </a:rPr>
              <a:t>nguồn.</a:t>
            </a:r>
            <a:endParaRPr lang="en-US" altLang="vi-VN" sz="2300">
              <a:solidFill>
                <a:srgbClr val="006699"/>
              </a:solidFill>
              <a:latin typeface="Arial" panose="020B0604020202020204" pitchFamily="34" charset="0"/>
              <a:cs typeface="Times New Roman" panose="02020603050405020304" pitchFamily="18" charset="0"/>
            </a:endParaRPr>
          </a:p>
          <a:p>
            <a:pPr algn="just">
              <a:spcBef>
                <a:spcPct val="0"/>
              </a:spcBef>
              <a:buFontTx/>
              <a:buNone/>
            </a:pPr>
            <a:r>
              <a:rPr lang="en-US" altLang="vi-VN" sz="2300">
                <a:latin typeface="Arial" panose="020B0604020202020204" pitchFamily="34" charset="0"/>
                <a:cs typeface="Times New Roman" panose="02020603050405020304" pitchFamily="18" charset="0"/>
              </a:rPr>
              <a:t>Ví </a:t>
            </a:r>
            <a:r>
              <a:rPr lang="en-GB" altLang="vi-VN" sz="2300">
                <a:latin typeface="Arial" panose="020B0604020202020204" pitchFamily="34" charset="0"/>
              </a:rPr>
              <a:t>dụ</a:t>
            </a:r>
            <a:r>
              <a:rPr lang="en-US" altLang="vi-VN" sz="2300">
                <a:latin typeface="Arial" panose="020B0604020202020204" pitchFamily="34" charset="0"/>
                <a:cs typeface="Times New Roman" panose="02020603050405020304" pitchFamily="18" charset="0"/>
              </a:rPr>
              <a:t> :  </a:t>
            </a:r>
            <a:r>
              <a:rPr lang="en-US" altLang="vi-VN" sz="2300">
                <a:latin typeface="Arial" panose="020B0604020202020204" pitchFamily="34" charset="0"/>
              </a:rPr>
              <a:t>Nếu </a:t>
            </a:r>
            <a:r>
              <a:rPr lang="en-US" altLang="vi-VN" sz="2300">
                <a:latin typeface="Arial" panose="020B0604020202020204" pitchFamily="34" charset="0"/>
                <a:cs typeface="Times New Roman" panose="02020603050405020304" pitchFamily="18" charset="0"/>
              </a:rPr>
              <a:t>đo </a:t>
            </a:r>
            <a:r>
              <a:rPr lang="en-US" altLang="vi-VN" sz="2300">
                <a:latin typeface="Arial" panose="020B0604020202020204" pitchFamily="34" charset="0"/>
              </a:rPr>
              <a:t>điện</a:t>
            </a:r>
            <a:r>
              <a:rPr lang="en-US" altLang="vi-VN" sz="2300">
                <a:latin typeface="Arial" panose="020B0604020202020204" pitchFamily="34" charset="0"/>
                <a:cs typeface="Times New Roman" panose="02020603050405020304" pitchFamily="18" charset="0"/>
              </a:rPr>
              <a:t> áp DC 6V thì ta </a:t>
            </a:r>
            <a:r>
              <a:rPr lang="en-US" altLang="vi-VN" sz="2300">
                <a:latin typeface="Arial" panose="020B0604020202020204" pitchFamily="34" charset="0"/>
              </a:rPr>
              <a:t>để </a:t>
            </a:r>
            <a:r>
              <a:rPr lang="en-US" altLang="vi-VN" sz="2300">
                <a:latin typeface="Arial" panose="020B0604020202020204" pitchFamily="34" charset="0"/>
                <a:cs typeface="Times New Roman" panose="02020603050405020304" pitchFamily="18" charset="0"/>
              </a:rPr>
              <a:t>thang DC 10V</a:t>
            </a:r>
          </a:p>
        </p:txBody>
      </p:sp>
      <p:sp>
        <p:nvSpPr>
          <p:cNvPr id="3" name="Rectangle 2">
            <a:extLst>
              <a:ext uri="{FF2B5EF4-FFF2-40B4-BE49-F238E27FC236}">
                <a16:creationId xmlns:a16="http://schemas.microsoft.com/office/drawing/2014/main" id="{924D7BAE-870B-4DA7-8209-3FFF8B8DF803}"/>
              </a:ext>
            </a:extLst>
          </p:cNvPr>
          <p:cNvSpPr>
            <a:spLocks noChangeArrowheads="1"/>
          </p:cNvSpPr>
          <p:nvPr/>
        </p:nvSpPr>
        <p:spPr bwMode="auto">
          <a:xfrm>
            <a:off x="457200" y="4876800"/>
            <a:ext cx="8153400" cy="11874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vi-VN" sz="2400">
                <a:solidFill>
                  <a:srgbClr val="660066"/>
                </a:solidFill>
                <a:latin typeface="Arial" panose="020B0604020202020204" pitchFamily="34" charset="0"/>
              </a:rPr>
              <a:t>Ví dụ </a:t>
            </a:r>
            <a:r>
              <a:rPr lang="en-GB" altLang="vi-VN" sz="2400">
                <a:solidFill>
                  <a:srgbClr val="660066"/>
                </a:solidFill>
                <a:latin typeface="Arial" panose="020B0604020202020204" pitchFamily="34" charset="0"/>
                <a:cs typeface="Times New Roman" panose="02020603050405020304" pitchFamily="18" charset="0"/>
              </a:rPr>
              <a:t>: </a:t>
            </a:r>
            <a:r>
              <a:rPr lang="en-US" altLang="vi-VN" sz="2400">
                <a:solidFill>
                  <a:srgbClr val="660066"/>
                </a:solidFill>
                <a:latin typeface="Arial" panose="020B0604020202020204" pitchFamily="34" charset="0"/>
              </a:rPr>
              <a:t>Để </a:t>
            </a:r>
            <a:r>
              <a:rPr lang="en-GB" altLang="vi-VN" sz="2400">
                <a:solidFill>
                  <a:srgbClr val="660066"/>
                </a:solidFill>
                <a:latin typeface="Arial" panose="020B0604020202020204" pitchFamily="34" charset="0"/>
                <a:cs typeface="Times New Roman" panose="02020603050405020304" pitchFamily="18" charset="0"/>
              </a:rPr>
              <a:t>thang đo 10 VDC ; trên thang đo có </a:t>
            </a:r>
            <a:r>
              <a:rPr lang="en-GB" altLang="vi-VN" sz="2400">
                <a:solidFill>
                  <a:srgbClr val="660066"/>
                </a:solidFill>
                <a:latin typeface="Arial" panose="020B0604020202020204" pitchFamily="34" charset="0"/>
              </a:rPr>
              <a:t>10 </a:t>
            </a:r>
            <a:r>
              <a:rPr lang="en-US" altLang="vi-VN" sz="2400">
                <a:solidFill>
                  <a:srgbClr val="660066"/>
                </a:solidFill>
                <a:latin typeface="Arial" panose="020B0604020202020204" pitchFamily="34" charset="0"/>
              </a:rPr>
              <a:t>vạch </a:t>
            </a:r>
            <a:r>
              <a:rPr lang="en-GB" altLang="vi-VN" sz="2400">
                <a:solidFill>
                  <a:srgbClr val="660066"/>
                </a:solidFill>
                <a:latin typeface="Arial" panose="020B0604020202020204" pitchFamily="34" charset="0"/>
                <a:cs typeface="Times New Roman" panose="02020603050405020304" pitchFamily="18" charset="0"/>
              </a:rPr>
              <a:t>khi đo </a:t>
            </a:r>
            <a:r>
              <a:rPr lang="en-US" altLang="vi-VN" sz="2400">
                <a:solidFill>
                  <a:srgbClr val="660066"/>
                </a:solidFill>
                <a:latin typeface="Arial" panose="020B0604020202020204" pitchFamily="34" charset="0"/>
              </a:rPr>
              <a:t>ta thấy </a:t>
            </a:r>
            <a:r>
              <a:rPr lang="en-GB" altLang="vi-VN" sz="2400">
                <a:solidFill>
                  <a:srgbClr val="660066"/>
                </a:solidFill>
                <a:latin typeface="Arial" panose="020B0604020202020204" pitchFamily="34" charset="0"/>
                <a:cs typeface="Times New Roman" panose="02020603050405020304" pitchFamily="18" charset="0"/>
              </a:rPr>
              <a:t>kim chi 6 </a:t>
            </a:r>
            <a:r>
              <a:rPr lang="en-US" altLang="vi-VN" sz="2400">
                <a:solidFill>
                  <a:srgbClr val="660066"/>
                </a:solidFill>
                <a:latin typeface="Arial" panose="020B0604020202020204" pitchFamily="34" charset="0"/>
              </a:rPr>
              <a:t>vạch</a:t>
            </a:r>
            <a:r>
              <a:rPr lang="en-GB" altLang="vi-VN" sz="2400">
                <a:solidFill>
                  <a:srgbClr val="660066"/>
                </a:solidFill>
                <a:latin typeface="Arial" panose="020B0604020202020204" pitchFamily="34" charset="0"/>
                <a:cs typeface="Times New Roman" panose="02020603050405020304" pitchFamily="18" charset="0"/>
              </a:rPr>
              <a:t> thì </a:t>
            </a:r>
            <a:r>
              <a:rPr lang="en-US" altLang="vi-VN" sz="2400">
                <a:solidFill>
                  <a:srgbClr val="660066"/>
                </a:solidFill>
                <a:latin typeface="Arial" panose="020B0604020202020204" pitchFamily="34" charset="0"/>
              </a:rPr>
              <a:t>giá trị </a:t>
            </a:r>
            <a:r>
              <a:rPr lang="en-GB" altLang="vi-VN" sz="2400">
                <a:solidFill>
                  <a:srgbClr val="660066"/>
                </a:solidFill>
                <a:latin typeface="Arial" panose="020B0604020202020204" pitchFamily="34" charset="0"/>
                <a:cs typeface="Times New Roman" panose="02020603050405020304" pitchFamily="18" charset="0"/>
              </a:rPr>
              <a:t>đo là :</a:t>
            </a:r>
          </a:p>
          <a:p>
            <a:pPr algn="just">
              <a:spcBef>
                <a:spcPct val="0"/>
              </a:spcBef>
              <a:buFontTx/>
              <a:buNone/>
            </a:pPr>
            <a:r>
              <a:rPr lang="en-GB" altLang="vi-VN" sz="2400">
                <a:solidFill>
                  <a:srgbClr val="660066"/>
                </a:solidFill>
                <a:latin typeface="Arial" panose="020B0604020202020204" pitchFamily="34" charset="0"/>
                <a:cs typeface="Times New Roman" panose="02020603050405020304" pitchFamily="18" charset="0"/>
              </a:rPr>
              <a:t>                   Số đo  =  6  x 10/10  = 6 V</a:t>
            </a:r>
            <a:endParaRPr lang="en-US" altLang="vi-VN" sz="2400">
              <a:solidFill>
                <a:srgbClr val="660066"/>
              </a:solidFill>
              <a:latin typeface="Arial" panose="020B0604020202020204" pitchFamily="34" charset="0"/>
              <a:cs typeface="Times New Roman" panose="02020603050405020304" pitchFamily="18" charset="0"/>
            </a:endParaRPr>
          </a:p>
        </p:txBody>
      </p:sp>
      <p:sp>
        <p:nvSpPr>
          <p:cNvPr id="60420" name="Text Box 4">
            <a:extLst>
              <a:ext uri="{FF2B5EF4-FFF2-40B4-BE49-F238E27FC236}">
                <a16:creationId xmlns:a16="http://schemas.microsoft.com/office/drawing/2014/main" id="{1E66D7DD-C98F-42A6-9342-A427D36E510F}"/>
              </a:ext>
            </a:extLst>
          </p:cNvPr>
          <p:cNvSpPr txBox="1">
            <a:spLocks noChangeArrowheads="1"/>
          </p:cNvSpPr>
          <p:nvPr/>
        </p:nvSpPr>
        <p:spPr bwMode="auto">
          <a:xfrm>
            <a:off x="457200" y="3200400"/>
            <a:ext cx="8153400" cy="1370013"/>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400">
                <a:solidFill>
                  <a:srgbClr val="FF0000"/>
                </a:solidFill>
                <a:latin typeface="Arial" panose="020B0604020202020204" pitchFamily="34" charset="0"/>
              </a:rPr>
              <a:t>Đọc trị số :</a:t>
            </a:r>
          </a:p>
          <a:p>
            <a:pPr eaLnBrk="1" hangingPunct="1">
              <a:spcBef>
                <a:spcPct val="50000"/>
              </a:spcBef>
              <a:buFontTx/>
              <a:buNone/>
            </a:pPr>
            <a:r>
              <a:rPr lang="en-US" altLang="vi-VN" sz="2400">
                <a:solidFill>
                  <a:srgbClr val="006600"/>
                </a:solidFill>
                <a:latin typeface="Arial" panose="020B0604020202020204" pitchFamily="34" charset="0"/>
              </a:rPr>
              <a:t>SỐ ĐO  =  SỐ ĐỌC ( số chỉ của kim)  X ( THANG ĐO / VẠCH ĐỌC )</a:t>
            </a:r>
            <a:endParaRPr lang="en-US" altLang="vi-VN" sz="1800" b="0">
              <a:solidFill>
                <a:srgbClr val="006600"/>
              </a:solidFill>
              <a:latin typeface="Arial" panose="020B060402020202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0420"/>
                                        </p:tgtEl>
                                        <p:attrNameLst>
                                          <p:attrName>style.visibility</p:attrName>
                                        </p:attrNameLst>
                                      </p:cBhvr>
                                      <p:to>
                                        <p:strVal val="visible"/>
                                      </p:to>
                                    </p:set>
                                    <p:animEffect transition="in" filter="diamond(in)">
                                      <p:cBhvr>
                                        <p:cTn id="12" dur="2000"/>
                                        <p:tgtEl>
                                          <p:spTgt spid="60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3" grpId="0" animBg="1"/>
      <p:bldP spid="604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3B15401-D70D-43E3-823A-91A8A020DCC6}"/>
              </a:ext>
            </a:extLst>
          </p:cNvPr>
          <p:cNvSpPr>
            <a:spLocks noChangeArrowheads="1"/>
          </p:cNvSpPr>
          <p:nvPr/>
        </p:nvSpPr>
        <p:spPr bwMode="auto">
          <a:xfrm>
            <a:off x="304800" y="609600"/>
            <a:ext cx="3352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chemeClr val="hlink"/>
                </a:solidFill>
                <a:latin typeface="Tahoma" panose="020B0604030504040204" pitchFamily="34" charset="0"/>
              </a:rPr>
              <a:t>* Trường hợp để sai thang đo :</a:t>
            </a:r>
          </a:p>
          <a:p>
            <a:pPr algn="just" eaLnBrk="1" hangingPunct="1">
              <a:spcBef>
                <a:spcPct val="0"/>
              </a:spcBef>
              <a:buFontTx/>
              <a:buNone/>
            </a:pPr>
            <a:r>
              <a:rPr lang="en-US" altLang="vi-VN" sz="2400">
                <a:latin typeface="Tahoma" panose="020B0604030504040204" pitchFamily="34" charset="0"/>
              </a:rPr>
              <a:t>Nếu ta để sai thang đo, khi đo </a:t>
            </a:r>
            <a:r>
              <a:rPr lang="en-US" altLang="vi-VN" sz="2400">
                <a:solidFill>
                  <a:srgbClr val="FF0000"/>
                </a:solidFill>
                <a:latin typeface="Tahoma" panose="020B0604030504040204" pitchFamily="34" charset="0"/>
              </a:rPr>
              <a:t>áp một chiều</a:t>
            </a:r>
            <a:r>
              <a:rPr lang="en-US" altLang="vi-VN" sz="2400">
                <a:latin typeface="Tahoma" panose="020B0604030504040204" pitchFamily="34" charset="0"/>
              </a:rPr>
              <a:t> nhưng ta để đồng hồ ở </a:t>
            </a:r>
            <a:r>
              <a:rPr lang="en-US" altLang="vi-VN" sz="2400">
                <a:solidFill>
                  <a:srgbClr val="FF0000"/>
                </a:solidFill>
                <a:latin typeface="Tahoma" panose="020B0604030504040204" pitchFamily="34" charset="0"/>
              </a:rPr>
              <a:t>thang xoay chiều</a:t>
            </a:r>
            <a:r>
              <a:rPr lang="en-US" altLang="vi-VN" sz="2400">
                <a:latin typeface="Tahoma" panose="020B0604030504040204" pitchFamily="34" charset="0"/>
              </a:rPr>
              <a:t> thì đồng hồ sẽ báo sai, thông thường giá trị báo sai cao gấp 2 lần giá trị thực của điện áp DC, tuy nhiên đồng hồ cũng không bị hỏng </a:t>
            </a:r>
          </a:p>
        </p:txBody>
      </p:sp>
      <p:pic>
        <p:nvPicPr>
          <p:cNvPr id="64515" name="Picture 5">
            <a:extLst>
              <a:ext uri="{FF2B5EF4-FFF2-40B4-BE49-F238E27FC236}">
                <a16:creationId xmlns:a16="http://schemas.microsoft.com/office/drawing/2014/main" id="{D519912F-F9B0-47BD-886A-0BA1665B0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85800"/>
            <a:ext cx="5181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6">
            <a:extLst>
              <a:ext uri="{FF2B5EF4-FFF2-40B4-BE49-F238E27FC236}">
                <a16:creationId xmlns:a16="http://schemas.microsoft.com/office/drawing/2014/main" id="{2413147C-D0FB-4F67-B921-5D77FCFFE119}"/>
              </a:ext>
            </a:extLst>
          </p:cNvPr>
          <p:cNvSpPr>
            <a:spLocks noChangeArrowheads="1"/>
          </p:cNvSpPr>
          <p:nvPr/>
        </p:nvSpPr>
        <p:spPr bwMode="auto">
          <a:xfrm>
            <a:off x="762000" y="152400"/>
            <a:ext cx="1243013"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US" altLang="vi-VN" u="sng">
                <a:solidFill>
                  <a:srgbClr val="FF3300"/>
                </a:solidFill>
              </a:rPr>
              <a:t>Chú ý :</a:t>
            </a:r>
            <a:endParaRPr lang="en-US" altLang="vi-VN">
              <a:solidFill>
                <a:srgbClr val="FF330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C63AB8A-1A9F-4F86-AFB4-CB9FF8D6A035}"/>
              </a:ext>
            </a:extLst>
          </p:cNvPr>
          <p:cNvSpPr>
            <a:spLocks noChangeArrowheads="1"/>
          </p:cNvSpPr>
          <p:nvPr/>
        </p:nvSpPr>
        <p:spPr bwMode="auto">
          <a:xfrm>
            <a:off x="533400" y="1371600"/>
            <a:ext cx="3048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rgbClr val="0033CC"/>
                </a:solidFill>
                <a:latin typeface="Tahoma" panose="020B0604030504040204" pitchFamily="34" charset="0"/>
              </a:rPr>
              <a:t>* Tuyệt đối không để thang đo điện trở</a:t>
            </a:r>
            <a:r>
              <a:rPr lang="en-US" altLang="vi-VN" sz="2400" b="0">
                <a:solidFill>
                  <a:srgbClr val="0033CC"/>
                </a:solidFill>
                <a:latin typeface="Tahoma" panose="020B0604030504040204" pitchFamily="34" charset="0"/>
              </a:rPr>
              <a:t> </a:t>
            </a:r>
            <a:r>
              <a:rPr lang="en-US" altLang="vi-VN" sz="2400">
                <a:solidFill>
                  <a:srgbClr val="0033CC"/>
                </a:solidFill>
                <a:latin typeface="Tahoma" panose="020B0604030504040204" pitchFamily="34" charset="0"/>
              </a:rPr>
              <a:t>hay thang đo dòng điện khi đo vào điện áp</a:t>
            </a:r>
            <a:r>
              <a:rPr lang="en-US" altLang="vi-VN" sz="2400">
                <a:latin typeface="Tahoma" panose="020B0604030504040204" pitchFamily="34" charset="0"/>
              </a:rPr>
              <a:t> (</a:t>
            </a:r>
            <a:r>
              <a:rPr lang="en-US" altLang="vi-VN" sz="2400">
                <a:solidFill>
                  <a:srgbClr val="FF0000"/>
                </a:solidFill>
                <a:latin typeface="Tahoma" panose="020B0604030504040204" pitchFamily="34" charset="0"/>
              </a:rPr>
              <a:t>Cả AC và DC</a:t>
            </a:r>
            <a:r>
              <a:rPr lang="en-US" altLang="vi-VN" sz="2400">
                <a:latin typeface="Tahoma" panose="020B0604030504040204" pitchFamily="34" charset="0"/>
              </a:rPr>
              <a:t>) </a:t>
            </a:r>
          </a:p>
          <a:p>
            <a:pPr algn="just" eaLnBrk="1" hangingPunct="1">
              <a:spcBef>
                <a:spcPct val="0"/>
              </a:spcBef>
              <a:buFontTx/>
              <a:buNone/>
            </a:pPr>
            <a:r>
              <a:rPr lang="en-US" altLang="vi-VN" sz="2400">
                <a:solidFill>
                  <a:srgbClr val="FF3300"/>
                </a:solidFill>
                <a:latin typeface="Tahoma" panose="020B0604030504040204" pitchFamily="34" charset="0"/>
              </a:rPr>
              <a:t>* *</a:t>
            </a:r>
            <a:r>
              <a:rPr lang="en-US" altLang="vi-VN" sz="2400">
                <a:latin typeface="Tahoma" panose="020B0604030504040204" pitchFamily="34" charset="0"/>
              </a:rPr>
              <a:t> Nếu nhầm đồng hồ sẽ bị hỏng ngay lập tức !!!</a:t>
            </a:r>
          </a:p>
        </p:txBody>
      </p:sp>
      <p:pic>
        <p:nvPicPr>
          <p:cNvPr id="65539" name="Picture 5">
            <a:extLst>
              <a:ext uri="{FF2B5EF4-FFF2-40B4-BE49-F238E27FC236}">
                <a16:creationId xmlns:a16="http://schemas.microsoft.com/office/drawing/2014/main" id="{8E56A2D9-ED08-48D9-910A-DE85765F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95400"/>
            <a:ext cx="533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a:extLst>
              <a:ext uri="{FF2B5EF4-FFF2-40B4-BE49-F238E27FC236}">
                <a16:creationId xmlns:a16="http://schemas.microsoft.com/office/drawing/2014/main" id="{597C74D7-6657-4292-9DD6-6B93DC08C68D}"/>
              </a:ext>
            </a:extLst>
          </p:cNvPr>
          <p:cNvSpPr>
            <a:spLocks noChangeArrowheads="1"/>
          </p:cNvSpPr>
          <p:nvPr/>
        </p:nvSpPr>
        <p:spPr bwMode="auto">
          <a:xfrm>
            <a:off x="457200" y="685800"/>
            <a:ext cx="29845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r>
              <a:rPr lang="en-US" altLang="vi-VN" u="sng">
                <a:solidFill>
                  <a:srgbClr val="FF3300"/>
                </a:solidFill>
              </a:rPr>
              <a:t>Chú ý – Cẩn thận</a:t>
            </a:r>
            <a:r>
              <a:rPr lang="en-US" altLang="vi-VN">
                <a:solidFill>
                  <a:srgbClr val="FF3300"/>
                </a:solidFill>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a:extLst>
              <a:ext uri="{FF2B5EF4-FFF2-40B4-BE49-F238E27FC236}">
                <a16:creationId xmlns:a16="http://schemas.microsoft.com/office/drawing/2014/main" id="{CBDBD353-0EEB-49F3-9043-6545CCE2698E}"/>
              </a:ext>
            </a:extLst>
          </p:cNvPr>
          <p:cNvSpPr>
            <a:spLocks noChangeArrowheads="1"/>
          </p:cNvSpPr>
          <p:nvPr/>
        </p:nvSpPr>
        <p:spPr bwMode="auto">
          <a:xfrm>
            <a:off x="104775" y="1181100"/>
            <a:ext cx="3886200" cy="5600700"/>
          </a:xfrm>
          <a:prstGeom prst="roundRect">
            <a:avLst>
              <a:gd name="adj" fmla="val 5921"/>
            </a:avLst>
          </a:prstGeom>
          <a:gradFill rotWithShape="1">
            <a:gsLst>
              <a:gs pos="0">
                <a:schemeClr val="accent1"/>
              </a:gs>
              <a:gs pos="100000">
                <a:schemeClr val="accent1">
                  <a:gamma/>
                  <a:shade val="46275"/>
                  <a:invGamma/>
                </a:schemeClr>
              </a:gs>
            </a:gsLst>
            <a:lin ang="18900000" scaled="1"/>
          </a:gradFill>
          <a:ln w="9525">
            <a:noFill/>
            <a:round/>
            <a:headEnd/>
            <a:tailEnd/>
          </a:ln>
          <a:effectLst/>
          <a:scene3d>
            <a:camera prst="legacyPerspectiveTopRight"/>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sz="1800" b="0">
              <a:latin typeface="Garamond" pitchFamily="18" charset="0"/>
            </a:endParaRPr>
          </a:p>
        </p:txBody>
      </p:sp>
      <p:sp>
        <p:nvSpPr>
          <p:cNvPr id="66563" name="AutoShape 3">
            <a:extLst>
              <a:ext uri="{FF2B5EF4-FFF2-40B4-BE49-F238E27FC236}">
                <a16:creationId xmlns:a16="http://schemas.microsoft.com/office/drawing/2014/main" id="{D98E04B0-1088-4A21-B293-B3040BF5F644}"/>
              </a:ext>
            </a:extLst>
          </p:cNvPr>
          <p:cNvSpPr>
            <a:spLocks noChangeArrowheads="1"/>
          </p:cNvSpPr>
          <p:nvPr/>
        </p:nvSpPr>
        <p:spPr bwMode="auto">
          <a:xfrm>
            <a:off x="171450" y="1250950"/>
            <a:ext cx="3790950" cy="5465763"/>
          </a:xfrm>
          <a:prstGeom prst="roundRect">
            <a:avLst>
              <a:gd name="adj" fmla="val 4856"/>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pic>
        <p:nvPicPr>
          <p:cNvPr id="66564" name="Picture 4" descr="MAT DONG HO VAN NANG">
            <a:extLst>
              <a:ext uri="{FF2B5EF4-FFF2-40B4-BE49-F238E27FC236}">
                <a16:creationId xmlns:a16="http://schemas.microsoft.com/office/drawing/2014/main" id="{BD4C7B27-B7F0-4910-B8F5-8BBCFF7EC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676650" cy="2825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6565" name="Picture 5" descr="MAT DONG HO VAN NANG">
            <a:extLst>
              <a:ext uri="{FF2B5EF4-FFF2-40B4-BE49-F238E27FC236}">
                <a16:creationId xmlns:a16="http://schemas.microsoft.com/office/drawing/2014/main" id="{D89FF2C1-6E7B-4B66-9AE3-46040D47C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978275"/>
            <a:ext cx="3573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Oval 6">
            <a:extLst>
              <a:ext uri="{FF2B5EF4-FFF2-40B4-BE49-F238E27FC236}">
                <a16:creationId xmlns:a16="http://schemas.microsoft.com/office/drawing/2014/main" id="{9923B48D-442D-48D1-8A17-5D37F1E347D7}"/>
              </a:ext>
            </a:extLst>
          </p:cNvPr>
          <p:cNvSpPr>
            <a:spLocks noChangeArrowheads="1"/>
          </p:cNvSpPr>
          <p:nvPr/>
        </p:nvSpPr>
        <p:spPr bwMode="auto">
          <a:xfrm>
            <a:off x="0" y="1771650"/>
            <a:ext cx="4114800" cy="417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nvGrpSpPr>
          <p:cNvPr id="2" name="Group 7">
            <a:extLst>
              <a:ext uri="{FF2B5EF4-FFF2-40B4-BE49-F238E27FC236}">
                <a16:creationId xmlns:a16="http://schemas.microsoft.com/office/drawing/2014/main" id="{79EB5C29-7CF2-4EE9-A066-8105D30C6C94}"/>
              </a:ext>
            </a:extLst>
          </p:cNvPr>
          <p:cNvGrpSpPr>
            <a:grpSpLocks/>
          </p:cNvGrpSpPr>
          <p:nvPr/>
        </p:nvGrpSpPr>
        <p:grpSpPr bwMode="auto">
          <a:xfrm rot="4270259">
            <a:off x="1924050" y="3657600"/>
            <a:ext cx="304800" cy="304800"/>
            <a:chOff x="1560" y="2304"/>
            <a:chExt cx="192" cy="192"/>
          </a:xfrm>
        </p:grpSpPr>
        <p:sp>
          <p:nvSpPr>
            <p:cNvPr id="66614" name="Oval 8">
              <a:extLst>
                <a:ext uri="{FF2B5EF4-FFF2-40B4-BE49-F238E27FC236}">
                  <a16:creationId xmlns:a16="http://schemas.microsoft.com/office/drawing/2014/main" id="{13F9BC4A-883A-4796-B425-A54A3C8B60DF}"/>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6615" name="Line 9">
              <a:extLst>
                <a:ext uri="{FF2B5EF4-FFF2-40B4-BE49-F238E27FC236}">
                  <a16:creationId xmlns:a16="http://schemas.microsoft.com/office/drawing/2014/main" id="{AEC3ED37-DBC7-4E88-8128-DD4C7C2ECC72}"/>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Group 10">
            <a:extLst>
              <a:ext uri="{FF2B5EF4-FFF2-40B4-BE49-F238E27FC236}">
                <a16:creationId xmlns:a16="http://schemas.microsoft.com/office/drawing/2014/main" id="{584597D9-ECF4-4261-9CD3-B927F7479135}"/>
              </a:ext>
            </a:extLst>
          </p:cNvPr>
          <p:cNvGrpSpPr>
            <a:grpSpLocks/>
          </p:cNvGrpSpPr>
          <p:nvPr/>
        </p:nvGrpSpPr>
        <p:grpSpPr bwMode="auto">
          <a:xfrm>
            <a:off x="76200" y="1657350"/>
            <a:ext cx="3810000" cy="3810000"/>
            <a:chOff x="4080" y="1152"/>
            <a:chExt cx="2400" cy="2400"/>
          </a:xfrm>
        </p:grpSpPr>
        <p:sp>
          <p:nvSpPr>
            <p:cNvPr id="66612" name="Oval 11">
              <a:extLst>
                <a:ext uri="{FF2B5EF4-FFF2-40B4-BE49-F238E27FC236}">
                  <a16:creationId xmlns:a16="http://schemas.microsoft.com/office/drawing/2014/main" id="{EB644B3F-E3B2-4F6F-9112-82A9B1162507}"/>
                </a:ext>
              </a:extLst>
            </p:cNvPr>
            <p:cNvSpPr>
              <a:spLocks noChangeArrowheads="1"/>
            </p:cNvSpPr>
            <p:nvPr/>
          </p:nvSpPr>
          <p:spPr bwMode="auto">
            <a:xfrm>
              <a:off x="4080" y="1152"/>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6613" name="Line 12">
              <a:extLst>
                <a:ext uri="{FF2B5EF4-FFF2-40B4-BE49-F238E27FC236}">
                  <a16:creationId xmlns:a16="http://schemas.microsoft.com/office/drawing/2014/main" id="{8AA1B9E0-BE86-4F6A-84B2-F3E02D6EA20F}"/>
                </a:ext>
              </a:extLst>
            </p:cNvPr>
            <p:cNvSpPr>
              <a:spLocks noChangeShapeType="1"/>
            </p:cNvSpPr>
            <p:nvPr/>
          </p:nvSpPr>
          <p:spPr bwMode="auto">
            <a:xfrm>
              <a:off x="4602" y="1392"/>
              <a:ext cx="726" cy="930"/>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4" name="Group 13">
            <a:extLst>
              <a:ext uri="{FF2B5EF4-FFF2-40B4-BE49-F238E27FC236}">
                <a16:creationId xmlns:a16="http://schemas.microsoft.com/office/drawing/2014/main" id="{E2A1D12A-F0A7-4787-A80F-A6841175BE9E}"/>
              </a:ext>
            </a:extLst>
          </p:cNvPr>
          <p:cNvGrpSpPr>
            <a:grpSpLocks/>
          </p:cNvGrpSpPr>
          <p:nvPr/>
        </p:nvGrpSpPr>
        <p:grpSpPr bwMode="auto">
          <a:xfrm>
            <a:off x="1304925" y="4635500"/>
            <a:ext cx="1462088" cy="1462088"/>
            <a:chOff x="3792" y="2736"/>
            <a:chExt cx="921" cy="921"/>
          </a:xfrm>
        </p:grpSpPr>
        <p:sp>
          <p:nvSpPr>
            <p:cNvPr id="66608" name="Oval 14">
              <a:extLst>
                <a:ext uri="{FF2B5EF4-FFF2-40B4-BE49-F238E27FC236}">
                  <a16:creationId xmlns:a16="http://schemas.microsoft.com/office/drawing/2014/main" id="{2A6170ED-9377-47CC-A652-846327EF64B2}"/>
                </a:ext>
              </a:extLst>
            </p:cNvPr>
            <p:cNvSpPr>
              <a:spLocks noChangeArrowheads="1"/>
            </p:cNvSpPr>
            <p:nvPr/>
          </p:nvSpPr>
          <p:spPr bwMode="auto">
            <a:xfrm rot="811696">
              <a:off x="3792" y="2736"/>
              <a:ext cx="921" cy="921"/>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6609" name="Oval 15">
              <a:extLst>
                <a:ext uri="{FF2B5EF4-FFF2-40B4-BE49-F238E27FC236}">
                  <a16:creationId xmlns:a16="http://schemas.microsoft.com/office/drawing/2014/main" id="{2B26587E-A315-474C-B242-E9C51AA6B7CA}"/>
                </a:ext>
              </a:extLst>
            </p:cNvPr>
            <p:cNvSpPr>
              <a:spLocks noChangeArrowheads="1"/>
            </p:cNvSpPr>
            <p:nvPr/>
          </p:nvSpPr>
          <p:spPr bwMode="auto">
            <a:xfrm rot="811696">
              <a:off x="3821" y="2764"/>
              <a:ext cx="864" cy="864"/>
            </a:xfrm>
            <a:prstGeom prst="ellipse">
              <a:avLst/>
            </a:prstGeom>
            <a:solidFill>
              <a:srgbClr val="28517A"/>
            </a:solidFill>
            <a:ln w="317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6610" name="AutoShape 16">
              <a:extLst>
                <a:ext uri="{FF2B5EF4-FFF2-40B4-BE49-F238E27FC236}">
                  <a16:creationId xmlns:a16="http://schemas.microsoft.com/office/drawing/2014/main" id="{0B9B38B5-F62A-4A24-B389-D37A4E72CE14}"/>
                </a:ext>
              </a:extLst>
            </p:cNvPr>
            <p:cNvSpPr>
              <a:spLocks noChangeArrowheads="1"/>
            </p:cNvSpPr>
            <p:nvPr/>
          </p:nvSpPr>
          <p:spPr bwMode="auto">
            <a:xfrm>
              <a:off x="4204" y="2764"/>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6611" name="Line 17">
              <a:extLst>
                <a:ext uri="{FF2B5EF4-FFF2-40B4-BE49-F238E27FC236}">
                  <a16:creationId xmlns:a16="http://schemas.microsoft.com/office/drawing/2014/main" id="{DDBF62BE-3A6A-4E89-8ACE-43FD361B4328}"/>
                </a:ext>
              </a:extLst>
            </p:cNvPr>
            <p:cNvSpPr>
              <a:spLocks noChangeShapeType="1"/>
            </p:cNvSpPr>
            <p:nvPr/>
          </p:nvSpPr>
          <p:spPr bwMode="auto">
            <a:xfrm>
              <a:off x="4252" y="2754"/>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5" name="Group 27">
            <a:extLst>
              <a:ext uri="{FF2B5EF4-FFF2-40B4-BE49-F238E27FC236}">
                <a16:creationId xmlns:a16="http://schemas.microsoft.com/office/drawing/2014/main" id="{02959C8F-69F0-4088-A4ED-27246C60D258}"/>
              </a:ext>
            </a:extLst>
          </p:cNvPr>
          <p:cNvGrpSpPr>
            <a:grpSpLocks/>
          </p:cNvGrpSpPr>
          <p:nvPr/>
        </p:nvGrpSpPr>
        <p:grpSpPr bwMode="auto">
          <a:xfrm>
            <a:off x="3276600" y="2667000"/>
            <a:ext cx="2819400" cy="3717925"/>
            <a:chOff x="2410" y="1842"/>
            <a:chExt cx="1679" cy="2198"/>
          </a:xfrm>
        </p:grpSpPr>
        <p:grpSp>
          <p:nvGrpSpPr>
            <p:cNvPr id="66599" name="Group 28">
              <a:extLst>
                <a:ext uri="{FF2B5EF4-FFF2-40B4-BE49-F238E27FC236}">
                  <a16:creationId xmlns:a16="http://schemas.microsoft.com/office/drawing/2014/main" id="{C50B8268-7E9A-4FE3-B4F3-D9C6187047E9}"/>
                </a:ext>
              </a:extLst>
            </p:cNvPr>
            <p:cNvGrpSpPr>
              <a:grpSpLocks/>
            </p:cNvGrpSpPr>
            <p:nvPr/>
          </p:nvGrpSpPr>
          <p:grpSpPr bwMode="auto">
            <a:xfrm>
              <a:off x="2410" y="3842"/>
              <a:ext cx="279" cy="198"/>
              <a:chOff x="2410" y="3842"/>
              <a:chExt cx="279" cy="198"/>
            </a:xfrm>
          </p:grpSpPr>
          <p:grpSp>
            <p:nvGrpSpPr>
              <p:cNvPr id="66604" name="Group 29">
                <a:extLst>
                  <a:ext uri="{FF2B5EF4-FFF2-40B4-BE49-F238E27FC236}">
                    <a16:creationId xmlns:a16="http://schemas.microsoft.com/office/drawing/2014/main" id="{F6A430C1-B47E-4C6C-BAA8-46EB7266686F}"/>
                  </a:ext>
                </a:extLst>
              </p:cNvPr>
              <p:cNvGrpSpPr>
                <a:grpSpLocks/>
              </p:cNvGrpSpPr>
              <p:nvPr/>
            </p:nvGrpSpPr>
            <p:grpSpPr bwMode="auto">
              <a:xfrm rot="-6436657">
                <a:off x="2454" y="3804"/>
                <a:ext cx="192" cy="279"/>
                <a:chOff x="2115" y="1605"/>
                <a:chExt cx="192" cy="279"/>
              </a:xfrm>
            </p:grpSpPr>
            <p:sp>
              <p:nvSpPr>
                <p:cNvPr id="66606" name="Oval 30">
                  <a:extLst>
                    <a:ext uri="{FF2B5EF4-FFF2-40B4-BE49-F238E27FC236}">
                      <a16:creationId xmlns:a16="http://schemas.microsoft.com/office/drawing/2014/main" id="{B68CAFCA-BC22-40F0-8E0C-51D4BABA5FCF}"/>
                    </a:ext>
                  </a:extLst>
                </p:cNvPr>
                <p:cNvSpPr>
                  <a:spLocks noChangeArrowheads="1"/>
                </p:cNvSpPr>
                <p:nvPr/>
              </p:nvSpPr>
              <p:spPr bwMode="auto">
                <a:xfrm>
                  <a:off x="2115" y="1605"/>
                  <a:ext cx="192" cy="192"/>
                </a:xfrm>
                <a:prstGeom prst="ellipse">
                  <a:avLst/>
                </a:prstGeom>
                <a:gradFill rotWithShape="1">
                  <a:gsLst>
                    <a:gs pos="0">
                      <a:srgbClr val="FF3300"/>
                    </a:gs>
                    <a:gs pos="100000">
                      <a:srgbClr val="761800"/>
                    </a:gs>
                  </a:gsLst>
                  <a:lin ang="18900000" scaled="1"/>
                </a:gra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6607" name="AutoShape 31">
                  <a:extLst>
                    <a:ext uri="{FF2B5EF4-FFF2-40B4-BE49-F238E27FC236}">
                      <a16:creationId xmlns:a16="http://schemas.microsoft.com/office/drawing/2014/main" id="{5AE5AC93-E439-415A-B63B-3D71BDE65657}"/>
                    </a:ext>
                  </a:extLst>
                </p:cNvPr>
                <p:cNvSpPr>
                  <a:spLocks noChangeArrowheads="1"/>
                </p:cNvSpPr>
                <p:nvPr/>
              </p:nvSpPr>
              <p:spPr bwMode="auto">
                <a:xfrm rot="-573605">
                  <a:off x="2181" y="1692"/>
                  <a:ext cx="96" cy="192"/>
                </a:xfrm>
                <a:prstGeom prst="roundRect">
                  <a:avLst>
                    <a:gd name="adj" fmla="val 50000"/>
                  </a:avLst>
                </a:prstGeom>
                <a:gradFill rotWithShape="1">
                  <a:gsLst>
                    <a:gs pos="0">
                      <a:srgbClr val="FF3300"/>
                    </a:gs>
                    <a:gs pos="100000">
                      <a:srgbClr val="761800"/>
                    </a:gs>
                  </a:gsLst>
                  <a:lin ang="18900000" scaled="1"/>
                </a:gradFill>
                <a:ln w="9525">
                  <a:solidFill>
                    <a:schemeClr val="bg1"/>
                  </a:solidFill>
                  <a:round/>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2800" b="0">
                    <a:solidFill>
                      <a:schemeClr val="bg1"/>
                    </a:solidFill>
                    <a:latin typeface="VNI-Avo" pitchFamily="2" charset="0"/>
                  </a:endParaRPr>
                </a:p>
              </p:txBody>
            </p:sp>
          </p:grpSp>
          <p:sp>
            <p:nvSpPr>
              <p:cNvPr id="94240" name="Oval 32">
                <a:extLst>
                  <a:ext uri="{FF2B5EF4-FFF2-40B4-BE49-F238E27FC236}">
                    <a16:creationId xmlns:a16="http://schemas.microsoft.com/office/drawing/2014/main" id="{65F692D0-4F08-4876-A41E-0377355D6AE6}"/>
                  </a:ext>
                </a:extLst>
              </p:cNvPr>
              <p:cNvSpPr>
                <a:spLocks noChangeArrowheads="1"/>
              </p:cNvSpPr>
              <p:nvPr/>
            </p:nvSpPr>
            <p:spPr bwMode="auto">
              <a:xfrm rot="-1593903">
                <a:off x="2625" y="3842"/>
                <a:ext cx="47" cy="80"/>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a:defRPr/>
                </a:pPr>
                <a:endParaRPr lang="en-US" sz="1800" b="0">
                  <a:latin typeface="Garamond" pitchFamily="18" charset="0"/>
                </a:endParaRPr>
              </a:p>
            </p:txBody>
          </p:sp>
        </p:grpSp>
        <p:sp>
          <p:nvSpPr>
            <p:cNvPr id="66600" name="Freeform 33">
              <a:extLst>
                <a:ext uri="{FF2B5EF4-FFF2-40B4-BE49-F238E27FC236}">
                  <a16:creationId xmlns:a16="http://schemas.microsoft.com/office/drawing/2014/main" id="{2E9ABF7A-3EE8-4402-AF04-A53D804AFAD9}"/>
                </a:ext>
              </a:extLst>
            </p:cNvPr>
            <p:cNvSpPr>
              <a:spLocks/>
            </p:cNvSpPr>
            <p:nvPr/>
          </p:nvSpPr>
          <p:spPr bwMode="auto">
            <a:xfrm>
              <a:off x="2643" y="2688"/>
              <a:ext cx="1435" cy="1199"/>
            </a:xfrm>
            <a:custGeom>
              <a:avLst/>
              <a:gdLst>
                <a:gd name="T0" fmla="*/ 0 w 1435"/>
                <a:gd name="T1" fmla="*/ 1197 h 1199"/>
                <a:gd name="T2" fmla="*/ 393 w 1435"/>
                <a:gd name="T3" fmla="*/ 1188 h 1199"/>
                <a:gd name="T4" fmla="*/ 897 w 1435"/>
                <a:gd name="T5" fmla="*/ 1128 h 1199"/>
                <a:gd name="T6" fmla="*/ 1269 w 1435"/>
                <a:gd name="T7" fmla="*/ 1008 h 1199"/>
                <a:gd name="T8" fmla="*/ 1425 w 1435"/>
                <a:gd name="T9" fmla="*/ 768 h 1199"/>
                <a:gd name="T10" fmla="*/ 1329 w 1435"/>
                <a:gd name="T11" fmla="*/ 516 h 1199"/>
                <a:gd name="T12" fmla="*/ 1125 w 1435"/>
                <a:gd name="T13" fmla="*/ 300 h 1199"/>
                <a:gd name="T14" fmla="*/ 1113 w 1435"/>
                <a:gd name="T15" fmla="*/ 0 h 1199"/>
                <a:gd name="T16" fmla="*/ 0 60000 65536"/>
                <a:gd name="T17" fmla="*/ 0 60000 65536"/>
                <a:gd name="T18" fmla="*/ 0 60000 65536"/>
                <a:gd name="T19" fmla="*/ 0 60000 65536"/>
                <a:gd name="T20" fmla="*/ 0 60000 65536"/>
                <a:gd name="T21" fmla="*/ 0 60000 65536"/>
                <a:gd name="T22" fmla="*/ 0 60000 65536"/>
                <a:gd name="T23" fmla="*/ 0 60000 65536"/>
                <a:gd name="T24" fmla="*/ 0 w 1435"/>
                <a:gd name="T25" fmla="*/ 0 h 1199"/>
                <a:gd name="T26" fmla="*/ 1435 w 1435"/>
                <a:gd name="T27" fmla="*/ 1199 h 1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5" h="1199">
                  <a:moveTo>
                    <a:pt x="0" y="1197"/>
                  </a:moveTo>
                  <a:cubicBezTo>
                    <a:pt x="65" y="1196"/>
                    <a:pt x="244" y="1199"/>
                    <a:pt x="393" y="1188"/>
                  </a:cubicBezTo>
                  <a:cubicBezTo>
                    <a:pt x="542" y="1177"/>
                    <a:pt x="751" y="1158"/>
                    <a:pt x="897" y="1128"/>
                  </a:cubicBezTo>
                  <a:cubicBezTo>
                    <a:pt x="1043" y="1098"/>
                    <a:pt x="1181" y="1068"/>
                    <a:pt x="1269" y="1008"/>
                  </a:cubicBezTo>
                  <a:cubicBezTo>
                    <a:pt x="1357" y="948"/>
                    <a:pt x="1415" y="850"/>
                    <a:pt x="1425" y="768"/>
                  </a:cubicBezTo>
                  <a:cubicBezTo>
                    <a:pt x="1435" y="686"/>
                    <a:pt x="1379" y="594"/>
                    <a:pt x="1329" y="516"/>
                  </a:cubicBezTo>
                  <a:cubicBezTo>
                    <a:pt x="1279" y="438"/>
                    <a:pt x="1161" y="386"/>
                    <a:pt x="1125" y="300"/>
                  </a:cubicBezTo>
                  <a:cubicBezTo>
                    <a:pt x="1089" y="214"/>
                    <a:pt x="1115" y="62"/>
                    <a:pt x="1113" y="0"/>
                  </a:cubicBezTo>
                </a:path>
              </a:pathLst>
            </a:custGeom>
            <a:noFill/>
            <a:ln w="38100">
              <a:pattFill prst="sphere">
                <a:fgClr>
                  <a:srgbClr val="FF33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66601" name="Group 34">
              <a:extLst>
                <a:ext uri="{FF2B5EF4-FFF2-40B4-BE49-F238E27FC236}">
                  <a16:creationId xmlns:a16="http://schemas.microsoft.com/office/drawing/2014/main" id="{8DCB924B-021D-4AAA-9AA4-BA78A17BCE78}"/>
                </a:ext>
              </a:extLst>
            </p:cNvPr>
            <p:cNvGrpSpPr>
              <a:grpSpLocks/>
            </p:cNvGrpSpPr>
            <p:nvPr/>
          </p:nvGrpSpPr>
          <p:grpSpPr bwMode="auto">
            <a:xfrm>
              <a:off x="3792" y="1842"/>
              <a:ext cx="297" cy="894"/>
              <a:chOff x="3792" y="1842"/>
              <a:chExt cx="297" cy="894"/>
            </a:xfrm>
          </p:grpSpPr>
          <p:sp>
            <p:nvSpPr>
              <p:cNvPr id="66602" name="Line 35">
                <a:extLst>
                  <a:ext uri="{FF2B5EF4-FFF2-40B4-BE49-F238E27FC236}">
                    <a16:creationId xmlns:a16="http://schemas.microsoft.com/office/drawing/2014/main" id="{4BC9C95F-C8DF-49FD-82BE-67AD29AE5493}"/>
                  </a:ext>
                </a:extLst>
              </p:cNvPr>
              <p:cNvSpPr>
                <a:spLocks noChangeShapeType="1"/>
              </p:cNvSpPr>
              <p:nvPr/>
            </p:nvSpPr>
            <p:spPr bwMode="auto">
              <a:xfrm flipV="1">
                <a:off x="3945" y="1842"/>
                <a:ext cx="144"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603" name="AutoShape 36">
                <a:extLst>
                  <a:ext uri="{FF2B5EF4-FFF2-40B4-BE49-F238E27FC236}">
                    <a16:creationId xmlns:a16="http://schemas.microsoft.com/office/drawing/2014/main" id="{3B964C1B-809C-42CF-9FBF-92983BC24502}"/>
                  </a:ext>
                </a:extLst>
              </p:cNvPr>
              <p:cNvSpPr>
                <a:spLocks noChangeArrowheads="1"/>
              </p:cNvSpPr>
              <p:nvPr/>
            </p:nvSpPr>
            <p:spPr bwMode="auto">
              <a:xfrm rot="-9556978">
                <a:off x="3792" y="2112"/>
                <a:ext cx="144" cy="624"/>
              </a:xfrm>
              <a:prstGeom prst="flowChartTerminator">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grpSp>
      <p:grpSp>
        <p:nvGrpSpPr>
          <p:cNvPr id="9" name="Group 37">
            <a:extLst>
              <a:ext uri="{FF2B5EF4-FFF2-40B4-BE49-F238E27FC236}">
                <a16:creationId xmlns:a16="http://schemas.microsoft.com/office/drawing/2014/main" id="{06DD349F-AE32-4402-82EF-0966822675BF}"/>
              </a:ext>
            </a:extLst>
          </p:cNvPr>
          <p:cNvGrpSpPr>
            <a:grpSpLocks/>
          </p:cNvGrpSpPr>
          <p:nvPr/>
        </p:nvGrpSpPr>
        <p:grpSpPr bwMode="auto">
          <a:xfrm>
            <a:off x="533400" y="2730500"/>
            <a:ext cx="6735763" cy="4127500"/>
            <a:chOff x="659" y="1908"/>
            <a:chExt cx="4438" cy="2368"/>
          </a:xfrm>
        </p:grpSpPr>
        <p:grpSp>
          <p:nvGrpSpPr>
            <p:cNvPr id="66590" name="Group 38">
              <a:extLst>
                <a:ext uri="{FF2B5EF4-FFF2-40B4-BE49-F238E27FC236}">
                  <a16:creationId xmlns:a16="http://schemas.microsoft.com/office/drawing/2014/main" id="{AFBA6B9E-B29E-40EE-8037-74B81AF920D5}"/>
                </a:ext>
              </a:extLst>
            </p:cNvPr>
            <p:cNvGrpSpPr>
              <a:grpSpLocks/>
            </p:cNvGrpSpPr>
            <p:nvPr/>
          </p:nvGrpSpPr>
          <p:grpSpPr bwMode="auto">
            <a:xfrm>
              <a:off x="659" y="3841"/>
              <a:ext cx="215" cy="279"/>
              <a:chOff x="659" y="3841"/>
              <a:chExt cx="215" cy="279"/>
            </a:xfrm>
          </p:grpSpPr>
          <p:grpSp>
            <p:nvGrpSpPr>
              <p:cNvPr id="66595" name="Group 39">
                <a:extLst>
                  <a:ext uri="{FF2B5EF4-FFF2-40B4-BE49-F238E27FC236}">
                    <a16:creationId xmlns:a16="http://schemas.microsoft.com/office/drawing/2014/main" id="{1AF32CDB-6CFF-460D-A9C2-49D683AAB165}"/>
                  </a:ext>
                </a:extLst>
              </p:cNvPr>
              <p:cNvGrpSpPr>
                <a:grpSpLocks/>
              </p:cNvGrpSpPr>
              <p:nvPr/>
            </p:nvGrpSpPr>
            <p:grpSpPr bwMode="auto">
              <a:xfrm rot="-2544630">
                <a:off x="659" y="3841"/>
                <a:ext cx="192" cy="279"/>
                <a:chOff x="2115" y="1605"/>
                <a:chExt cx="192" cy="279"/>
              </a:xfrm>
            </p:grpSpPr>
            <p:sp>
              <p:nvSpPr>
                <p:cNvPr id="94248" name="Oval 40">
                  <a:extLst>
                    <a:ext uri="{FF2B5EF4-FFF2-40B4-BE49-F238E27FC236}">
                      <a16:creationId xmlns:a16="http://schemas.microsoft.com/office/drawing/2014/main" id="{C5FBA8C4-7E73-4E75-A0F9-5A6251276CA4}"/>
                    </a:ext>
                  </a:extLst>
                </p:cNvPr>
                <p:cNvSpPr>
                  <a:spLocks noChangeArrowheads="1"/>
                </p:cNvSpPr>
                <p:nvPr/>
              </p:nvSpPr>
              <p:spPr bwMode="auto">
                <a:xfrm>
                  <a:off x="2115" y="1603"/>
                  <a:ext cx="192" cy="192"/>
                </a:xfrm>
                <a:prstGeom prst="ellipse">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wrap="none" anchor="ctr"/>
                <a:lstStyle/>
                <a:p>
                  <a:pPr>
                    <a:defRPr/>
                  </a:pPr>
                  <a:endParaRPr lang="en-US" sz="1800" b="0">
                    <a:latin typeface="Garamond" pitchFamily="18" charset="0"/>
                  </a:endParaRPr>
                </a:p>
              </p:txBody>
            </p:sp>
            <p:sp>
              <p:nvSpPr>
                <p:cNvPr id="94249" name="AutoShape 41">
                  <a:extLst>
                    <a:ext uri="{FF2B5EF4-FFF2-40B4-BE49-F238E27FC236}">
                      <a16:creationId xmlns:a16="http://schemas.microsoft.com/office/drawing/2014/main" id="{55089F1C-42CB-4DEE-9F04-4466655395C8}"/>
                    </a:ext>
                  </a:extLst>
                </p:cNvPr>
                <p:cNvSpPr>
                  <a:spLocks noChangeArrowheads="1"/>
                </p:cNvSpPr>
                <p:nvPr/>
              </p:nvSpPr>
              <p:spPr bwMode="auto">
                <a:xfrm rot="-573605">
                  <a:off x="2179" y="1690"/>
                  <a:ext cx="96" cy="192"/>
                </a:xfrm>
                <a:prstGeom prst="roundRect">
                  <a:avLst>
                    <a:gd name="adj" fmla="val 50000"/>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vert="eaVert" wrap="none" anchor="ctr"/>
                <a:lstStyle/>
                <a:p>
                  <a:pPr algn="ctr" eaLnBrk="1" hangingPunct="1">
                    <a:defRPr/>
                  </a:pPr>
                  <a:endParaRPr lang="en-US" sz="2800" b="0">
                    <a:solidFill>
                      <a:schemeClr val="bg1"/>
                    </a:solidFill>
                    <a:latin typeface="VNI-Avo" pitchFamily="2" charset="0"/>
                  </a:endParaRPr>
                </a:p>
              </p:txBody>
            </p:sp>
          </p:grpSp>
          <p:sp>
            <p:nvSpPr>
              <p:cNvPr id="94250" name="Oval 42">
                <a:extLst>
                  <a:ext uri="{FF2B5EF4-FFF2-40B4-BE49-F238E27FC236}">
                    <a16:creationId xmlns:a16="http://schemas.microsoft.com/office/drawing/2014/main" id="{F5EA0B4F-2188-4FBF-9ED5-43E6ADB0DE0C}"/>
                  </a:ext>
                </a:extLst>
              </p:cNvPr>
              <p:cNvSpPr>
                <a:spLocks noChangeArrowheads="1"/>
              </p:cNvSpPr>
              <p:nvPr/>
            </p:nvSpPr>
            <p:spPr bwMode="auto">
              <a:xfrm rot="2240961">
                <a:off x="826" y="4001"/>
                <a:ext cx="48" cy="74"/>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algn="ctr" eaLnBrk="1" hangingPunct="1">
                  <a:defRPr/>
                </a:pPr>
                <a:endParaRPr lang="en-US" sz="2800" b="0">
                  <a:solidFill>
                    <a:schemeClr val="bg1"/>
                  </a:solidFill>
                  <a:latin typeface="VNI-Avo" pitchFamily="2" charset="0"/>
                </a:endParaRPr>
              </a:p>
            </p:txBody>
          </p:sp>
        </p:grpSp>
        <p:sp>
          <p:nvSpPr>
            <p:cNvPr id="66591" name="Freeform 43">
              <a:extLst>
                <a:ext uri="{FF2B5EF4-FFF2-40B4-BE49-F238E27FC236}">
                  <a16:creationId xmlns:a16="http://schemas.microsoft.com/office/drawing/2014/main" id="{0F13FAE9-B164-4612-9EB0-63A7E39D0180}"/>
                </a:ext>
              </a:extLst>
            </p:cNvPr>
            <p:cNvSpPr>
              <a:spLocks/>
            </p:cNvSpPr>
            <p:nvPr/>
          </p:nvSpPr>
          <p:spPr bwMode="auto">
            <a:xfrm>
              <a:off x="852" y="2820"/>
              <a:ext cx="4092" cy="1456"/>
            </a:xfrm>
            <a:custGeom>
              <a:avLst/>
              <a:gdLst>
                <a:gd name="T0" fmla="*/ 0 w 4092"/>
                <a:gd name="T1" fmla="*/ 1210 h 1456"/>
                <a:gd name="T2" fmla="*/ 240 w 4092"/>
                <a:gd name="T3" fmla="*/ 1320 h 1456"/>
                <a:gd name="T4" fmla="*/ 504 w 4092"/>
                <a:gd name="T5" fmla="*/ 1440 h 1456"/>
                <a:gd name="T6" fmla="*/ 996 w 4092"/>
                <a:gd name="T7" fmla="*/ 1416 h 1456"/>
                <a:gd name="T8" fmla="*/ 1584 w 4092"/>
                <a:gd name="T9" fmla="*/ 1356 h 1456"/>
                <a:gd name="T10" fmla="*/ 2700 w 4092"/>
                <a:gd name="T11" fmla="*/ 1212 h 1456"/>
                <a:gd name="T12" fmla="*/ 3396 w 4092"/>
                <a:gd name="T13" fmla="*/ 888 h 1456"/>
                <a:gd name="T14" fmla="*/ 3936 w 4092"/>
                <a:gd name="T15" fmla="*/ 492 h 1456"/>
                <a:gd name="T16" fmla="*/ 4092 w 4092"/>
                <a:gd name="T17" fmla="*/ 0 h 1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2"/>
                <a:gd name="T28" fmla="*/ 0 h 1456"/>
                <a:gd name="T29" fmla="*/ 4092 w 4092"/>
                <a:gd name="T30" fmla="*/ 1456 h 1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2" h="1456">
                  <a:moveTo>
                    <a:pt x="0" y="1210"/>
                  </a:moveTo>
                  <a:cubicBezTo>
                    <a:pt x="40" y="1228"/>
                    <a:pt x="156" y="1282"/>
                    <a:pt x="240" y="1320"/>
                  </a:cubicBezTo>
                  <a:cubicBezTo>
                    <a:pt x="324" y="1358"/>
                    <a:pt x="378" y="1424"/>
                    <a:pt x="504" y="1440"/>
                  </a:cubicBezTo>
                  <a:cubicBezTo>
                    <a:pt x="630" y="1456"/>
                    <a:pt x="816" y="1430"/>
                    <a:pt x="996" y="1416"/>
                  </a:cubicBezTo>
                  <a:cubicBezTo>
                    <a:pt x="1176" y="1402"/>
                    <a:pt x="1300" y="1390"/>
                    <a:pt x="1584" y="1356"/>
                  </a:cubicBezTo>
                  <a:cubicBezTo>
                    <a:pt x="1868" y="1322"/>
                    <a:pt x="2398" y="1290"/>
                    <a:pt x="2700" y="1212"/>
                  </a:cubicBezTo>
                  <a:cubicBezTo>
                    <a:pt x="3002" y="1134"/>
                    <a:pt x="3190" y="1008"/>
                    <a:pt x="3396" y="888"/>
                  </a:cubicBezTo>
                  <a:cubicBezTo>
                    <a:pt x="3602" y="768"/>
                    <a:pt x="3820" y="640"/>
                    <a:pt x="3936" y="492"/>
                  </a:cubicBezTo>
                  <a:cubicBezTo>
                    <a:pt x="4052" y="344"/>
                    <a:pt x="4060" y="102"/>
                    <a:pt x="4092" y="0"/>
                  </a:cubicBezTo>
                </a:path>
              </a:pathLst>
            </a:custGeom>
            <a:noFill/>
            <a:ln w="38100">
              <a:pattFill prst="sphere">
                <a:fgClr>
                  <a:srgbClr val="0066F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66592" name="Group 44">
              <a:extLst>
                <a:ext uri="{FF2B5EF4-FFF2-40B4-BE49-F238E27FC236}">
                  <a16:creationId xmlns:a16="http://schemas.microsoft.com/office/drawing/2014/main" id="{F645F12A-A14F-4F55-A09D-9E6A85EE070C}"/>
                </a:ext>
              </a:extLst>
            </p:cNvPr>
            <p:cNvGrpSpPr>
              <a:grpSpLocks/>
            </p:cNvGrpSpPr>
            <p:nvPr/>
          </p:nvGrpSpPr>
          <p:grpSpPr bwMode="auto">
            <a:xfrm rot="-1455772">
              <a:off x="4800" y="1908"/>
              <a:ext cx="297" cy="894"/>
              <a:chOff x="3792" y="1842"/>
              <a:chExt cx="297" cy="894"/>
            </a:xfrm>
          </p:grpSpPr>
          <p:sp>
            <p:nvSpPr>
              <p:cNvPr id="66593" name="Line 45">
                <a:extLst>
                  <a:ext uri="{FF2B5EF4-FFF2-40B4-BE49-F238E27FC236}">
                    <a16:creationId xmlns:a16="http://schemas.microsoft.com/office/drawing/2014/main" id="{4F06532A-85E9-4083-9A13-467F9751BEDC}"/>
                  </a:ext>
                </a:extLst>
              </p:cNvPr>
              <p:cNvSpPr>
                <a:spLocks noChangeShapeType="1"/>
              </p:cNvSpPr>
              <p:nvPr/>
            </p:nvSpPr>
            <p:spPr bwMode="auto">
              <a:xfrm flipV="1">
                <a:off x="3945" y="1842"/>
                <a:ext cx="144"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594" name="AutoShape 46">
                <a:extLst>
                  <a:ext uri="{FF2B5EF4-FFF2-40B4-BE49-F238E27FC236}">
                    <a16:creationId xmlns:a16="http://schemas.microsoft.com/office/drawing/2014/main" id="{4993A51E-A2F1-420C-A2C2-C63A022347EB}"/>
                  </a:ext>
                </a:extLst>
              </p:cNvPr>
              <p:cNvSpPr>
                <a:spLocks noChangeArrowheads="1"/>
              </p:cNvSpPr>
              <p:nvPr/>
            </p:nvSpPr>
            <p:spPr bwMode="auto">
              <a:xfrm rot="-9556978">
                <a:off x="3792" y="2112"/>
                <a:ext cx="144" cy="624"/>
              </a:xfrm>
              <a:prstGeom prst="flowChartTerminator">
                <a:avLst/>
              </a:prstGeom>
              <a:gradFill rotWithShape="1">
                <a:gsLst>
                  <a:gs pos="0">
                    <a:srgbClr val="002F76"/>
                  </a:gs>
                  <a:gs pos="50000">
                    <a:srgbClr val="0066FF"/>
                  </a:gs>
                  <a:gs pos="100000">
                    <a:srgbClr val="002F7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grpSp>
      <p:sp>
        <p:nvSpPr>
          <p:cNvPr id="66572" name="Rectangle 47">
            <a:extLst>
              <a:ext uri="{FF2B5EF4-FFF2-40B4-BE49-F238E27FC236}">
                <a16:creationId xmlns:a16="http://schemas.microsoft.com/office/drawing/2014/main" id="{2C300CEB-D5F2-4358-A5E9-9510C0A19FD6}"/>
              </a:ext>
            </a:extLst>
          </p:cNvPr>
          <p:cNvSpPr>
            <a:spLocks noChangeArrowheads="1"/>
          </p:cNvSpPr>
          <p:nvPr/>
        </p:nvSpPr>
        <p:spPr bwMode="auto">
          <a:xfrm>
            <a:off x="1371600" y="3267075"/>
            <a:ext cx="1419225" cy="390525"/>
          </a:xfrm>
          <a:prstGeom prst="rect">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297988" name="Text Box 4">
            <a:extLst>
              <a:ext uri="{FF2B5EF4-FFF2-40B4-BE49-F238E27FC236}">
                <a16:creationId xmlns:a16="http://schemas.microsoft.com/office/drawing/2014/main" id="{5A4704BA-C55E-4EB4-B065-3BB7FD489E82}"/>
              </a:ext>
            </a:extLst>
          </p:cNvPr>
          <p:cNvSpPr txBox="1">
            <a:spLocks noChangeArrowheads="1"/>
          </p:cNvSpPr>
          <p:nvPr/>
        </p:nvSpPr>
        <p:spPr bwMode="auto">
          <a:xfrm>
            <a:off x="107950" y="287338"/>
            <a:ext cx="8893175" cy="519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50000"/>
              </a:spcBef>
              <a:defRPr/>
            </a:pPr>
            <a:r>
              <a:rPr lang="en-US" altLang="vi-VN" sz="2800">
                <a:solidFill>
                  <a:srgbClr val="0000CC"/>
                </a:solidFill>
                <a:effectLst>
                  <a:outerShdw blurRad="38100" dist="38100" dir="2700000" algn="tl">
                    <a:srgbClr val="000000"/>
                  </a:outerShdw>
                </a:effectLst>
                <a:latin typeface="Tahoma" pitchFamily="34" charset="0"/>
                <a:cs typeface="Arial" pitchFamily="34" charset="0"/>
              </a:rPr>
              <a:t>4. CÁCH SỬ DỤNG ĐO ĐỒNG HỒ V.O.M</a:t>
            </a:r>
            <a:endParaRPr lang="en-US" altLang="vi-VN" sz="2800">
              <a:solidFill>
                <a:srgbClr val="0000CC"/>
              </a:solidFill>
              <a:effectLst>
                <a:outerShdw blurRad="38100" dist="38100" dir="2700000" algn="tl">
                  <a:srgbClr val="000000"/>
                </a:outerShdw>
              </a:effectLst>
              <a:latin typeface="Tahoma" pitchFamily="34" charset="0"/>
            </a:endParaRPr>
          </a:p>
        </p:txBody>
      </p:sp>
      <p:sp>
        <p:nvSpPr>
          <p:cNvPr id="94257" name="Text Box 49">
            <a:extLst>
              <a:ext uri="{FF2B5EF4-FFF2-40B4-BE49-F238E27FC236}">
                <a16:creationId xmlns:a16="http://schemas.microsoft.com/office/drawing/2014/main" id="{3A165BC7-3EA2-4034-854C-EA56BCFB938F}"/>
              </a:ext>
            </a:extLst>
          </p:cNvPr>
          <p:cNvSpPr txBox="1">
            <a:spLocks noChangeArrowheads="1"/>
          </p:cNvSpPr>
          <p:nvPr/>
        </p:nvSpPr>
        <p:spPr bwMode="auto">
          <a:xfrm>
            <a:off x="4090988" y="990600"/>
            <a:ext cx="4716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400">
                <a:solidFill>
                  <a:srgbClr val="FF0066"/>
                </a:solidFill>
                <a:latin typeface="Arial" panose="020B0604020202020204" pitchFamily="34" charset="0"/>
              </a:rPr>
              <a:t>c. Đo dòng điện một chiều (DC)</a:t>
            </a:r>
          </a:p>
        </p:txBody>
      </p:sp>
      <p:grpSp>
        <p:nvGrpSpPr>
          <p:cNvPr id="13" name="Group 65">
            <a:extLst>
              <a:ext uri="{FF2B5EF4-FFF2-40B4-BE49-F238E27FC236}">
                <a16:creationId xmlns:a16="http://schemas.microsoft.com/office/drawing/2014/main" id="{863D0D87-BA78-474C-99DB-865C9F7398D0}"/>
              </a:ext>
            </a:extLst>
          </p:cNvPr>
          <p:cNvGrpSpPr>
            <a:grpSpLocks/>
          </p:cNvGrpSpPr>
          <p:nvPr/>
        </p:nvGrpSpPr>
        <p:grpSpPr bwMode="auto">
          <a:xfrm>
            <a:off x="4343400" y="1981200"/>
            <a:ext cx="4443413" cy="923925"/>
            <a:chOff x="2736" y="1248"/>
            <a:chExt cx="2799" cy="582"/>
          </a:xfrm>
        </p:grpSpPr>
        <p:sp>
          <p:nvSpPr>
            <p:cNvPr id="66576" name="Line 51">
              <a:extLst>
                <a:ext uri="{FF2B5EF4-FFF2-40B4-BE49-F238E27FC236}">
                  <a16:creationId xmlns:a16="http://schemas.microsoft.com/office/drawing/2014/main" id="{6428212A-76C5-49D6-8701-D3FE49B3345C}"/>
                </a:ext>
              </a:extLst>
            </p:cNvPr>
            <p:cNvSpPr>
              <a:spLocks noChangeShapeType="1"/>
            </p:cNvSpPr>
            <p:nvPr/>
          </p:nvSpPr>
          <p:spPr bwMode="auto">
            <a:xfrm>
              <a:off x="2855" y="1679"/>
              <a:ext cx="42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577" name="Oval 52">
              <a:extLst>
                <a:ext uri="{FF2B5EF4-FFF2-40B4-BE49-F238E27FC236}">
                  <a16:creationId xmlns:a16="http://schemas.microsoft.com/office/drawing/2014/main" id="{C2B15FDA-3086-4F33-ADDF-4C4A1D55ECD2}"/>
                </a:ext>
              </a:extLst>
            </p:cNvPr>
            <p:cNvSpPr>
              <a:spLocks noChangeArrowheads="1"/>
            </p:cNvSpPr>
            <p:nvPr/>
          </p:nvSpPr>
          <p:spPr bwMode="auto">
            <a:xfrm>
              <a:off x="2757" y="1631"/>
              <a:ext cx="96" cy="96"/>
            </a:xfrm>
            <a:prstGeom prst="ellipse">
              <a:avLst/>
            </a:prstGeom>
            <a:solidFill>
              <a:srgbClr val="FF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6578" name="Text Box 53">
              <a:extLst>
                <a:ext uri="{FF2B5EF4-FFF2-40B4-BE49-F238E27FC236}">
                  <a16:creationId xmlns:a16="http://schemas.microsoft.com/office/drawing/2014/main" id="{E0E8F58D-DB99-4B67-9534-83EF2D7F4FB8}"/>
                </a:ext>
              </a:extLst>
            </p:cNvPr>
            <p:cNvSpPr txBox="1">
              <a:spLocks noChangeArrowheads="1"/>
            </p:cNvSpPr>
            <p:nvPr/>
          </p:nvSpPr>
          <p:spPr bwMode="auto">
            <a:xfrm>
              <a:off x="2736" y="1296"/>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000" b="0">
                  <a:solidFill>
                    <a:srgbClr val="FF0000"/>
                  </a:solidFill>
                  <a:latin typeface="Arial" panose="020B0604020202020204" pitchFamily="34" charset="0"/>
                </a:rPr>
                <a:t>+</a:t>
              </a:r>
            </a:p>
          </p:txBody>
        </p:sp>
        <p:sp>
          <p:nvSpPr>
            <p:cNvPr id="66579" name="Line 54">
              <a:extLst>
                <a:ext uri="{FF2B5EF4-FFF2-40B4-BE49-F238E27FC236}">
                  <a16:creationId xmlns:a16="http://schemas.microsoft.com/office/drawing/2014/main" id="{30783F8F-BC5F-4E5C-838A-7BC7E53714BE}"/>
                </a:ext>
              </a:extLst>
            </p:cNvPr>
            <p:cNvSpPr>
              <a:spLocks noChangeShapeType="1"/>
            </p:cNvSpPr>
            <p:nvPr/>
          </p:nvSpPr>
          <p:spPr bwMode="auto">
            <a:xfrm flipV="1">
              <a:off x="3269" y="1561"/>
              <a:ext cx="199" cy="11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6580" name="Line 55">
              <a:extLst>
                <a:ext uri="{FF2B5EF4-FFF2-40B4-BE49-F238E27FC236}">
                  <a16:creationId xmlns:a16="http://schemas.microsoft.com/office/drawing/2014/main" id="{2390B639-D801-4C39-A92A-F83E5809793F}"/>
                </a:ext>
              </a:extLst>
            </p:cNvPr>
            <p:cNvSpPr>
              <a:spLocks noChangeShapeType="1"/>
            </p:cNvSpPr>
            <p:nvPr/>
          </p:nvSpPr>
          <p:spPr bwMode="auto">
            <a:xfrm>
              <a:off x="5027" y="1679"/>
              <a:ext cx="42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581" name="Line 56">
              <a:extLst>
                <a:ext uri="{FF2B5EF4-FFF2-40B4-BE49-F238E27FC236}">
                  <a16:creationId xmlns:a16="http://schemas.microsoft.com/office/drawing/2014/main" id="{90986C7A-AF91-46F2-B330-412BC0C93B25}"/>
                </a:ext>
              </a:extLst>
            </p:cNvPr>
            <p:cNvSpPr>
              <a:spLocks noChangeShapeType="1"/>
            </p:cNvSpPr>
            <p:nvPr/>
          </p:nvSpPr>
          <p:spPr bwMode="auto">
            <a:xfrm>
              <a:off x="3436" y="1679"/>
              <a:ext cx="42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582" name="Oval 57">
              <a:extLst>
                <a:ext uri="{FF2B5EF4-FFF2-40B4-BE49-F238E27FC236}">
                  <a16:creationId xmlns:a16="http://schemas.microsoft.com/office/drawing/2014/main" id="{B2BEAE00-4BCD-4F61-B061-DEDEE6E36E5D}"/>
                </a:ext>
              </a:extLst>
            </p:cNvPr>
            <p:cNvSpPr>
              <a:spLocks noChangeArrowheads="1"/>
            </p:cNvSpPr>
            <p:nvPr/>
          </p:nvSpPr>
          <p:spPr bwMode="auto">
            <a:xfrm rot="-413719">
              <a:off x="4749" y="1543"/>
              <a:ext cx="286" cy="28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6583" name="Line 58">
              <a:extLst>
                <a:ext uri="{FF2B5EF4-FFF2-40B4-BE49-F238E27FC236}">
                  <a16:creationId xmlns:a16="http://schemas.microsoft.com/office/drawing/2014/main" id="{D865260F-6A4D-474B-9138-B47D67AC42A3}"/>
                </a:ext>
              </a:extLst>
            </p:cNvPr>
            <p:cNvSpPr>
              <a:spLocks noChangeShapeType="1"/>
            </p:cNvSpPr>
            <p:nvPr/>
          </p:nvSpPr>
          <p:spPr bwMode="auto">
            <a:xfrm rot="-409754">
              <a:off x="4804" y="1567"/>
              <a:ext cx="159" cy="22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584" name="Line 59">
              <a:extLst>
                <a:ext uri="{FF2B5EF4-FFF2-40B4-BE49-F238E27FC236}">
                  <a16:creationId xmlns:a16="http://schemas.microsoft.com/office/drawing/2014/main" id="{096C2E45-D130-4434-8F1D-47789FA8C413}"/>
                </a:ext>
              </a:extLst>
            </p:cNvPr>
            <p:cNvSpPr>
              <a:spLocks noChangeShapeType="1"/>
            </p:cNvSpPr>
            <p:nvPr/>
          </p:nvSpPr>
          <p:spPr bwMode="auto">
            <a:xfrm rot="21172499" flipH="1">
              <a:off x="4772" y="1599"/>
              <a:ext cx="223" cy="159"/>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585" name="Line 60">
              <a:extLst>
                <a:ext uri="{FF2B5EF4-FFF2-40B4-BE49-F238E27FC236}">
                  <a16:creationId xmlns:a16="http://schemas.microsoft.com/office/drawing/2014/main" id="{FA9D3A6C-7B96-4F31-B643-6A2FA5E35A79}"/>
                </a:ext>
              </a:extLst>
            </p:cNvPr>
            <p:cNvSpPr>
              <a:spLocks noChangeShapeType="1"/>
            </p:cNvSpPr>
            <p:nvPr/>
          </p:nvSpPr>
          <p:spPr bwMode="auto">
            <a:xfrm>
              <a:off x="4335" y="1679"/>
              <a:ext cx="42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586" name="Text Box 61">
              <a:extLst>
                <a:ext uri="{FF2B5EF4-FFF2-40B4-BE49-F238E27FC236}">
                  <a16:creationId xmlns:a16="http://schemas.microsoft.com/office/drawing/2014/main" id="{61FDF5C7-0EBF-4589-8DDD-944BD10DC8CC}"/>
                </a:ext>
              </a:extLst>
            </p:cNvPr>
            <p:cNvSpPr txBox="1">
              <a:spLocks noChangeArrowheads="1"/>
            </p:cNvSpPr>
            <p:nvPr/>
          </p:nvSpPr>
          <p:spPr bwMode="auto">
            <a:xfrm>
              <a:off x="5280" y="1382"/>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000" b="0">
                  <a:latin typeface="Arial" panose="020B0604020202020204" pitchFamily="34" charset="0"/>
                </a:rPr>
                <a:t>-</a:t>
              </a:r>
            </a:p>
          </p:txBody>
        </p:sp>
        <p:sp>
          <p:nvSpPr>
            <p:cNvPr id="66587" name="Oval 62">
              <a:extLst>
                <a:ext uri="{FF2B5EF4-FFF2-40B4-BE49-F238E27FC236}">
                  <a16:creationId xmlns:a16="http://schemas.microsoft.com/office/drawing/2014/main" id="{8F65CBD3-17EF-47D3-AE63-306DEA2B9C6B}"/>
                </a:ext>
              </a:extLst>
            </p:cNvPr>
            <p:cNvSpPr>
              <a:spLocks noChangeArrowheads="1"/>
            </p:cNvSpPr>
            <p:nvPr/>
          </p:nvSpPr>
          <p:spPr bwMode="auto">
            <a:xfrm>
              <a:off x="5424" y="1632"/>
              <a:ext cx="95" cy="96"/>
            </a:xfrm>
            <a:prstGeom prst="ellipse">
              <a:avLst/>
            </a:prstGeom>
            <a:solidFill>
              <a:srgbClr val="0000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6588" name="Text Box 63">
              <a:extLst>
                <a:ext uri="{FF2B5EF4-FFF2-40B4-BE49-F238E27FC236}">
                  <a16:creationId xmlns:a16="http://schemas.microsoft.com/office/drawing/2014/main" id="{44F68DF6-D550-4E5B-A501-E90E0D4D1912}"/>
                </a:ext>
              </a:extLst>
            </p:cNvPr>
            <p:cNvSpPr txBox="1">
              <a:spLocks noChangeArrowheads="1"/>
            </p:cNvSpPr>
            <p:nvPr/>
          </p:nvSpPr>
          <p:spPr bwMode="auto">
            <a:xfrm>
              <a:off x="3312" y="1282"/>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000" b="0">
                  <a:solidFill>
                    <a:srgbClr val="FF0000"/>
                  </a:solidFill>
                  <a:latin typeface="Arial" panose="020B0604020202020204" pitchFamily="34" charset="0"/>
                </a:rPr>
                <a:t>k</a:t>
              </a:r>
            </a:p>
          </p:txBody>
        </p:sp>
        <p:sp>
          <p:nvSpPr>
            <p:cNvPr id="66589" name="Text Box 64">
              <a:extLst>
                <a:ext uri="{FF2B5EF4-FFF2-40B4-BE49-F238E27FC236}">
                  <a16:creationId xmlns:a16="http://schemas.microsoft.com/office/drawing/2014/main" id="{B3784C12-175A-4EF4-AD87-A16993F525C0}"/>
                </a:ext>
              </a:extLst>
            </p:cNvPr>
            <p:cNvSpPr txBox="1">
              <a:spLocks noChangeArrowheads="1"/>
            </p:cNvSpPr>
            <p:nvPr/>
          </p:nvSpPr>
          <p:spPr bwMode="auto">
            <a:xfrm>
              <a:off x="4752" y="1248"/>
              <a:ext cx="25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3000" b="0">
                  <a:solidFill>
                    <a:srgbClr val="FF0000"/>
                  </a:solidFill>
                  <a:latin typeface="Arial" panose="020B0604020202020204" pitchFamily="34" charset="0"/>
                </a:rPr>
                <a:t>Đ</a:t>
              </a:r>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4257"/>
                                        </p:tgtEl>
                                        <p:attrNameLst>
                                          <p:attrName>style.visibility</p:attrName>
                                        </p:attrNameLst>
                                      </p:cBhvr>
                                      <p:to>
                                        <p:strVal val="visible"/>
                                      </p:to>
                                    </p:set>
                                    <p:anim calcmode="lin" valueType="num">
                                      <p:cBhvr additive="base">
                                        <p:cTn id="7" dur="1000" fill="hold"/>
                                        <p:tgtEl>
                                          <p:spTgt spid="94257"/>
                                        </p:tgtEl>
                                        <p:attrNameLst>
                                          <p:attrName>ppt_x</p:attrName>
                                        </p:attrNameLst>
                                      </p:cBhvr>
                                      <p:tavLst>
                                        <p:tav tm="0">
                                          <p:val>
                                            <p:strVal val="1+#ppt_w/2"/>
                                          </p:val>
                                        </p:tav>
                                        <p:tav tm="100000">
                                          <p:val>
                                            <p:strVal val="#ppt_x"/>
                                          </p:val>
                                        </p:tav>
                                      </p:tavLst>
                                    </p:anim>
                                    <p:anim calcmode="lin" valueType="num">
                                      <p:cBhvr additive="base">
                                        <p:cTn id="8" dur="1000" fill="hold"/>
                                        <p:tgtEl>
                                          <p:spTgt spid="942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1800000">
                                      <p:cBhvr>
                                        <p:cTn id="17" dur="2000" fill="hold"/>
                                        <p:tgtEl>
                                          <p:spTgt spid="2"/>
                                        </p:tgtEl>
                                        <p:attrNameLst>
                                          <p:attrName>r</p:attrName>
                                        </p:attrNameLst>
                                      </p:cBhvr>
                                    </p:animRot>
                                  </p:childTnLst>
                                </p:cTn>
                              </p:par>
                            </p:childTnLst>
                          </p:cTn>
                        </p:par>
                        <p:par>
                          <p:cTn id="18" fill="hold" nodeType="afterGroup">
                            <p:stCondLst>
                              <p:cond delay="2000"/>
                            </p:stCondLst>
                            <p:childTnLst>
                              <p:par>
                                <p:cTn id="19" presetID="8" presetClass="emph" presetSubtype="0" fill="hold" nodeType="afterEffect">
                                  <p:stCondLst>
                                    <p:cond delay="0"/>
                                  </p:stCondLst>
                                  <p:childTnLst>
                                    <p:animRot by="-420000">
                                      <p:cBhvr>
                                        <p:cTn id="20" dur="2000" fill="hold"/>
                                        <p:tgtEl>
                                          <p:spTgt spid="3"/>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mph" presetSubtype="0" fill="hold" nodeType="clickEffect">
                                  <p:stCondLst>
                                    <p:cond delay="0"/>
                                  </p:stCondLst>
                                  <p:childTnLst>
                                    <p:animRot by="-9000000">
                                      <p:cBhvr>
                                        <p:cTn id="24" dur="2000" fill="hold"/>
                                        <p:tgtEl>
                                          <p:spTgt spid="4"/>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3000"/>
                                        <p:tgtEl>
                                          <p:spTgt spid="5"/>
                                        </p:tgtEl>
                                      </p:cBhvr>
                                    </p:animEffect>
                                  </p:childTnLst>
                                </p:cTn>
                              </p:par>
                            </p:childTnLst>
                          </p:cTn>
                        </p:par>
                        <p:par>
                          <p:cTn id="30" fill="hold" nodeType="after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3000"/>
                                        <p:tgtEl>
                                          <p:spTgt spid="9"/>
                                        </p:tgtEl>
                                      </p:cBhvr>
                                    </p:animEffect>
                                  </p:childTnLst>
                                </p:cTn>
                              </p:par>
                            </p:childTnLst>
                          </p:cTn>
                        </p:par>
                        <p:par>
                          <p:cTn id="34" fill="hold" nodeType="afterGroup">
                            <p:stCondLst>
                              <p:cond delay="6000"/>
                            </p:stCondLst>
                            <p:childTnLst>
                              <p:par>
                                <p:cTn id="35" presetID="8" presetClass="emph" presetSubtype="0" fill="hold" nodeType="afterEffect">
                                  <p:stCondLst>
                                    <p:cond delay="0"/>
                                  </p:stCondLst>
                                  <p:childTnLst>
                                    <p:animRot by="3240000">
                                      <p:cBhvr>
                                        <p:cTn id="36" dur="3000" fill="hold"/>
                                        <p:tgtEl>
                                          <p:spTgt spid="3"/>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mph" presetSubtype="0" fill="hold" nodeType="clickEffect">
                                  <p:stCondLst>
                                    <p:cond delay="0"/>
                                  </p:stCondLst>
                                  <p:childTnLst>
                                    <p:animRot by="-1020000">
                                      <p:cBhvr>
                                        <p:cTn id="40" dur="2000" fill="hold"/>
                                        <p:tgtEl>
                                          <p:spTgt spid="4"/>
                                        </p:tgtEl>
                                        <p:attrNameLst>
                                          <p:attrName>r</p:attrName>
                                        </p:attrNameLst>
                                      </p:cBhvr>
                                    </p:animRot>
                                  </p:childTnLst>
                                </p:cTn>
                              </p:par>
                            </p:childTnLst>
                          </p:cTn>
                        </p:par>
                        <p:par>
                          <p:cTn id="41" fill="hold" nodeType="afterGroup">
                            <p:stCondLst>
                              <p:cond delay="2000"/>
                            </p:stCondLst>
                            <p:childTnLst>
                              <p:par>
                                <p:cTn id="42" presetID="8" presetClass="emph" presetSubtype="0" fill="hold" nodeType="afterEffect">
                                  <p:stCondLst>
                                    <p:cond delay="0"/>
                                  </p:stCondLst>
                                  <p:childTnLst>
                                    <p:animRot by="-1980000">
                                      <p:cBhvr>
                                        <p:cTn id="43" dur="500" fill="hold"/>
                                        <p:tgtEl>
                                          <p:spTgt spid="3"/>
                                        </p:tgtEl>
                                        <p:attrNameLst>
                                          <p:attrName>r</p:attrName>
                                        </p:attrNameLst>
                                      </p:cBhvr>
                                    </p:animRo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nodeType="clickEffect">
                                  <p:stCondLst>
                                    <p:cond delay="0"/>
                                  </p:stCondLst>
                                  <p:childTnLst>
                                    <p:animRot by="1800000">
                                      <p:cBhvr>
                                        <p:cTn id="47" dur="2000" fill="hold"/>
                                        <p:tgtEl>
                                          <p:spTgt spid="4"/>
                                        </p:tgtEl>
                                        <p:attrNameLst>
                                          <p:attrName>r</p:attrName>
                                        </p:attrNameLst>
                                      </p:cBhvr>
                                    </p:animRot>
                                  </p:childTnLst>
                                </p:cTn>
                              </p:par>
                            </p:childTnLst>
                          </p:cTn>
                        </p:par>
                        <p:par>
                          <p:cTn id="48" fill="hold" nodeType="afterGroup">
                            <p:stCondLst>
                              <p:cond delay="2000"/>
                            </p:stCondLst>
                            <p:childTnLst>
                              <p:par>
                                <p:cTn id="49" presetID="8" presetClass="emph" presetSubtype="0" fill="hold" nodeType="afterEffect">
                                  <p:stCondLst>
                                    <p:cond delay="0"/>
                                  </p:stCondLst>
                                  <p:childTnLst>
                                    <p:animRot by="4530000">
                                      <p:cBhvr>
                                        <p:cTn id="5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869B884-99E0-4A21-AB6E-D633D0DAFEF0}"/>
              </a:ext>
            </a:extLst>
          </p:cNvPr>
          <p:cNvSpPr>
            <a:spLocks noChangeArrowheads="1"/>
          </p:cNvSpPr>
          <p:nvPr/>
        </p:nvSpPr>
        <p:spPr bwMode="auto">
          <a:xfrm>
            <a:off x="381000" y="228600"/>
            <a:ext cx="83058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a:solidFill>
                  <a:srgbClr val="FF3300"/>
                </a:solidFill>
                <a:latin typeface="Garamond" panose="02020404030301010803" pitchFamily="18" charset="0"/>
              </a:rPr>
              <a:t> </a:t>
            </a:r>
            <a:r>
              <a:rPr lang="en-US" altLang="vi-VN" sz="2400">
                <a:solidFill>
                  <a:srgbClr val="FF3300"/>
                </a:solidFill>
                <a:latin typeface="Arial Unicode MS" panose="020B0604020202020204" pitchFamily="34" charset="-128"/>
                <a:cs typeface="Times New Roman" panose="02020603050405020304" pitchFamily="18" charset="0"/>
              </a:rPr>
              <a:t>Đo dòng </a:t>
            </a:r>
            <a:r>
              <a:rPr lang="en-US" altLang="vi-VN" sz="2400">
                <a:solidFill>
                  <a:srgbClr val="FF3300"/>
                </a:solidFill>
                <a:latin typeface="Arial Unicode MS" panose="020B0604020202020204" pitchFamily="34" charset="-128"/>
              </a:rPr>
              <a:t>điện một</a:t>
            </a:r>
            <a:r>
              <a:rPr lang="en-US" altLang="vi-VN" sz="2400">
                <a:solidFill>
                  <a:srgbClr val="FF3300"/>
                </a:solidFill>
                <a:latin typeface="Arial Unicode MS" panose="020B0604020202020204" pitchFamily="34" charset="-128"/>
                <a:cs typeface="Times New Roman" panose="02020603050405020304" pitchFamily="18" charset="0"/>
              </a:rPr>
              <a:t> </a:t>
            </a:r>
            <a:r>
              <a:rPr lang="en-US" altLang="vi-VN" sz="2400">
                <a:solidFill>
                  <a:srgbClr val="FF3300"/>
                </a:solidFill>
                <a:latin typeface="Arial Unicode MS" panose="020B0604020202020204" pitchFamily="34" charset="-128"/>
              </a:rPr>
              <a:t>chiều</a:t>
            </a:r>
            <a:r>
              <a:rPr lang="en-US" altLang="vi-VN" sz="2400">
                <a:solidFill>
                  <a:srgbClr val="FF3300"/>
                </a:solidFill>
                <a:latin typeface="Arial Unicode MS" panose="020B0604020202020204" pitchFamily="34" charset="-128"/>
                <a:cs typeface="Times New Roman" panose="02020603050405020304" pitchFamily="18" charset="0"/>
              </a:rPr>
              <a:t> DC </a:t>
            </a:r>
            <a:r>
              <a:rPr lang="en-US" altLang="vi-VN" sz="2400">
                <a:solidFill>
                  <a:srgbClr val="FF3300"/>
                </a:solidFill>
                <a:latin typeface="Arial Unicode MS" panose="020B0604020202020204" pitchFamily="34" charset="-128"/>
              </a:rPr>
              <a:t>bằng đồng hồ vạn năng:</a:t>
            </a:r>
            <a:endParaRPr lang="en-US" altLang="vi-VN" sz="2400">
              <a:solidFill>
                <a:srgbClr val="FF3300"/>
              </a:solidFill>
              <a:latin typeface="Arial Unicode MS" panose="020B0604020202020204" pitchFamily="34" charset="-128"/>
              <a:cs typeface="Times New Roman" panose="02020603050405020304" pitchFamily="18" charset="0"/>
            </a:endParaRPr>
          </a:p>
          <a:p>
            <a:pPr algn="just">
              <a:spcBef>
                <a:spcPct val="0"/>
              </a:spcBef>
              <a:buFontTx/>
              <a:buNone/>
            </a:pPr>
            <a:r>
              <a:rPr lang="en-US" altLang="vi-VN" sz="2400">
                <a:latin typeface="Arial Unicode MS" panose="020B0604020202020204" pitchFamily="34" charset="-128"/>
                <a:cs typeface="Times New Roman" panose="02020603050405020304" pitchFamily="18" charset="0"/>
              </a:rPr>
              <a:t>- Khi đo dòng </a:t>
            </a:r>
            <a:r>
              <a:rPr lang="en-US" altLang="vi-VN" sz="2400">
                <a:latin typeface="Arial Unicode MS" panose="020B0604020202020204" pitchFamily="34" charset="-128"/>
              </a:rPr>
              <a:t>điện một</a:t>
            </a:r>
            <a:r>
              <a:rPr lang="en-US" altLang="vi-VN" sz="2400">
                <a:latin typeface="Arial Unicode MS" panose="020B0604020202020204" pitchFamily="34" charset="-128"/>
                <a:cs typeface="Times New Roman" panose="02020603050405020304" pitchFamily="18" charset="0"/>
              </a:rPr>
              <a:t> </a:t>
            </a:r>
            <a:r>
              <a:rPr lang="en-US" altLang="vi-VN" sz="2400">
                <a:latin typeface="Arial Unicode MS" panose="020B0604020202020204" pitchFamily="34" charset="-128"/>
              </a:rPr>
              <a:t>chiều</a:t>
            </a:r>
            <a:r>
              <a:rPr lang="en-US" altLang="vi-VN" sz="2400">
                <a:latin typeface="Arial Unicode MS" panose="020B0604020202020204" pitchFamily="34" charset="-128"/>
                <a:cs typeface="Times New Roman" panose="02020603050405020304" pitchFamily="18" charset="0"/>
              </a:rPr>
              <a:t> DC, ta </a:t>
            </a:r>
            <a:r>
              <a:rPr lang="en-US" altLang="vi-VN" sz="2400">
                <a:latin typeface="Arial Unicode MS" panose="020B0604020202020204" pitchFamily="34" charset="-128"/>
              </a:rPr>
              <a:t>nhớ chuyển</a:t>
            </a:r>
            <a:r>
              <a:rPr lang="en-US" altLang="vi-VN" sz="2400">
                <a:latin typeface="Arial Unicode MS" panose="020B0604020202020204" pitchFamily="34" charset="-128"/>
                <a:cs typeface="Times New Roman" panose="02020603050405020304" pitchFamily="18" charset="0"/>
              </a:rPr>
              <a:t> thang đo </a:t>
            </a:r>
            <a:r>
              <a:rPr lang="en-US" altLang="vi-VN" sz="2400">
                <a:latin typeface="Arial Unicode MS" panose="020B0604020202020204" pitchFamily="34" charset="-128"/>
              </a:rPr>
              <a:t>về </a:t>
            </a:r>
            <a:r>
              <a:rPr lang="en-US" altLang="vi-VN" sz="2400">
                <a:latin typeface="Arial Unicode MS" panose="020B0604020202020204" pitchFamily="34" charset="-128"/>
                <a:cs typeface="Times New Roman" panose="02020603050405020304" pitchFamily="18" charset="0"/>
              </a:rPr>
              <a:t>thang DC mA ( </a:t>
            </a:r>
            <a:r>
              <a:rPr lang="en-US" altLang="vi-VN" sz="2400">
                <a:solidFill>
                  <a:srgbClr val="9900CC"/>
                </a:solidFill>
                <a:latin typeface="Arial Unicode MS" panose="020B0604020202020204" pitchFamily="34" charset="-128"/>
              </a:rPr>
              <a:t>Để </a:t>
            </a:r>
            <a:r>
              <a:rPr lang="en-US" altLang="vi-VN" sz="2400">
                <a:solidFill>
                  <a:srgbClr val="9900CC"/>
                </a:solidFill>
                <a:latin typeface="Arial Unicode MS" panose="020B0604020202020204" pitchFamily="34" charset="-128"/>
                <a:cs typeface="Times New Roman" panose="02020603050405020304" pitchFamily="18" charset="0"/>
              </a:rPr>
              <a:t>thang đo </a:t>
            </a:r>
            <a:r>
              <a:rPr lang="en-US" altLang="vi-VN" sz="2400">
                <a:solidFill>
                  <a:srgbClr val="9900CC"/>
                </a:solidFill>
                <a:latin typeface="Arial Unicode MS" panose="020B0604020202020204" pitchFamily="34" charset="-128"/>
              </a:rPr>
              <a:t>lớn nhất</a:t>
            </a:r>
            <a:r>
              <a:rPr lang="en-US" altLang="vi-VN" sz="2400">
                <a:latin typeface="Tahoma" panose="020B0604030504040204" pitchFamily="34" charset="0"/>
              </a:rPr>
              <a:t> )</a:t>
            </a:r>
          </a:p>
          <a:p>
            <a:pPr algn="just">
              <a:spcBef>
                <a:spcPct val="0"/>
              </a:spcBef>
              <a:buFontTx/>
              <a:buChar char="-"/>
            </a:pPr>
            <a:r>
              <a:rPr lang="en-US" altLang="vi-VN" sz="2400">
                <a:latin typeface="Arial Unicode MS" panose="020B0604020202020204" pitchFamily="34" charset="-128"/>
                <a:cs typeface="Times New Roman" panose="02020603050405020304" pitchFamily="18" charset="0"/>
              </a:rPr>
              <a:t>Khi đo ta </a:t>
            </a:r>
            <a:r>
              <a:rPr lang="en-US" altLang="vi-VN" sz="2400">
                <a:latin typeface="Arial Unicode MS" panose="020B0604020202020204" pitchFamily="34" charset="-128"/>
              </a:rPr>
              <a:t>đặt </a:t>
            </a:r>
            <a:r>
              <a:rPr lang="en-US" altLang="vi-VN" sz="2400">
                <a:solidFill>
                  <a:srgbClr val="FF3300"/>
                </a:solidFill>
                <a:latin typeface="Arial Unicode MS" panose="020B0604020202020204" pitchFamily="34" charset="-128"/>
                <a:cs typeface="Times New Roman" panose="02020603050405020304" pitchFamily="18" charset="0"/>
              </a:rPr>
              <a:t>que </a:t>
            </a:r>
            <a:r>
              <a:rPr lang="en-US" altLang="vi-VN" sz="2400">
                <a:solidFill>
                  <a:srgbClr val="FF3300"/>
                </a:solidFill>
                <a:latin typeface="Arial Unicode MS" panose="020B0604020202020204" pitchFamily="34" charset="-128"/>
              </a:rPr>
              <a:t>đỏ</a:t>
            </a:r>
            <a:r>
              <a:rPr lang="en-US" altLang="vi-VN" sz="2400">
                <a:solidFill>
                  <a:srgbClr val="FF3300"/>
                </a:solidFill>
                <a:latin typeface="Arial Unicode MS" panose="020B0604020202020204" pitchFamily="34" charset="-128"/>
                <a:cs typeface="Times New Roman" panose="02020603050405020304" pitchFamily="18" charset="0"/>
              </a:rPr>
              <a:t> vào </a:t>
            </a:r>
            <a:r>
              <a:rPr lang="en-US" altLang="vi-VN" sz="2400">
                <a:solidFill>
                  <a:srgbClr val="FF3300"/>
                </a:solidFill>
                <a:latin typeface="Arial Unicode MS" panose="020B0604020202020204" pitchFamily="34" charset="-128"/>
              </a:rPr>
              <a:t>cực</a:t>
            </a:r>
            <a:r>
              <a:rPr lang="en-US" altLang="vi-VN" sz="2400">
                <a:solidFill>
                  <a:srgbClr val="FF3300"/>
                </a:solidFill>
                <a:latin typeface="Arial Unicode MS" panose="020B0604020202020204" pitchFamily="34" charset="-128"/>
                <a:cs typeface="Times New Roman" panose="02020603050405020304" pitchFamily="18" charset="0"/>
              </a:rPr>
              <a:t> dương (+)</a:t>
            </a:r>
            <a:r>
              <a:rPr lang="en-US" altLang="vi-VN" sz="2400">
                <a:latin typeface="Arial Unicode MS" panose="020B0604020202020204" pitchFamily="34" charset="-128"/>
                <a:cs typeface="Times New Roman" panose="02020603050405020304" pitchFamily="18" charset="0"/>
              </a:rPr>
              <a:t> </a:t>
            </a:r>
            <a:r>
              <a:rPr lang="en-US" altLang="vi-VN" sz="2400">
                <a:latin typeface="Arial Unicode MS" panose="020B0604020202020204" pitchFamily="34" charset="-128"/>
              </a:rPr>
              <a:t>nguồn</a:t>
            </a:r>
            <a:r>
              <a:rPr lang="en-US" altLang="vi-VN" sz="2400">
                <a:latin typeface="Arial Unicode MS" panose="020B0604020202020204" pitchFamily="34" charset="-128"/>
                <a:cs typeface="Times New Roman" panose="02020603050405020304" pitchFamily="18" charset="0"/>
              </a:rPr>
              <a:t>, </a:t>
            </a:r>
            <a:r>
              <a:rPr lang="en-US" altLang="vi-VN" sz="2400">
                <a:solidFill>
                  <a:schemeClr val="hlink"/>
                </a:solidFill>
                <a:latin typeface="Arial Unicode MS" panose="020B0604020202020204" pitchFamily="34" charset="-128"/>
                <a:cs typeface="Times New Roman" panose="02020603050405020304" pitchFamily="18" charset="0"/>
              </a:rPr>
              <a:t>que đen vào </a:t>
            </a:r>
            <a:r>
              <a:rPr lang="en-US" altLang="vi-VN" sz="2400">
                <a:solidFill>
                  <a:schemeClr val="hlink"/>
                </a:solidFill>
                <a:latin typeface="Arial Unicode MS" panose="020B0604020202020204" pitchFamily="34" charset="-128"/>
              </a:rPr>
              <a:t>cực</a:t>
            </a:r>
            <a:r>
              <a:rPr lang="en-US" altLang="vi-VN" sz="2400">
                <a:solidFill>
                  <a:schemeClr val="hlink"/>
                </a:solidFill>
                <a:latin typeface="Arial Unicode MS" panose="020B0604020202020204" pitchFamily="34" charset="-128"/>
                <a:cs typeface="Times New Roman" panose="02020603050405020304" pitchFamily="18" charset="0"/>
              </a:rPr>
              <a:t> âm (-) </a:t>
            </a:r>
            <a:r>
              <a:rPr lang="en-US" altLang="vi-VN" sz="2400">
                <a:solidFill>
                  <a:schemeClr val="hlink"/>
                </a:solidFill>
                <a:latin typeface="Arial Unicode MS" panose="020B0604020202020204" pitchFamily="34" charset="-128"/>
              </a:rPr>
              <a:t>nguồn</a:t>
            </a:r>
            <a:r>
              <a:rPr lang="en-US" altLang="vi-VN" sz="2400">
                <a:latin typeface="Arial Unicode MS" panose="020B0604020202020204" pitchFamily="34" charset="-128"/>
              </a:rPr>
              <a:t> ( Que đỏ nối về phía cực dương với vật cần đo dòng điện qua , que đen nối về phía cực âm của nguồn )</a:t>
            </a:r>
          </a:p>
        </p:txBody>
      </p:sp>
      <p:sp>
        <p:nvSpPr>
          <p:cNvPr id="68615" name="Text Box 7">
            <a:extLst>
              <a:ext uri="{FF2B5EF4-FFF2-40B4-BE49-F238E27FC236}">
                <a16:creationId xmlns:a16="http://schemas.microsoft.com/office/drawing/2014/main" id="{A45CD5DE-3EE8-4380-AEF7-08C8DA5D282B}"/>
              </a:ext>
            </a:extLst>
          </p:cNvPr>
          <p:cNvSpPr txBox="1">
            <a:spLocks noChangeArrowheads="1"/>
          </p:cNvSpPr>
          <p:nvPr/>
        </p:nvSpPr>
        <p:spPr bwMode="auto">
          <a:xfrm>
            <a:off x="457200" y="2971800"/>
            <a:ext cx="8305800" cy="143192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a:solidFill>
                  <a:srgbClr val="FF0000"/>
                </a:solidFill>
                <a:latin typeface="Arial" panose="020B0604020202020204" pitchFamily="34" charset="0"/>
              </a:rPr>
              <a:t>- Đọc trị số :</a:t>
            </a:r>
          </a:p>
          <a:p>
            <a:pPr eaLnBrk="1" hangingPunct="1">
              <a:spcBef>
                <a:spcPct val="50000"/>
              </a:spcBef>
              <a:buFontTx/>
              <a:buNone/>
            </a:pPr>
            <a:r>
              <a:rPr lang="en-US" altLang="vi-VN" sz="2400">
                <a:solidFill>
                  <a:srgbClr val="0000CC"/>
                </a:solidFill>
                <a:latin typeface="Arial" panose="020B0604020202020204" pitchFamily="34" charset="0"/>
              </a:rPr>
              <a:t>SỐ ĐO  =  SỐ ĐỌC ( số chỉ của kim)  X ( THANG ĐO / VẠCH ĐỌC )</a:t>
            </a:r>
            <a:endParaRPr lang="en-US" altLang="vi-VN" sz="1800" b="0">
              <a:solidFill>
                <a:srgbClr val="0000CC"/>
              </a:solidFill>
              <a:latin typeface="Arial" panose="020B0604020202020204" pitchFamily="34" charset="0"/>
            </a:endParaRPr>
          </a:p>
        </p:txBody>
      </p:sp>
      <p:sp>
        <p:nvSpPr>
          <p:cNvPr id="68616" name="Rectangle 8">
            <a:extLst>
              <a:ext uri="{FF2B5EF4-FFF2-40B4-BE49-F238E27FC236}">
                <a16:creationId xmlns:a16="http://schemas.microsoft.com/office/drawing/2014/main" id="{41DC8050-A13C-4AF1-8C78-0790AE8306DF}"/>
              </a:ext>
            </a:extLst>
          </p:cNvPr>
          <p:cNvSpPr>
            <a:spLocks noChangeArrowheads="1"/>
          </p:cNvSpPr>
          <p:nvPr/>
        </p:nvSpPr>
        <p:spPr bwMode="auto">
          <a:xfrm>
            <a:off x="533400" y="4419600"/>
            <a:ext cx="8153400" cy="15525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defRPr/>
            </a:pPr>
            <a:r>
              <a:rPr lang="en-GB" altLang="vi-VN"/>
              <a:t>Ví dụ: Để thang đo 2.5DCmA ; trên thang đo có  10 khoảng chia , khi đọc ta thấy kim chỉ 6 vạch thì giá trị đo là :</a:t>
            </a:r>
          </a:p>
          <a:p>
            <a:pPr algn="just" eaLnBrk="1" hangingPunct="1">
              <a:defRPr/>
            </a:pPr>
            <a:r>
              <a:rPr lang="en-GB" altLang="vi-VN"/>
              <a:t>                   Số đo  =  6  x 2.5/10  = 1,5 mA</a:t>
            </a:r>
            <a:endParaRPr lang="en-US" alt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8615"/>
                                        </p:tgtEl>
                                        <p:attrNameLst>
                                          <p:attrName>style.visibility</p:attrName>
                                        </p:attrNameLst>
                                      </p:cBhvr>
                                      <p:to>
                                        <p:strVal val="visible"/>
                                      </p:to>
                                    </p:set>
                                    <p:animEffect transition="in" filter="diamond(in)">
                                      <p:cBhvr>
                                        <p:cTn id="12" dur="2000"/>
                                        <p:tgtEl>
                                          <p:spTgt spid="686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8616"/>
                                        </p:tgtEl>
                                        <p:attrNameLst>
                                          <p:attrName>style.visibility</p:attrName>
                                        </p:attrNameLst>
                                      </p:cBhvr>
                                      <p:to>
                                        <p:strVal val="visible"/>
                                      </p:to>
                                    </p:set>
                                    <p:animEffect transition="in" filter="checkerboard(across)">
                                      <p:cBhvr>
                                        <p:cTn id="17" dur="5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68615" grpId="0" animBg="1"/>
      <p:bldP spid="686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reeform 2">
            <a:extLst>
              <a:ext uri="{FF2B5EF4-FFF2-40B4-BE49-F238E27FC236}">
                <a16:creationId xmlns:a16="http://schemas.microsoft.com/office/drawing/2014/main" id="{42624DCF-0FFC-4E0B-BAAF-922C75B069EC}"/>
              </a:ext>
            </a:extLst>
          </p:cNvPr>
          <p:cNvSpPr>
            <a:spLocks/>
          </p:cNvSpPr>
          <p:nvPr/>
        </p:nvSpPr>
        <p:spPr bwMode="auto">
          <a:xfrm>
            <a:off x="5711825" y="2413000"/>
            <a:ext cx="152400" cy="609600"/>
          </a:xfrm>
          <a:custGeom>
            <a:avLst/>
            <a:gdLst>
              <a:gd name="T0" fmla="*/ 2147483646 w 96"/>
              <a:gd name="T1" fmla="*/ 0 h 384"/>
              <a:gd name="T2" fmla="*/ 0 w 96"/>
              <a:gd name="T3" fmla="*/ 0 h 384"/>
              <a:gd name="T4" fmla="*/ 0 w 96"/>
              <a:gd name="T5" fmla="*/ 2147483646 h 384"/>
              <a:gd name="T6" fmla="*/ 0 60000 65536"/>
              <a:gd name="T7" fmla="*/ 0 60000 65536"/>
              <a:gd name="T8" fmla="*/ 0 60000 65536"/>
              <a:gd name="T9" fmla="*/ 0 w 96"/>
              <a:gd name="T10" fmla="*/ 0 h 384"/>
              <a:gd name="T11" fmla="*/ 96 w 96"/>
              <a:gd name="T12" fmla="*/ 384 h 384"/>
            </a:gdLst>
            <a:ahLst/>
            <a:cxnLst>
              <a:cxn ang="T6">
                <a:pos x="T0" y="T1"/>
              </a:cxn>
              <a:cxn ang="T7">
                <a:pos x="T2" y="T3"/>
              </a:cxn>
              <a:cxn ang="T8">
                <a:pos x="T4" y="T5"/>
              </a:cxn>
            </a:cxnLst>
            <a:rect l="T9" t="T10" r="T11" b="T12"/>
            <a:pathLst>
              <a:path w="96" h="384">
                <a:moveTo>
                  <a:pt x="96" y="0"/>
                </a:moveTo>
                <a:lnTo>
                  <a:pt x="0" y="0"/>
                </a:lnTo>
                <a:lnTo>
                  <a:pt x="0" y="384"/>
                </a:lnTo>
              </a:path>
            </a:pathLst>
          </a:custGeom>
          <a:noFill/>
          <a:ln w="28575">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6259" name="AutoShape 3">
            <a:extLst>
              <a:ext uri="{FF2B5EF4-FFF2-40B4-BE49-F238E27FC236}">
                <a16:creationId xmlns:a16="http://schemas.microsoft.com/office/drawing/2014/main" id="{CFCA6C67-2614-4C4D-A3E4-83BEA014F52D}"/>
              </a:ext>
            </a:extLst>
          </p:cNvPr>
          <p:cNvSpPr>
            <a:spLocks noChangeArrowheads="1"/>
          </p:cNvSpPr>
          <p:nvPr/>
        </p:nvSpPr>
        <p:spPr bwMode="auto">
          <a:xfrm>
            <a:off x="101600" y="1181100"/>
            <a:ext cx="3886200" cy="5600700"/>
          </a:xfrm>
          <a:prstGeom prst="roundRect">
            <a:avLst>
              <a:gd name="adj" fmla="val 5921"/>
            </a:avLst>
          </a:prstGeom>
          <a:gradFill rotWithShape="1">
            <a:gsLst>
              <a:gs pos="0">
                <a:schemeClr val="accent1"/>
              </a:gs>
              <a:gs pos="100000">
                <a:schemeClr val="accent1">
                  <a:gamma/>
                  <a:shade val="46275"/>
                  <a:invGamma/>
                </a:schemeClr>
              </a:gs>
            </a:gsLst>
            <a:lin ang="18900000" scaled="1"/>
          </a:gradFill>
          <a:ln w="9525">
            <a:noFill/>
            <a:round/>
            <a:headEnd/>
            <a:tailEnd/>
          </a:ln>
          <a:effectLst/>
          <a:scene3d>
            <a:camera prst="legacyPerspectiveTopRight"/>
            <a:lightRig rig="legacyFlat4"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en-US" sz="1800" b="0">
              <a:latin typeface="Garamond" pitchFamily="18" charset="0"/>
            </a:endParaRPr>
          </a:p>
        </p:txBody>
      </p:sp>
      <p:sp>
        <p:nvSpPr>
          <p:cNvPr id="68612" name="AutoShape 4">
            <a:extLst>
              <a:ext uri="{FF2B5EF4-FFF2-40B4-BE49-F238E27FC236}">
                <a16:creationId xmlns:a16="http://schemas.microsoft.com/office/drawing/2014/main" id="{7203EC74-BBFF-4DBD-92C1-BD22BA4A45D0}"/>
              </a:ext>
            </a:extLst>
          </p:cNvPr>
          <p:cNvSpPr>
            <a:spLocks noChangeArrowheads="1"/>
          </p:cNvSpPr>
          <p:nvPr/>
        </p:nvSpPr>
        <p:spPr bwMode="auto">
          <a:xfrm>
            <a:off x="168275" y="1250950"/>
            <a:ext cx="3790950" cy="5465763"/>
          </a:xfrm>
          <a:prstGeom prst="roundRect">
            <a:avLst>
              <a:gd name="adj" fmla="val 4856"/>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pic>
        <p:nvPicPr>
          <p:cNvPr id="68613" name="Picture 6" descr="MAT DONG HO VAN NANG">
            <a:extLst>
              <a:ext uri="{FF2B5EF4-FFF2-40B4-BE49-F238E27FC236}">
                <a16:creationId xmlns:a16="http://schemas.microsoft.com/office/drawing/2014/main" id="{3E722356-7D31-4070-A364-BF219F126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304925"/>
            <a:ext cx="3676650" cy="28257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8614" name="Picture 7" descr="MAT DONG HO VAN NANG">
            <a:extLst>
              <a:ext uri="{FF2B5EF4-FFF2-40B4-BE49-F238E27FC236}">
                <a16:creationId xmlns:a16="http://schemas.microsoft.com/office/drawing/2014/main" id="{6EF38D14-E944-4035-AFD6-53AF9BF2174F}"/>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77813" y="3978275"/>
            <a:ext cx="3573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Oval 9">
            <a:extLst>
              <a:ext uri="{FF2B5EF4-FFF2-40B4-BE49-F238E27FC236}">
                <a16:creationId xmlns:a16="http://schemas.microsoft.com/office/drawing/2014/main" id="{15430FD6-046B-47B0-B56F-7466B7CA3B46}"/>
              </a:ext>
            </a:extLst>
          </p:cNvPr>
          <p:cNvSpPr>
            <a:spLocks noChangeArrowheads="1"/>
          </p:cNvSpPr>
          <p:nvPr/>
        </p:nvSpPr>
        <p:spPr bwMode="auto">
          <a:xfrm>
            <a:off x="-3175" y="1771650"/>
            <a:ext cx="4114800" cy="41719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nvGrpSpPr>
          <p:cNvPr id="68616" name="Group 10">
            <a:extLst>
              <a:ext uri="{FF2B5EF4-FFF2-40B4-BE49-F238E27FC236}">
                <a16:creationId xmlns:a16="http://schemas.microsoft.com/office/drawing/2014/main" id="{26B09434-8066-4355-8EA0-A023BB88721A}"/>
              </a:ext>
            </a:extLst>
          </p:cNvPr>
          <p:cNvGrpSpPr>
            <a:grpSpLocks/>
          </p:cNvGrpSpPr>
          <p:nvPr/>
        </p:nvGrpSpPr>
        <p:grpSpPr bwMode="auto">
          <a:xfrm rot="4270259">
            <a:off x="1920875" y="3657600"/>
            <a:ext cx="304800" cy="304800"/>
            <a:chOff x="1560" y="2304"/>
            <a:chExt cx="192" cy="192"/>
          </a:xfrm>
        </p:grpSpPr>
        <p:sp>
          <p:nvSpPr>
            <p:cNvPr id="68666" name="Oval 11">
              <a:extLst>
                <a:ext uri="{FF2B5EF4-FFF2-40B4-BE49-F238E27FC236}">
                  <a16:creationId xmlns:a16="http://schemas.microsoft.com/office/drawing/2014/main" id="{90C147E0-D5EF-43FF-858F-4993138D6EF3}"/>
                </a:ext>
              </a:extLst>
            </p:cNvPr>
            <p:cNvSpPr>
              <a:spLocks noChangeArrowheads="1"/>
            </p:cNvSpPr>
            <p:nvPr/>
          </p:nvSpPr>
          <p:spPr bwMode="auto">
            <a:xfrm>
              <a:off x="1560" y="2304"/>
              <a:ext cx="192" cy="192"/>
            </a:xfrm>
            <a:prstGeom prst="ellipse">
              <a:avLst/>
            </a:prstGeom>
            <a:solidFill>
              <a:srgbClr val="5CB5BC"/>
            </a:solidFill>
            <a:ln w="9525">
              <a:round/>
              <a:headEnd/>
              <a:tailEnd/>
            </a:ln>
            <a:scene3d>
              <a:camera prst="legacyPerspectiveTopRight"/>
              <a:lightRig rig="legacyFlat4" dir="b"/>
            </a:scene3d>
            <a:sp3d extrusionH="74600" prstMaterial="legacyMatte">
              <a:bevelT w="13500" h="13500" prst="angle"/>
              <a:bevelB w="13500" h="13500" prst="angle"/>
              <a:extrusionClr>
                <a:srgbClr val="5CB5BC"/>
              </a:extrusionClr>
              <a:contourClr>
                <a:srgbClr val="5CB5BC"/>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8667" name="Line 12">
              <a:extLst>
                <a:ext uri="{FF2B5EF4-FFF2-40B4-BE49-F238E27FC236}">
                  <a16:creationId xmlns:a16="http://schemas.microsoft.com/office/drawing/2014/main" id="{FFD457E2-2FD0-43C6-AEE6-123FCC36060A}"/>
                </a:ext>
              </a:extLst>
            </p:cNvPr>
            <p:cNvSpPr>
              <a:spLocks noChangeShapeType="1"/>
            </p:cNvSpPr>
            <p:nvPr/>
          </p:nvSpPr>
          <p:spPr bwMode="auto">
            <a:xfrm>
              <a:off x="1590" y="2361"/>
              <a:ext cx="132" cy="7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Group 13">
            <a:extLst>
              <a:ext uri="{FF2B5EF4-FFF2-40B4-BE49-F238E27FC236}">
                <a16:creationId xmlns:a16="http://schemas.microsoft.com/office/drawing/2014/main" id="{92D2BBDE-F4D6-423C-8106-29BA3F64D893}"/>
              </a:ext>
            </a:extLst>
          </p:cNvPr>
          <p:cNvGrpSpPr>
            <a:grpSpLocks/>
          </p:cNvGrpSpPr>
          <p:nvPr/>
        </p:nvGrpSpPr>
        <p:grpSpPr bwMode="auto">
          <a:xfrm rot="3942698">
            <a:off x="73025" y="1657350"/>
            <a:ext cx="3810000" cy="3810000"/>
            <a:chOff x="4080" y="1152"/>
            <a:chExt cx="2400" cy="2400"/>
          </a:xfrm>
        </p:grpSpPr>
        <p:sp>
          <p:nvSpPr>
            <p:cNvPr id="68664" name="Oval 14">
              <a:extLst>
                <a:ext uri="{FF2B5EF4-FFF2-40B4-BE49-F238E27FC236}">
                  <a16:creationId xmlns:a16="http://schemas.microsoft.com/office/drawing/2014/main" id="{D53035C0-77A9-488F-8FE4-D87FE0753E78}"/>
                </a:ext>
              </a:extLst>
            </p:cNvPr>
            <p:cNvSpPr>
              <a:spLocks noChangeArrowheads="1"/>
            </p:cNvSpPr>
            <p:nvPr/>
          </p:nvSpPr>
          <p:spPr bwMode="auto">
            <a:xfrm>
              <a:off x="4080" y="1152"/>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8665" name="Line 15">
              <a:extLst>
                <a:ext uri="{FF2B5EF4-FFF2-40B4-BE49-F238E27FC236}">
                  <a16:creationId xmlns:a16="http://schemas.microsoft.com/office/drawing/2014/main" id="{7E8E12F0-1B8E-4F32-8854-71AE954D8721}"/>
                </a:ext>
              </a:extLst>
            </p:cNvPr>
            <p:cNvSpPr>
              <a:spLocks noChangeShapeType="1"/>
            </p:cNvSpPr>
            <p:nvPr/>
          </p:nvSpPr>
          <p:spPr bwMode="auto">
            <a:xfrm>
              <a:off x="4602" y="1392"/>
              <a:ext cx="726" cy="930"/>
            </a:xfrm>
            <a:prstGeom prst="line">
              <a:avLst/>
            </a:prstGeom>
            <a:noFill/>
            <a:ln w="19050">
              <a:solidFill>
                <a:srgbClr val="CC33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4" name="Group 16">
            <a:extLst>
              <a:ext uri="{FF2B5EF4-FFF2-40B4-BE49-F238E27FC236}">
                <a16:creationId xmlns:a16="http://schemas.microsoft.com/office/drawing/2014/main" id="{601FD183-D5DF-4493-A208-15851B96F0C2}"/>
              </a:ext>
            </a:extLst>
          </p:cNvPr>
          <p:cNvGrpSpPr>
            <a:grpSpLocks/>
          </p:cNvGrpSpPr>
          <p:nvPr/>
        </p:nvGrpSpPr>
        <p:grpSpPr bwMode="auto">
          <a:xfrm>
            <a:off x="1301750" y="4635500"/>
            <a:ext cx="1462088" cy="1462088"/>
            <a:chOff x="3792" y="2736"/>
            <a:chExt cx="921" cy="921"/>
          </a:xfrm>
        </p:grpSpPr>
        <p:sp>
          <p:nvSpPr>
            <p:cNvPr id="68660" name="Oval 17">
              <a:extLst>
                <a:ext uri="{FF2B5EF4-FFF2-40B4-BE49-F238E27FC236}">
                  <a16:creationId xmlns:a16="http://schemas.microsoft.com/office/drawing/2014/main" id="{326AAB25-E04F-4CE0-AA82-34B110F8D771}"/>
                </a:ext>
              </a:extLst>
            </p:cNvPr>
            <p:cNvSpPr>
              <a:spLocks noChangeArrowheads="1"/>
            </p:cNvSpPr>
            <p:nvPr/>
          </p:nvSpPr>
          <p:spPr bwMode="auto">
            <a:xfrm rot="811696">
              <a:off x="3792" y="2736"/>
              <a:ext cx="921" cy="921"/>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8661" name="Oval 18">
              <a:extLst>
                <a:ext uri="{FF2B5EF4-FFF2-40B4-BE49-F238E27FC236}">
                  <a16:creationId xmlns:a16="http://schemas.microsoft.com/office/drawing/2014/main" id="{F0AAA3EC-7A92-4DCA-9C5A-95BAC36F542D}"/>
                </a:ext>
              </a:extLst>
            </p:cNvPr>
            <p:cNvSpPr>
              <a:spLocks noChangeArrowheads="1"/>
            </p:cNvSpPr>
            <p:nvPr/>
          </p:nvSpPr>
          <p:spPr bwMode="auto">
            <a:xfrm rot="811696">
              <a:off x="3821" y="2764"/>
              <a:ext cx="864" cy="864"/>
            </a:xfrm>
            <a:prstGeom prst="ellipse">
              <a:avLst/>
            </a:prstGeom>
            <a:solidFill>
              <a:srgbClr val="28517A"/>
            </a:solidFill>
            <a:ln w="317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8662" name="AutoShape 19">
              <a:extLst>
                <a:ext uri="{FF2B5EF4-FFF2-40B4-BE49-F238E27FC236}">
                  <a16:creationId xmlns:a16="http://schemas.microsoft.com/office/drawing/2014/main" id="{3C5A8568-FD39-4191-BEF9-FE395C62C4CE}"/>
                </a:ext>
              </a:extLst>
            </p:cNvPr>
            <p:cNvSpPr>
              <a:spLocks noChangeArrowheads="1"/>
            </p:cNvSpPr>
            <p:nvPr/>
          </p:nvSpPr>
          <p:spPr bwMode="auto">
            <a:xfrm>
              <a:off x="4204" y="2764"/>
              <a:ext cx="96" cy="864"/>
            </a:xfrm>
            <a:prstGeom prst="roundRect">
              <a:avLst>
                <a:gd name="adj" fmla="val 50000"/>
              </a:avLst>
            </a:prstGeom>
            <a:solidFill>
              <a:srgbClr val="5CB5BC"/>
            </a:solidFill>
            <a:ln w="9525">
              <a:round/>
              <a:headEnd/>
              <a:tailEnd/>
            </a:ln>
            <a:scene3d>
              <a:camera prst="legacyPerspectiveTopRight"/>
              <a:lightRig rig="legacyFlat3" dir="b"/>
            </a:scene3d>
            <a:sp3d extrusionH="23800" prstMaterial="legacyMatte">
              <a:bevelT w="13500" h="13500" prst="angle"/>
              <a:bevelB w="13500" h="13500" prst="angle"/>
              <a:extrusionClr>
                <a:srgbClr val="5CB5BC"/>
              </a:extrusionClr>
              <a:contourClr>
                <a:srgbClr val="5CB5BC"/>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8663" name="Line 20">
              <a:extLst>
                <a:ext uri="{FF2B5EF4-FFF2-40B4-BE49-F238E27FC236}">
                  <a16:creationId xmlns:a16="http://schemas.microsoft.com/office/drawing/2014/main" id="{B14777B8-CE13-40EA-9B95-DACF39C9BB3E}"/>
                </a:ext>
              </a:extLst>
            </p:cNvPr>
            <p:cNvSpPr>
              <a:spLocks noChangeShapeType="1"/>
            </p:cNvSpPr>
            <p:nvPr/>
          </p:nvSpPr>
          <p:spPr bwMode="auto">
            <a:xfrm>
              <a:off x="4252" y="2754"/>
              <a:ext cx="0" cy="19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68619" name="Group 21">
            <a:extLst>
              <a:ext uri="{FF2B5EF4-FFF2-40B4-BE49-F238E27FC236}">
                <a16:creationId xmlns:a16="http://schemas.microsoft.com/office/drawing/2014/main" id="{8450DE5E-2723-46B1-A44F-A0D7A5E946FD}"/>
              </a:ext>
            </a:extLst>
          </p:cNvPr>
          <p:cNvGrpSpPr>
            <a:grpSpLocks/>
          </p:cNvGrpSpPr>
          <p:nvPr/>
        </p:nvGrpSpPr>
        <p:grpSpPr bwMode="auto">
          <a:xfrm>
            <a:off x="3289300" y="6099175"/>
            <a:ext cx="442913" cy="314325"/>
            <a:chOff x="2410" y="3842"/>
            <a:chExt cx="279" cy="198"/>
          </a:xfrm>
        </p:grpSpPr>
        <p:grpSp>
          <p:nvGrpSpPr>
            <p:cNvPr id="68656" name="Group 22">
              <a:extLst>
                <a:ext uri="{FF2B5EF4-FFF2-40B4-BE49-F238E27FC236}">
                  <a16:creationId xmlns:a16="http://schemas.microsoft.com/office/drawing/2014/main" id="{A490583F-F91E-4C8D-BFA1-8F296E81D36B}"/>
                </a:ext>
              </a:extLst>
            </p:cNvPr>
            <p:cNvGrpSpPr>
              <a:grpSpLocks/>
            </p:cNvGrpSpPr>
            <p:nvPr/>
          </p:nvGrpSpPr>
          <p:grpSpPr bwMode="auto">
            <a:xfrm rot="-6436657">
              <a:off x="2454" y="3804"/>
              <a:ext cx="192" cy="279"/>
              <a:chOff x="2115" y="1605"/>
              <a:chExt cx="192" cy="279"/>
            </a:xfrm>
          </p:grpSpPr>
          <p:sp>
            <p:nvSpPr>
              <p:cNvPr id="68658" name="Oval 23">
                <a:extLst>
                  <a:ext uri="{FF2B5EF4-FFF2-40B4-BE49-F238E27FC236}">
                    <a16:creationId xmlns:a16="http://schemas.microsoft.com/office/drawing/2014/main" id="{C947F18A-0FA3-48E1-97FE-31298867EB3A}"/>
                  </a:ext>
                </a:extLst>
              </p:cNvPr>
              <p:cNvSpPr>
                <a:spLocks noChangeArrowheads="1"/>
              </p:cNvSpPr>
              <p:nvPr/>
            </p:nvSpPr>
            <p:spPr bwMode="auto">
              <a:xfrm>
                <a:off x="2115" y="1605"/>
                <a:ext cx="192" cy="192"/>
              </a:xfrm>
              <a:prstGeom prst="ellipse">
                <a:avLst/>
              </a:prstGeom>
              <a:gradFill rotWithShape="1">
                <a:gsLst>
                  <a:gs pos="0">
                    <a:srgbClr val="FF3300"/>
                  </a:gs>
                  <a:gs pos="100000">
                    <a:srgbClr val="761800"/>
                  </a:gs>
                </a:gsLst>
                <a:lin ang="18900000" scaled="1"/>
              </a:gradFill>
              <a:ln w="9525">
                <a:solidFill>
                  <a:schemeClr val="bg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8659" name="AutoShape 24">
                <a:extLst>
                  <a:ext uri="{FF2B5EF4-FFF2-40B4-BE49-F238E27FC236}">
                    <a16:creationId xmlns:a16="http://schemas.microsoft.com/office/drawing/2014/main" id="{95490FC6-88C3-40F3-88BA-B03CB36B0BD5}"/>
                  </a:ext>
                </a:extLst>
              </p:cNvPr>
              <p:cNvSpPr>
                <a:spLocks noChangeArrowheads="1"/>
              </p:cNvSpPr>
              <p:nvPr/>
            </p:nvSpPr>
            <p:spPr bwMode="auto">
              <a:xfrm rot="-573605">
                <a:off x="2181" y="1692"/>
                <a:ext cx="96" cy="192"/>
              </a:xfrm>
              <a:prstGeom prst="roundRect">
                <a:avLst>
                  <a:gd name="adj" fmla="val 50000"/>
                </a:avLst>
              </a:prstGeom>
              <a:gradFill rotWithShape="1">
                <a:gsLst>
                  <a:gs pos="0">
                    <a:srgbClr val="FF3300"/>
                  </a:gs>
                  <a:gs pos="100000">
                    <a:srgbClr val="761800"/>
                  </a:gs>
                </a:gsLst>
                <a:lin ang="18900000" scaled="1"/>
              </a:gradFill>
              <a:ln w="9525">
                <a:solidFill>
                  <a:schemeClr val="bg1"/>
                </a:solidFill>
                <a:round/>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vi-VN" altLang="vi-VN" sz="2800" b="0">
                  <a:solidFill>
                    <a:schemeClr val="bg1"/>
                  </a:solidFill>
                  <a:latin typeface="VNI-Avo" pitchFamily="2" charset="0"/>
                </a:endParaRPr>
              </a:p>
            </p:txBody>
          </p:sp>
        </p:grpSp>
        <p:sp>
          <p:nvSpPr>
            <p:cNvPr id="96281" name="Oval 25">
              <a:extLst>
                <a:ext uri="{FF2B5EF4-FFF2-40B4-BE49-F238E27FC236}">
                  <a16:creationId xmlns:a16="http://schemas.microsoft.com/office/drawing/2014/main" id="{F41DBFF0-8015-4230-B08F-242E27241A14}"/>
                </a:ext>
              </a:extLst>
            </p:cNvPr>
            <p:cNvSpPr>
              <a:spLocks noChangeArrowheads="1"/>
            </p:cNvSpPr>
            <p:nvPr/>
          </p:nvSpPr>
          <p:spPr bwMode="auto">
            <a:xfrm rot="-1593903">
              <a:off x="2625" y="3842"/>
              <a:ext cx="47" cy="80"/>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a:defRPr/>
              </a:pPr>
              <a:endParaRPr lang="en-US" sz="1800" b="0">
                <a:latin typeface="Garamond" pitchFamily="18" charset="0"/>
              </a:endParaRPr>
            </a:p>
          </p:txBody>
        </p:sp>
      </p:grpSp>
      <p:sp>
        <p:nvSpPr>
          <p:cNvPr id="68620" name="Freeform 26">
            <a:extLst>
              <a:ext uri="{FF2B5EF4-FFF2-40B4-BE49-F238E27FC236}">
                <a16:creationId xmlns:a16="http://schemas.microsoft.com/office/drawing/2014/main" id="{A633328B-D1B1-4E27-9F86-3967D59C894A}"/>
              </a:ext>
            </a:extLst>
          </p:cNvPr>
          <p:cNvSpPr>
            <a:spLocks/>
          </p:cNvSpPr>
          <p:nvPr/>
        </p:nvSpPr>
        <p:spPr bwMode="auto">
          <a:xfrm>
            <a:off x="3659188" y="4191000"/>
            <a:ext cx="2278062" cy="1979613"/>
          </a:xfrm>
          <a:custGeom>
            <a:avLst/>
            <a:gdLst>
              <a:gd name="T0" fmla="*/ 0 w 1435"/>
              <a:gd name="T1" fmla="*/ 2147483646 h 1247"/>
              <a:gd name="T2" fmla="*/ 2147483646 w 1435"/>
              <a:gd name="T3" fmla="*/ 2147483646 h 1247"/>
              <a:gd name="T4" fmla="*/ 2147483646 w 1435"/>
              <a:gd name="T5" fmla="*/ 2147483646 h 1247"/>
              <a:gd name="T6" fmla="*/ 2147483646 w 1435"/>
              <a:gd name="T7" fmla="*/ 2147483646 h 1247"/>
              <a:gd name="T8" fmla="*/ 2147483646 w 1435"/>
              <a:gd name="T9" fmla="*/ 2147483646 h 1247"/>
              <a:gd name="T10" fmla="*/ 2147483646 w 1435"/>
              <a:gd name="T11" fmla="*/ 2147483646 h 1247"/>
              <a:gd name="T12" fmla="*/ 2147483646 w 1435"/>
              <a:gd name="T13" fmla="*/ 2147483646 h 1247"/>
              <a:gd name="T14" fmla="*/ 2147483646 w 1435"/>
              <a:gd name="T15" fmla="*/ 2147483646 h 1247"/>
              <a:gd name="T16" fmla="*/ 2147483646 w 1435"/>
              <a:gd name="T17" fmla="*/ 0 h 1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5"/>
              <a:gd name="T28" fmla="*/ 0 h 1247"/>
              <a:gd name="T29" fmla="*/ 1435 w 1435"/>
              <a:gd name="T30" fmla="*/ 1247 h 1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5" h="1247">
                <a:moveTo>
                  <a:pt x="0" y="1245"/>
                </a:moveTo>
                <a:cubicBezTo>
                  <a:pt x="65" y="1244"/>
                  <a:pt x="244" y="1247"/>
                  <a:pt x="393" y="1236"/>
                </a:cubicBezTo>
                <a:cubicBezTo>
                  <a:pt x="542" y="1225"/>
                  <a:pt x="751" y="1206"/>
                  <a:pt x="897" y="1176"/>
                </a:cubicBezTo>
                <a:cubicBezTo>
                  <a:pt x="1043" y="1146"/>
                  <a:pt x="1181" y="1116"/>
                  <a:pt x="1269" y="1056"/>
                </a:cubicBezTo>
                <a:cubicBezTo>
                  <a:pt x="1357" y="996"/>
                  <a:pt x="1415" y="898"/>
                  <a:pt x="1425" y="816"/>
                </a:cubicBezTo>
                <a:cubicBezTo>
                  <a:pt x="1435" y="734"/>
                  <a:pt x="1379" y="642"/>
                  <a:pt x="1329" y="564"/>
                </a:cubicBezTo>
                <a:cubicBezTo>
                  <a:pt x="1279" y="486"/>
                  <a:pt x="1178" y="417"/>
                  <a:pt x="1125" y="348"/>
                </a:cubicBezTo>
                <a:cubicBezTo>
                  <a:pt x="1072" y="279"/>
                  <a:pt x="1025" y="210"/>
                  <a:pt x="1013" y="152"/>
                </a:cubicBezTo>
                <a:cubicBezTo>
                  <a:pt x="1001" y="94"/>
                  <a:pt x="1045" y="32"/>
                  <a:pt x="1053" y="0"/>
                </a:cubicBezTo>
              </a:path>
            </a:pathLst>
          </a:custGeom>
          <a:noFill/>
          <a:ln w="38100">
            <a:pattFill prst="sphere">
              <a:fgClr>
                <a:srgbClr val="FF33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68621" name="Group 27">
            <a:extLst>
              <a:ext uri="{FF2B5EF4-FFF2-40B4-BE49-F238E27FC236}">
                <a16:creationId xmlns:a16="http://schemas.microsoft.com/office/drawing/2014/main" id="{C463C16C-FF71-46C8-9B34-4703BBC087C7}"/>
              </a:ext>
            </a:extLst>
          </p:cNvPr>
          <p:cNvGrpSpPr>
            <a:grpSpLocks/>
          </p:cNvGrpSpPr>
          <p:nvPr/>
        </p:nvGrpSpPr>
        <p:grpSpPr bwMode="auto">
          <a:xfrm>
            <a:off x="509588" y="6097588"/>
            <a:ext cx="341312" cy="442912"/>
            <a:chOff x="659" y="3841"/>
            <a:chExt cx="215" cy="279"/>
          </a:xfrm>
        </p:grpSpPr>
        <p:grpSp>
          <p:nvGrpSpPr>
            <p:cNvPr id="68652" name="Group 28">
              <a:extLst>
                <a:ext uri="{FF2B5EF4-FFF2-40B4-BE49-F238E27FC236}">
                  <a16:creationId xmlns:a16="http://schemas.microsoft.com/office/drawing/2014/main" id="{35A43002-B33F-493C-BC5A-EEA4BD67F33D}"/>
                </a:ext>
              </a:extLst>
            </p:cNvPr>
            <p:cNvGrpSpPr>
              <a:grpSpLocks/>
            </p:cNvGrpSpPr>
            <p:nvPr/>
          </p:nvGrpSpPr>
          <p:grpSpPr bwMode="auto">
            <a:xfrm rot="-2544630">
              <a:off x="659" y="3841"/>
              <a:ext cx="192" cy="279"/>
              <a:chOff x="2115" y="1605"/>
              <a:chExt cx="192" cy="279"/>
            </a:xfrm>
          </p:grpSpPr>
          <p:sp>
            <p:nvSpPr>
              <p:cNvPr id="96285" name="Oval 29">
                <a:extLst>
                  <a:ext uri="{FF2B5EF4-FFF2-40B4-BE49-F238E27FC236}">
                    <a16:creationId xmlns:a16="http://schemas.microsoft.com/office/drawing/2014/main" id="{39E7F5E6-D730-40A4-8FC4-B2F95EE702CD}"/>
                  </a:ext>
                </a:extLst>
              </p:cNvPr>
              <p:cNvSpPr>
                <a:spLocks noChangeArrowheads="1"/>
              </p:cNvSpPr>
              <p:nvPr/>
            </p:nvSpPr>
            <p:spPr bwMode="auto">
              <a:xfrm>
                <a:off x="2112" y="1599"/>
                <a:ext cx="192" cy="192"/>
              </a:xfrm>
              <a:prstGeom prst="ellipse">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wrap="none" anchor="ctr"/>
              <a:lstStyle/>
              <a:p>
                <a:pPr>
                  <a:defRPr/>
                </a:pPr>
                <a:endParaRPr lang="en-US" sz="1800" b="0">
                  <a:latin typeface="Garamond" pitchFamily="18" charset="0"/>
                </a:endParaRPr>
              </a:p>
            </p:txBody>
          </p:sp>
          <p:sp>
            <p:nvSpPr>
              <p:cNvPr id="96286" name="AutoShape 30">
                <a:extLst>
                  <a:ext uri="{FF2B5EF4-FFF2-40B4-BE49-F238E27FC236}">
                    <a16:creationId xmlns:a16="http://schemas.microsoft.com/office/drawing/2014/main" id="{BBABBACC-AB7B-4ABF-B231-BF936D478D38}"/>
                  </a:ext>
                </a:extLst>
              </p:cNvPr>
              <p:cNvSpPr>
                <a:spLocks noChangeArrowheads="1"/>
              </p:cNvSpPr>
              <p:nvPr/>
            </p:nvSpPr>
            <p:spPr bwMode="auto">
              <a:xfrm rot="-573605">
                <a:off x="2179" y="1688"/>
                <a:ext cx="96" cy="192"/>
              </a:xfrm>
              <a:prstGeom prst="roundRect">
                <a:avLst>
                  <a:gd name="adj" fmla="val 50000"/>
                </a:avLst>
              </a:prstGeom>
              <a:gradFill rotWithShape="1">
                <a:gsLst>
                  <a:gs pos="0">
                    <a:schemeClr val="tx1">
                      <a:gamma/>
                      <a:tint val="0"/>
                      <a:invGamma/>
                    </a:schemeClr>
                  </a:gs>
                  <a:gs pos="100000">
                    <a:schemeClr val="tx1"/>
                  </a:gs>
                </a:gsLst>
                <a:lin ang="18900000" scaled="1"/>
              </a:gradFill>
              <a:ln w="9525">
                <a:solidFill>
                  <a:schemeClr val="bg1"/>
                </a:solidFill>
                <a:round/>
                <a:headEnd/>
                <a:tailEnd/>
              </a:ln>
              <a:effectLst/>
            </p:spPr>
            <p:txBody>
              <a:bodyPr vert="eaVert" wrap="none" anchor="ctr"/>
              <a:lstStyle/>
              <a:p>
                <a:pPr algn="ctr" eaLnBrk="1" hangingPunct="1">
                  <a:defRPr/>
                </a:pPr>
                <a:endParaRPr lang="en-US" sz="2800" b="0">
                  <a:solidFill>
                    <a:schemeClr val="bg1"/>
                  </a:solidFill>
                  <a:latin typeface="VNI-Avo" pitchFamily="2" charset="0"/>
                </a:endParaRPr>
              </a:p>
            </p:txBody>
          </p:sp>
        </p:grpSp>
        <p:sp>
          <p:nvSpPr>
            <p:cNvPr id="96287" name="Oval 31">
              <a:extLst>
                <a:ext uri="{FF2B5EF4-FFF2-40B4-BE49-F238E27FC236}">
                  <a16:creationId xmlns:a16="http://schemas.microsoft.com/office/drawing/2014/main" id="{A4B5523B-22ED-4391-AABB-F31A0FA095E9}"/>
                </a:ext>
              </a:extLst>
            </p:cNvPr>
            <p:cNvSpPr>
              <a:spLocks noChangeArrowheads="1"/>
            </p:cNvSpPr>
            <p:nvPr/>
          </p:nvSpPr>
          <p:spPr bwMode="auto">
            <a:xfrm rot="2240961">
              <a:off x="826" y="4001"/>
              <a:ext cx="48" cy="74"/>
            </a:xfrm>
            <a:prstGeom prst="ellipse">
              <a:avLst/>
            </a:prstGeom>
            <a:gradFill rotWithShape="1">
              <a:gsLst>
                <a:gs pos="0">
                  <a:schemeClr val="bg2"/>
                </a:gs>
                <a:gs pos="100000">
                  <a:schemeClr val="bg2">
                    <a:gamma/>
                    <a:shade val="46275"/>
                    <a:invGamma/>
                  </a:schemeClr>
                </a:gs>
              </a:gsLst>
              <a:lin ang="18900000" scaled="1"/>
            </a:gradFill>
            <a:ln w="9525">
              <a:solidFill>
                <a:schemeClr val="bg1"/>
              </a:solidFill>
              <a:round/>
              <a:headEnd/>
              <a:tailEnd/>
            </a:ln>
            <a:effectLst/>
          </p:spPr>
          <p:txBody>
            <a:bodyPr wrap="none" anchor="ctr"/>
            <a:lstStyle/>
            <a:p>
              <a:pPr algn="ctr" eaLnBrk="1" hangingPunct="1">
                <a:defRPr/>
              </a:pPr>
              <a:endParaRPr lang="en-US" sz="2800" b="0">
                <a:solidFill>
                  <a:schemeClr val="bg1"/>
                </a:solidFill>
                <a:latin typeface="VNI-Avo" pitchFamily="2" charset="0"/>
              </a:endParaRPr>
            </a:p>
          </p:txBody>
        </p:sp>
      </p:grpSp>
      <p:sp>
        <p:nvSpPr>
          <p:cNvPr id="68622" name="Freeform 32">
            <a:extLst>
              <a:ext uri="{FF2B5EF4-FFF2-40B4-BE49-F238E27FC236}">
                <a16:creationId xmlns:a16="http://schemas.microsoft.com/office/drawing/2014/main" id="{9C405F10-118A-4075-AA26-3374E641C80C}"/>
              </a:ext>
            </a:extLst>
          </p:cNvPr>
          <p:cNvSpPr>
            <a:spLocks/>
          </p:cNvSpPr>
          <p:nvPr/>
        </p:nvSpPr>
        <p:spPr bwMode="auto">
          <a:xfrm>
            <a:off x="815975" y="4216400"/>
            <a:ext cx="6216650" cy="2571750"/>
          </a:xfrm>
          <a:custGeom>
            <a:avLst/>
            <a:gdLst>
              <a:gd name="T0" fmla="*/ 0 w 3916"/>
              <a:gd name="T1" fmla="*/ 2147483646 h 1620"/>
              <a:gd name="T2" fmla="*/ 2147483646 w 3916"/>
              <a:gd name="T3" fmla="*/ 2147483646 h 1620"/>
              <a:gd name="T4" fmla="*/ 2147483646 w 3916"/>
              <a:gd name="T5" fmla="*/ 2147483646 h 1620"/>
              <a:gd name="T6" fmla="*/ 2147483646 w 3916"/>
              <a:gd name="T7" fmla="*/ 2147483646 h 1620"/>
              <a:gd name="T8" fmla="*/ 2147483646 w 3916"/>
              <a:gd name="T9" fmla="*/ 2147483646 h 1620"/>
              <a:gd name="T10" fmla="*/ 2147483646 w 3916"/>
              <a:gd name="T11" fmla="*/ 2147483646 h 1620"/>
              <a:gd name="T12" fmla="*/ 2147483646 w 3916"/>
              <a:gd name="T13" fmla="*/ 2147483646 h 1620"/>
              <a:gd name="T14" fmla="*/ 2147483646 w 3916"/>
              <a:gd name="T15" fmla="*/ 2147483646 h 1620"/>
              <a:gd name="T16" fmla="*/ 2147483646 w 3916"/>
              <a:gd name="T17" fmla="*/ 2147483646 h 1620"/>
              <a:gd name="T18" fmla="*/ 2147483646 w 3916"/>
              <a:gd name="T19" fmla="*/ 2147483646 h 1620"/>
              <a:gd name="T20" fmla="*/ 2147483646 w 3916"/>
              <a:gd name="T21" fmla="*/ 0 h 1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16"/>
              <a:gd name="T34" fmla="*/ 0 h 1620"/>
              <a:gd name="T35" fmla="*/ 3916 w 3916"/>
              <a:gd name="T36" fmla="*/ 1620 h 1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16" h="1620">
                <a:moveTo>
                  <a:pt x="0" y="1374"/>
                </a:moveTo>
                <a:cubicBezTo>
                  <a:pt x="40" y="1392"/>
                  <a:pt x="156" y="1446"/>
                  <a:pt x="240" y="1484"/>
                </a:cubicBezTo>
                <a:cubicBezTo>
                  <a:pt x="324" y="1522"/>
                  <a:pt x="378" y="1588"/>
                  <a:pt x="504" y="1604"/>
                </a:cubicBezTo>
                <a:cubicBezTo>
                  <a:pt x="630" y="1620"/>
                  <a:pt x="816" y="1594"/>
                  <a:pt x="996" y="1580"/>
                </a:cubicBezTo>
                <a:cubicBezTo>
                  <a:pt x="1176" y="1566"/>
                  <a:pt x="1311" y="1567"/>
                  <a:pt x="1584" y="1520"/>
                </a:cubicBezTo>
                <a:cubicBezTo>
                  <a:pt x="1857" y="1473"/>
                  <a:pt x="2325" y="1368"/>
                  <a:pt x="2636" y="1296"/>
                </a:cubicBezTo>
                <a:cubicBezTo>
                  <a:pt x="2947" y="1224"/>
                  <a:pt x="3255" y="1184"/>
                  <a:pt x="3452" y="1088"/>
                </a:cubicBezTo>
                <a:cubicBezTo>
                  <a:pt x="3649" y="992"/>
                  <a:pt x="3755" y="836"/>
                  <a:pt x="3820" y="720"/>
                </a:cubicBezTo>
                <a:cubicBezTo>
                  <a:pt x="3885" y="604"/>
                  <a:pt x="3836" y="484"/>
                  <a:pt x="3844" y="392"/>
                </a:cubicBezTo>
                <a:cubicBezTo>
                  <a:pt x="3852" y="300"/>
                  <a:pt x="3856" y="233"/>
                  <a:pt x="3868" y="168"/>
                </a:cubicBezTo>
                <a:cubicBezTo>
                  <a:pt x="3880" y="103"/>
                  <a:pt x="3906" y="35"/>
                  <a:pt x="3916" y="0"/>
                </a:cubicBezTo>
              </a:path>
            </a:pathLst>
          </a:custGeom>
          <a:noFill/>
          <a:ln w="38100">
            <a:pattFill prst="sphere">
              <a:fgClr>
                <a:srgbClr val="0066F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6289" name="AutoShape 33">
            <a:extLst>
              <a:ext uri="{FF2B5EF4-FFF2-40B4-BE49-F238E27FC236}">
                <a16:creationId xmlns:a16="http://schemas.microsoft.com/office/drawing/2014/main" id="{EFF54652-3E16-4CA7-ADEC-BE0B6D4090F2}"/>
              </a:ext>
            </a:extLst>
          </p:cNvPr>
          <p:cNvSpPr>
            <a:spLocks noChangeArrowheads="1"/>
          </p:cNvSpPr>
          <p:nvPr/>
        </p:nvSpPr>
        <p:spPr bwMode="auto">
          <a:xfrm rot="5400000">
            <a:off x="5864225" y="2149475"/>
            <a:ext cx="457200" cy="533400"/>
          </a:xfrm>
          <a:prstGeom prst="can">
            <a:avLst>
              <a:gd name="adj" fmla="val 36107"/>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a:defRPr/>
            </a:pPr>
            <a:endParaRPr lang="en-US" sz="1800" b="0">
              <a:latin typeface="Garamond" pitchFamily="18" charset="0"/>
            </a:endParaRPr>
          </a:p>
        </p:txBody>
      </p:sp>
      <p:sp>
        <p:nvSpPr>
          <p:cNvPr id="96290" name="AutoShape 34">
            <a:extLst>
              <a:ext uri="{FF2B5EF4-FFF2-40B4-BE49-F238E27FC236}">
                <a16:creationId xmlns:a16="http://schemas.microsoft.com/office/drawing/2014/main" id="{DCCBA352-3B4E-4CCF-B99B-9E66D781F18C}"/>
              </a:ext>
            </a:extLst>
          </p:cNvPr>
          <p:cNvSpPr>
            <a:spLocks noChangeArrowheads="1"/>
          </p:cNvSpPr>
          <p:nvPr/>
        </p:nvSpPr>
        <p:spPr bwMode="auto">
          <a:xfrm rot="5400000">
            <a:off x="6188075" y="2238375"/>
            <a:ext cx="419100" cy="355600"/>
          </a:xfrm>
          <a:prstGeom prst="can">
            <a:avLst>
              <a:gd name="adj" fmla="val 45236"/>
            </a:avLst>
          </a:prstGeom>
          <a:gradFill rotWithShape="1">
            <a:gsLst>
              <a:gs pos="0">
                <a:srgbClr val="767600"/>
              </a:gs>
              <a:gs pos="50000">
                <a:srgbClr val="FFFF00"/>
              </a:gs>
              <a:gs pos="100000">
                <a:srgbClr val="7676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96291" name="AutoShape 35">
            <a:extLst>
              <a:ext uri="{FF2B5EF4-FFF2-40B4-BE49-F238E27FC236}">
                <a16:creationId xmlns:a16="http://schemas.microsoft.com/office/drawing/2014/main" id="{1D9D794C-D24B-4134-96C5-2D45DEE1D226}"/>
              </a:ext>
            </a:extLst>
          </p:cNvPr>
          <p:cNvSpPr>
            <a:spLocks noChangeArrowheads="1"/>
          </p:cNvSpPr>
          <p:nvPr/>
        </p:nvSpPr>
        <p:spPr bwMode="auto">
          <a:xfrm rot="5400000">
            <a:off x="6321425" y="2238375"/>
            <a:ext cx="419100" cy="355600"/>
          </a:xfrm>
          <a:prstGeom prst="can">
            <a:avLst>
              <a:gd name="adj" fmla="val 45236"/>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rot="10800000" vert="eaVert" wrap="none" anchor="ctr"/>
          <a:lstStyle/>
          <a:p>
            <a:pPr algn="ctr" eaLnBrk="1" hangingPunct="1">
              <a:defRPr/>
            </a:pPr>
            <a:endParaRPr lang="en-US" sz="2800" b="0">
              <a:solidFill>
                <a:schemeClr val="bg1"/>
              </a:solidFill>
              <a:latin typeface="VNI-Avo" pitchFamily="2" charset="0"/>
            </a:endParaRPr>
          </a:p>
        </p:txBody>
      </p:sp>
      <p:sp>
        <p:nvSpPr>
          <p:cNvPr id="96292" name="AutoShape 36">
            <a:extLst>
              <a:ext uri="{FF2B5EF4-FFF2-40B4-BE49-F238E27FC236}">
                <a16:creationId xmlns:a16="http://schemas.microsoft.com/office/drawing/2014/main" id="{4792ABEC-AAA9-456F-ABC5-4013FBB4C5CB}"/>
              </a:ext>
            </a:extLst>
          </p:cNvPr>
          <p:cNvSpPr>
            <a:spLocks noChangeArrowheads="1"/>
          </p:cNvSpPr>
          <p:nvPr/>
        </p:nvSpPr>
        <p:spPr bwMode="auto">
          <a:xfrm rot="5400000">
            <a:off x="6454775" y="2238375"/>
            <a:ext cx="419100" cy="355600"/>
          </a:xfrm>
          <a:prstGeom prst="can">
            <a:avLst>
              <a:gd name="adj" fmla="val 45236"/>
            </a:avLst>
          </a:prstGeom>
          <a:gradFill rotWithShape="1">
            <a:gsLst>
              <a:gs pos="0">
                <a:srgbClr val="477618"/>
              </a:gs>
              <a:gs pos="50000">
                <a:srgbClr val="99FF33"/>
              </a:gs>
              <a:gs pos="100000">
                <a:srgbClr val="47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96293" name="AutoShape 37">
            <a:extLst>
              <a:ext uri="{FF2B5EF4-FFF2-40B4-BE49-F238E27FC236}">
                <a16:creationId xmlns:a16="http://schemas.microsoft.com/office/drawing/2014/main" id="{9044AAA9-75DB-4895-B26A-EBFCACA0A380}"/>
              </a:ext>
            </a:extLst>
          </p:cNvPr>
          <p:cNvSpPr>
            <a:spLocks noChangeArrowheads="1"/>
          </p:cNvSpPr>
          <p:nvPr/>
        </p:nvSpPr>
        <p:spPr bwMode="auto">
          <a:xfrm rot="5400000">
            <a:off x="6600825" y="2238375"/>
            <a:ext cx="419100" cy="355600"/>
          </a:xfrm>
          <a:prstGeom prst="can">
            <a:avLst>
              <a:gd name="adj" fmla="val 45236"/>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a:defRPr/>
            </a:pPr>
            <a:endParaRPr lang="en-US" sz="1800" b="0">
              <a:latin typeface="Garamond" pitchFamily="18" charset="0"/>
            </a:endParaRPr>
          </a:p>
        </p:txBody>
      </p:sp>
      <p:sp>
        <p:nvSpPr>
          <p:cNvPr id="96294" name="AutoShape 38">
            <a:extLst>
              <a:ext uri="{FF2B5EF4-FFF2-40B4-BE49-F238E27FC236}">
                <a16:creationId xmlns:a16="http://schemas.microsoft.com/office/drawing/2014/main" id="{178BC071-88FF-4A80-8BFC-ABC3411A5FE1}"/>
              </a:ext>
            </a:extLst>
          </p:cNvPr>
          <p:cNvSpPr>
            <a:spLocks noChangeArrowheads="1"/>
          </p:cNvSpPr>
          <p:nvPr/>
        </p:nvSpPr>
        <p:spPr bwMode="auto">
          <a:xfrm rot="5400000">
            <a:off x="6740525" y="2238375"/>
            <a:ext cx="419100" cy="355600"/>
          </a:xfrm>
          <a:prstGeom prst="can">
            <a:avLst>
              <a:gd name="adj" fmla="val 45236"/>
            </a:avLst>
          </a:prstGeom>
          <a:gradFill rotWithShape="1">
            <a:gsLst>
              <a:gs pos="0">
                <a:srgbClr val="761800"/>
              </a:gs>
              <a:gs pos="50000">
                <a:srgbClr val="FF3300"/>
              </a:gs>
              <a:gs pos="100000">
                <a:srgbClr val="76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96295" name="AutoShape 39">
            <a:extLst>
              <a:ext uri="{FF2B5EF4-FFF2-40B4-BE49-F238E27FC236}">
                <a16:creationId xmlns:a16="http://schemas.microsoft.com/office/drawing/2014/main" id="{2FD92987-C842-43DF-80C4-A81269037F65}"/>
              </a:ext>
            </a:extLst>
          </p:cNvPr>
          <p:cNvSpPr>
            <a:spLocks noChangeArrowheads="1"/>
          </p:cNvSpPr>
          <p:nvPr/>
        </p:nvSpPr>
        <p:spPr bwMode="auto">
          <a:xfrm rot="5400000">
            <a:off x="6959600" y="2149475"/>
            <a:ext cx="476250" cy="533400"/>
          </a:xfrm>
          <a:prstGeom prst="can">
            <a:avLst>
              <a:gd name="adj" fmla="val 34663"/>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round/>
            <a:headEnd/>
            <a:tailEnd/>
          </a:ln>
          <a:effectLst/>
        </p:spPr>
        <p:txBody>
          <a:bodyPr wrap="none" anchor="ctr"/>
          <a:lstStyle/>
          <a:p>
            <a:pPr>
              <a:defRPr/>
            </a:pPr>
            <a:endParaRPr lang="en-US" sz="1800" b="0">
              <a:latin typeface="Garamond" pitchFamily="18" charset="0"/>
            </a:endParaRPr>
          </a:p>
        </p:txBody>
      </p:sp>
      <p:sp>
        <p:nvSpPr>
          <p:cNvPr id="96296" name="Freeform 40">
            <a:extLst>
              <a:ext uri="{FF2B5EF4-FFF2-40B4-BE49-F238E27FC236}">
                <a16:creationId xmlns:a16="http://schemas.microsoft.com/office/drawing/2014/main" id="{7A015015-6DB6-42C7-9DD6-FFBFEFF74341}"/>
              </a:ext>
            </a:extLst>
          </p:cNvPr>
          <p:cNvSpPr>
            <a:spLocks/>
          </p:cNvSpPr>
          <p:nvPr/>
        </p:nvSpPr>
        <p:spPr bwMode="auto">
          <a:xfrm flipH="1">
            <a:off x="7467600" y="2438400"/>
            <a:ext cx="152400" cy="609600"/>
          </a:xfrm>
          <a:custGeom>
            <a:avLst/>
            <a:gdLst>
              <a:gd name="T0" fmla="*/ 2147483646 w 96"/>
              <a:gd name="T1" fmla="*/ 0 h 384"/>
              <a:gd name="T2" fmla="*/ 0 w 96"/>
              <a:gd name="T3" fmla="*/ 0 h 384"/>
              <a:gd name="T4" fmla="*/ 0 w 96"/>
              <a:gd name="T5" fmla="*/ 2147483646 h 384"/>
              <a:gd name="T6" fmla="*/ 0 60000 65536"/>
              <a:gd name="T7" fmla="*/ 0 60000 65536"/>
              <a:gd name="T8" fmla="*/ 0 60000 65536"/>
              <a:gd name="T9" fmla="*/ 0 w 96"/>
              <a:gd name="T10" fmla="*/ 0 h 384"/>
              <a:gd name="T11" fmla="*/ 96 w 96"/>
              <a:gd name="T12" fmla="*/ 384 h 384"/>
            </a:gdLst>
            <a:ahLst/>
            <a:cxnLst>
              <a:cxn ang="T6">
                <a:pos x="T0" y="T1"/>
              </a:cxn>
              <a:cxn ang="T7">
                <a:pos x="T2" y="T3"/>
              </a:cxn>
              <a:cxn ang="T8">
                <a:pos x="T4" y="T5"/>
              </a:cxn>
            </a:cxnLst>
            <a:rect l="T9" t="T10" r="T11" b="T12"/>
            <a:pathLst>
              <a:path w="96" h="384">
                <a:moveTo>
                  <a:pt x="96" y="0"/>
                </a:moveTo>
                <a:lnTo>
                  <a:pt x="0" y="0"/>
                </a:lnTo>
                <a:lnTo>
                  <a:pt x="0" y="384"/>
                </a:lnTo>
              </a:path>
            </a:pathLst>
          </a:custGeom>
          <a:noFill/>
          <a:ln w="28575">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9" name="Group 41">
            <a:extLst>
              <a:ext uri="{FF2B5EF4-FFF2-40B4-BE49-F238E27FC236}">
                <a16:creationId xmlns:a16="http://schemas.microsoft.com/office/drawing/2014/main" id="{C2CB7BC1-BD32-4ECD-A85E-3E1B7190EF07}"/>
              </a:ext>
            </a:extLst>
          </p:cNvPr>
          <p:cNvGrpSpPr>
            <a:grpSpLocks/>
          </p:cNvGrpSpPr>
          <p:nvPr/>
        </p:nvGrpSpPr>
        <p:grpSpPr bwMode="auto">
          <a:xfrm>
            <a:off x="3282950" y="4305300"/>
            <a:ext cx="539750" cy="565150"/>
            <a:chOff x="2406" y="2712"/>
            <a:chExt cx="340" cy="356"/>
          </a:xfrm>
        </p:grpSpPr>
        <p:grpSp>
          <p:nvGrpSpPr>
            <p:cNvPr id="68648" name="Group 42">
              <a:extLst>
                <a:ext uri="{FF2B5EF4-FFF2-40B4-BE49-F238E27FC236}">
                  <a16:creationId xmlns:a16="http://schemas.microsoft.com/office/drawing/2014/main" id="{893030E4-1005-4123-83AE-569BA26CE351}"/>
                </a:ext>
              </a:extLst>
            </p:cNvPr>
            <p:cNvGrpSpPr>
              <a:grpSpLocks/>
            </p:cNvGrpSpPr>
            <p:nvPr/>
          </p:nvGrpSpPr>
          <p:grpSpPr bwMode="auto">
            <a:xfrm>
              <a:off x="2406" y="2712"/>
              <a:ext cx="340" cy="356"/>
              <a:chOff x="2406" y="2712"/>
              <a:chExt cx="340" cy="356"/>
            </a:xfrm>
          </p:grpSpPr>
          <p:sp>
            <p:nvSpPr>
              <p:cNvPr id="68650" name="Oval 43">
                <a:extLst>
                  <a:ext uri="{FF2B5EF4-FFF2-40B4-BE49-F238E27FC236}">
                    <a16:creationId xmlns:a16="http://schemas.microsoft.com/office/drawing/2014/main" id="{881F4DD9-1251-4E6A-9326-476C94FB25FA}"/>
                  </a:ext>
                </a:extLst>
              </p:cNvPr>
              <p:cNvSpPr>
                <a:spLocks noChangeArrowheads="1"/>
              </p:cNvSpPr>
              <p:nvPr/>
            </p:nvSpPr>
            <p:spPr bwMode="auto">
              <a:xfrm rot="811696">
                <a:off x="2406" y="2712"/>
                <a:ext cx="340" cy="356"/>
              </a:xfrm>
              <a:prstGeom prst="ellipse">
                <a:avLst/>
              </a:prstGeom>
              <a:solidFill>
                <a:srgbClr val="28517A"/>
              </a:solidFill>
              <a:ln w="9525">
                <a:round/>
                <a:headEnd/>
                <a:tailEnd/>
              </a:ln>
              <a:scene3d>
                <a:camera prst="legacyPerspectiveTopRight"/>
                <a:lightRig rig="legacyFlat4" dir="b"/>
              </a:scene3d>
              <a:sp3d extrusionH="23800" prstMaterial="legacyMatte">
                <a:bevelT w="13500" h="13500" prst="angle"/>
                <a:bevelB w="13500" h="13500" prst="angle"/>
                <a:extrusionClr>
                  <a:srgbClr val="28517A"/>
                </a:extrusionClr>
                <a:contourClr>
                  <a:srgbClr val="28517A"/>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8651" name="Oval 44">
                <a:extLst>
                  <a:ext uri="{FF2B5EF4-FFF2-40B4-BE49-F238E27FC236}">
                    <a16:creationId xmlns:a16="http://schemas.microsoft.com/office/drawing/2014/main" id="{9881DF1B-DD4E-4D51-9DF6-9AAAA410A468}"/>
                  </a:ext>
                </a:extLst>
              </p:cNvPr>
              <p:cNvSpPr>
                <a:spLocks noChangeArrowheads="1"/>
              </p:cNvSpPr>
              <p:nvPr/>
            </p:nvSpPr>
            <p:spPr bwMode="auto">
              <a:xfrm rot="811696">
                <a:off x="2417" y="2723"/>
                <a:ext cx="319" cy="334"/>
              </a:xfrm>
              <a:prstGeom prst="ellipse">
                <a:avLst/>
              </a:prstGeom>
              <a:gradFill rotWithShape="1">
                <a:gsLst>
                  <a:gs pos="0">
                    <a:srgbClr val="132538"/>
                  </a:gs>
                  <a:gs pos="100000">
                    <a:srgbClr val="28517A"/>
                  </a:gs>
                </a:gsLst>
                <a:path path="shape">
                  <a:fillToRect l="50000" t="50000" r="50000" b="50000"/>
                </a:path>
              </a:gradFill>
              <a:ln w="12700">
                <a:solidFill>
                  <a:srgbClr val="5CB5BC"/>
                </a:solidFill>
                <a:prstDash val="dash"/>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sp>
          <p:nvSpPr>
            <p:cNvPr id="68649" name="Line 45">
              <a:extLst>
                <a:ext uri="{FF2B5EF4-FFF2-40B4-BE49-F238E27FC236}">
                  <a16:creationId xmlns:a16="http://schemas.microsoft.com/office/drawing/2014/main" id="{CA808B0E-CEBC-474C-869B-BBB379829081}"/>
                </a:ext>
              </a:extLst>
            </p:cNvPr>
            <p:cNvSpPr>
              <a:spLocks noChangeShapeType="1"/>
            </p:cNvSpPr>
            <p:nvPr/>
          </p:nvSpPr>
          <p:spPr bwMode="auto">
            <a:xfrm>
              <a:off x="2584" y="2728"/>
              <a:ext cx="0" cy="144"/>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68632" name="Oval 46">
            <a:extLst>
              <a:ext uri="{FF2B5EF4-FFF2-40B4-BE49-F238E27FC236}">
                <a16:creationId xmlns:a16="http://schemas.microsoft.com/office/drawing/2014/main" id="{B598FD6C-377D-404B-91DA-4F8BAAA927CE}"/>
              </a:ext>
            </a:extLst>
          </p:cNvPr>
          <p:cNvSpPr>
            <a:spLocks noChangeArrowheads="1"/>
          </p:cNvSpPr>
          <p:nvPr/>
        </p:nvSpPr>
        <p:spPr bwMode="auto">
          <a:xfrm>
            <a:off x="3962400" y="2743200"/>
            <a:ext cx="2978150" cy="2971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nvGrpSpPr>
          <p:cNvPr id="11" name="Group 47">
            <a:extLst>
              <a:ext uri="{FF2B5EF4-FFF2-40B4-BE49-F238E27FC236}">
                <a16:creationId xmlns:a16="http://schemas.microsoft.com/office/drawing/2014/main" id="{3235F401-3389-474A-AFB5-D31E3F93A4E3}"/>
              </a:ext>
            </a:extLst>
          </p:cNvPr>
          <p:cNvGrpSpPr>
            <a:grpSpLocks/>
          </p:cNvGrpSpPr>
          <p:nvPr/>
        </p:nvGrpSpPr>
        <p:grpSpPr bwMode="auto">
          <a:xfrm rot="-897729">
            <a:off x="3781425" y="2730500"/>
            <a:ext cx="3048000" cy="3048000"/>
            <a:chOff x="2784" y="1728"/>
            <a:chExt cx="1920" cy="1920"/>
          </a:xfrm>
        </p:grpSpPr>
        <p:grpSp>
          <p:nvGrpSpPr>
            <p:cNvPr id="68644" name="Group 48">
              <a:extLst>
                <a:ext uri="{FF2B5EF4-FFF2-40B4-BE49-F238E27FC236}">
                  <a16:creationId xmlns:a16="http://schemas.microsoft.com/office/drawing/2014/main" id="{9009D525-3C42-4EDF-BDFA-B95483AE3DBB}"/>
                </a:ext>
              </a:extLst>
            </p:cNvPr>
            <p:cNvGrpSpPr>
              <a:grpSpLocks/>
            </p:cNvGrpSpPr>
            <p:nvPr/>
          </p:nvGrpSpPr>
          <p:grpSpPr bwMode="auto">
            <a:xfrm>
              <a:off x="3873" y="1908"/>
              <a:ext cx="408" cy="830"/>
              <a:chOff x="3873" y="1908"/>
              <a:chExt cx="408" cy="830"/>
            </a:xfrm>
          </p:grpSpPr>
          <p:sp>
            <p:nvSpPr>
              <p:cNvPr id="68646" name="Line 49">
                <a:extLst>
                  <a:ext uri="{FF2B5EF4-FFF2-40B4-BE49-F238E27FC236}">
                    <a16:creationId xmlns:a16="http://schemas.microsoft.com/office/drawing/2014/main" id="{EB7E8BC0-2D52-46DF-BDEE-DDC04E311A7C}"/>
                  </a:ext>
                </a:extLst>
              </p:cNvPr>
              <p:cNvSpPr>
                <a:spLocks noChangeShapeType="1"/>
              </p:cNvSpPr>
              <p:nvPr/>
            </p:nvSpPr>
            <p:spPr bwMode="auto">
              <a:xfrm rot="1053056" flipV="1">
                <a:off x="4137" y="1908"/>
                <a:ext cx="144"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647" name="AutoShape 50">
                <a:extLst>
                  <a:ext uri="{FF2B5EF4-FFF2-40B4-BE49-F238E27FC236}">
                    <a16:creationId xmlns:a16="http://schemas.microsoft.com/office/drawing/2014/main" id="{C9A051C0-7C02-47B2-B76A-2CA2D8269BDF}"/>
                  </a:ext>
                </a:extLst>
              </p:cNvPr>
              <p:cNvSpPr>
                <a:spLocks noChangeArrowheads="1"/>
              </p:cNvSpPr>
              <p:nvPr/>
            </p:nvSpPr>
            <p:spPr bwMode="auto">
              <a:xfrm rot="-8503922">
                <a:off x="3873" y="2114"/>
                <a:ext cx="144" cy="624"/>
              </a:xfrm>
              <a:prstGeom prst="flowChartTerminator">
                <a:avLst/>
              </a:prstGeom>
              <a:gradFill rotWithShape="1">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sp>
          <p:nvSpPr>
            <p:cNvPr id="68645" name="Oval 51">
              <a:extLst>
                <a:ext uri="{FF2B5EF4-FFF2-40B4-BE49-F238E27FC236}">
                  <a16:creationId xmlns:a16="http://schemas.microsoft.com/office/drawing/2014/main" id="{12C45177-69F9-46B1-9667-B4C51ADDA1E7}"/>
                </a:ext>
              </a:extLst>
            </p:cNvPr>
            <p:cNvSpPr>
              <a:spLocks noChangeArrowheads="1"/>
            </p:cNvSpPr>
            <p:nvPr/>
          </p:nvSpPr>
          <p:spPr bwMode="auto">
            <a:xfrm>
              <a:off x="2784" y="1728"/>
              <a:ext cx="1920" cy="192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grpSp>
        <p:nvGrpSpPr>
          <p:cNvPr id="13" name="Group 52">
            <a:extLst>
              <a:ext uri="{FF2B5EF4-FFF2-40B4-BE49-F238E27FC236}">
                <a16:creationId xmlns:a16="http://schemas.microsoft.com/office/drawing/2014/main" id="{760A515C-1EF9-4B0A-9ED8-C24998C676DF}"/>
              </a:ext>
            </a:extLst>
          </p:cNvPr>
          <p:cNvGrpSpPr>
            <a:grpSpLocks/>
          </p:cNvGrpSpPr>
          <p:nvPr/>
        </p:nvGrpSpPr>
        <p:grpSpPr bwMode="auto">
          <a:xfrm rot="390511">
            <a:off x="5638800" y="2819400"/>
            <a:ext cx="2743200" cy="2679700"/>
            <a:chOff x="3848" y="1928"/>
            <a:chExt cx="1728" cy="1728"/>
          </a:xfrm>
        </p:grpSpPr>
        <p:grpSp>
          <p:nvGrpSpPr>
            <p:cNvPr id="68640" name="Group 53">
              <a:extLst>
                <a:ext uri="{FF2B5EF4-FFF2-40B4-BE49-F238E27FC236}">
                  <a16:creationId xmlns:a16="http://schemas.microsoft.com/office/drawing/2014/main" id="{B638D80F-D546-412D-A458-AF235284D8C2}"/>
                </a:ext>
              </a:extLst>
            </p:cNvPr>
            <p:cNvGrpSpPr>
              <a:grpSpLocks/>
            </p:cNvGrpSpPr>
            <p:nvPr/>
          </p:nvGrpSpPr>
          <p:grpSpPr bwMode="auto">
            <a:xfrm rot="-1975458">
              <a:off x="4540" y="1951"/>
              <a:ext cx="297" cy="894"/>
              <a:chOff x="3792" y="1842"/>
              <a:chExt cx="297" cy="894"/>
            </a:xfrm>
          </p:grpSpPr>
          <p:sp>
            <p:nvSpPr>
              <p:cNvPr id="68642" name="Line 54">
                <a:extLst>
                  <a:ext uri="{FF2B5EF4-FFF2-40B4-BE49-F238E27FC236}">
                    <a16:creationId xmlns:a16="http://schemas.microsoft.com/office/drawing/2014/main" id="{D7F44748-EC1D-48C6-85C6-74A021E06BE6}"/>
                  </a:ext>
                </a:extLst>
              </p:cNvPr>
              <p:cNvSpPr>
                <a:spLocks noChangeShapeType="1"/>
              </p:cNvSpPr>
              <p:nvPr/>
            </p:nvSpPr>
            <p:spPr bwMode="auto">
              <a:xfrm flipV="1">
                <a:off x="3945" y="1842"/>
                <a:ext cx="144" cy="3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8643" name="AutoShape 55">
                <a:extLst>
                  <a:ext uri="{FF2B5EF4-FFF2-40B4-BE49-F238E27FC236}">
                    <a16:creationId xmlns:a16="http://schemas.microsoft.com/office/drawing/2014/main" id="{105292F3-D5C1-413A-8742-5B7D0E841D67}"/>
                  </a:ext>
                </a:extLst>
              </p:cNvPr>
              <p:cNvSpPr>
                <a:spLocks noChangeArrowheads="1"/>
              </p:cNvSpPr>
              <p:nvPr/>
            </p:nvSpPr>
            <p:spPr bwMode="auto">
              <a:xfrm rot="-9556978">
                <a:off x="3792" y="2112"/>
                <a:ext cx="144" cy="624"/>
              </a:xfrm>
              <a:prstGeom prst="flowChartTerminator">
                <a:avLst/>
              </a:prstGeom>
              <a:gradFill rotWithShape="1">
                <a:gsLst>
                  <a:gs pos="0">
                    <a:srgbClr val="002F76"/>
                  </a:gs>
                  <a:gs pos="50000">
                    <a:srgbClr val="0066FF"/>
                  </a:gs>
                  <a:gs pos="100000">
                    <a:srgbClr val="002F7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sp>
          <p:nvSpPr>
            <p:cNvPr id="68641" name="Oval 56">
              <a:extLst>
                <a:ext uri="{FF2B5EF4-FFF2-40B4-BE49-F238E27FC236}">
                  <a16:creationId xmlns:a16="http://schemas.microsoft.com/office/drawing/2014/main" id="{72841A45-9A67-4165-85A0-B2689D340BBF}"/>
                </a:ext>
              </a:extLst>
            </p:cNvPr>
            <p:cNvSpPr>
              <a:spLocks noChangeArrowheads="1"/>
            </p:cNvSpPr>
            <p:nvPr/>
          </p:nvSpPr>
          <p:spPr bwMode="auto">
            <a:xfrm>
              <a:off x="3848" y="1928"/>
              <a:ext cx="1728" cy="172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grpSp>
      <p:sp>
        <p:nvSpPr>
          <p:cNvPr id="68635" name="Rectangle 57">
            <a:extLst>
              <a:ext uri="{FF2B5EF4-FFF2-40B4-BE49-F238E27FC236}">
                <a16:creationId xmlns:a16="http://schemas.microsoft.com/office/drawing/2014/main" id="{33EAED69-0B12-4B88-86BD-2A50E2DC6961}"/>
              </a:ext>
            </a:extLst>
          </p:cNvPr>
          <p:cNvSpPr>
            <a:spLocks noChangeArrowheads="1"/>
          </p:cNvSpPr>
          <p:nvPr/>
        </p:nvSpPr>
        <p:spPr bwMode="auto">
          <a:xfrm>
            <a:off x="1368425" y="3267075"/>
            <a:ext cx="1419225" cy="390525"/>
          </a:xfrm>
          <a:prstGeom prst="rect">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b="0">
              <a:latin typeface="Garamond" panose="02020404030301010803" pitchFamily="18" charset="0"/>
            </a:endParaRPr>
          </a:p>
        </p:txBody>
      </p:sp>
      <p:sp>
        <p:nvSpPr>
          <p:cNvPr id="68636" name="Text Box 58">
            <a:extLst>
              <a:ext uri="{FF2B5EF4-FFF2-40B4-BE49-F238E27FC236}">
                <a16:creationId xmlns:a16="http://schemas.microsoft.com/office/drawing/2014/main" id="{6FD63516-D58D-46DD-BD0F-55E4261AB927}"/>
              </a:ext>
            </a:extLst>
          </p:cNvPr>
          <p:cNvSpPr txBox="1">
            <a:spLocks noChangeArrowheads="1"/>
          </p:cNvSpPr>
          <p:nvPr/>
        </p:nvSpPr>
        <p:spPr bwMode="auto">
          <a:xfrm>
            <a:off x="6076950" y="1668463"/>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900">
              <a:solidFill>
                <a:schemeClr val="bg1"/>
              </a:solidFill>
              <a:latin typeface="VNI-Avo" pitchFamily="2" charset="0"/>
            </a:endParaRPr>
          </a:p>
        </p:txBody>
      </p:sp>
      <p:graphicFrame>
        <p:nvGraphicFramePr>
          <p:cNvPr id="96315" name="Object 59">
            <a:extLst>
              <a:ext uri="{FF2B5EF4-FFF2-40B4-BE49-F238E27FC236}">
                <a16:creationId xmlns:a16="http://schemas.microsoft.com/office/drawing/2014/main" id="{07DF3892-8F97-44DA-AEE0-B02AE041BC76}"/>
              </a:ext>
            </a:extLst>
          </p:cNvPr>
          <p:cNvGraphicFramePr>
            <a:graphicFrameLocks noGrp="1" noChangeAspect="1"/>
          </p:cNvGraphicFramePr>
          <p:nvPr>
            <p:ph idx="4294967295"/>
          </p:nvPr>
        </p:nvGraphicFramePr>
        <p:xfrm>
          <a:off x="6169025" y="2286000"/>
          <a:ext cx="990600" cy="231775"/>
        </p:xfrm>
        <a:graphic>
          <a:graphicData uri="http://schemas.openxmlformats.org/presentationml/2006/ole">
            <mc:AlternateContent xmlns:mc="http://schemas.openxmlformats.org/markup-compatibility/2006">
              <mc:Choice xmlns:v="urn:schemas-microsoft-com:vml" Requires="v">
                <p:oleObj name="Equation" r:id="rId4" imgW="952087" imgH="177723" progId="Equation.DSMT4">
                  <p:embed/>
                </p:oleObj>
              </mc:Choice>
              <mc:Fallback>
                <p:oleObj name="Equation" r:id="rId4" imgW="952087" imgH="177723" progId="Equation.DSMT4">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9025" y="2286000"/>
                        <a:ext cx="99060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38" name="Text Box 4">
            <a:extLst>
              <a:ext uri="{FF2B5EF4-FFF2-40B4-BE49-F238E27FC236}">
                <a16:creationId xmlns:a16="http://schemas.microsoft.com/office/drawing/2014/main" id="{6F865D05-A960-4513-832B-5D5FCF61A6F7}"/>
              </a:ext>
            </a:extLst>
          </p:cNvPr>
          <p:cNvSpPr txBox="1">
            <a:spLocks noChangeArrowheads="1"/>
          </p:cNvSpPr>
          <p:nvPr/>
        </p:nvSpPr>
        <p:spPr bwMode="auto">
          <a:xfrm>
            <a:off x="107950" y="287338"/>
            <a:ext cx="8893175" cy="519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2800">
                <a:solidFill>
                  <a:srgbClr val="0000CC"/>
                </a:solidFill>
                <a:latin typeface="Tahoma" panose="020B0604030504040204" pitchFamily="34" charset="0"/>
                <a:cs typeface="Arial" panose="020B0604020202020204" pitchFamily="34" charset="0"/>
              </a:rPr>
              <a:t>4. CÁCH SỬ DỤNG ĐỒNG HỒ VẠN NĂNG ( VOM)</a:t>
            </a:r>
            <a:endParaRPr lang="en-US" altLang="vi-VN" sz="2800" b="0">
              <a:solidFill>
                <a:srgbClr val="0000CC"/>
              </a:solidFill>
              <a:latin typeface="Tahoma" panose="020B0604030504040204" pitchFamily="34" charset="0"/>
            </a:endParaRPr>
          </a:p>
        </p:txBody>
      </p:sp>
      <p:sp>
        <p:nvSpPr>
          <p:cNvPr id="96320" name="Text Box 64">
            <a:extLst>
              <a:ext uri="{FF2B5EF4-FFF2-40B4-BE49-F238E27FC236}">
                <a16:creationId xmlns:a16="http://schemas.microsoft.com/office/drawing/2014/main" id="{E02D187A-B907-4BDE-A566-C652CB1073F3}"/>
              </a:ext>
            </a:extLst>
          </p:cNvPr>
          <p:cNvSpPr txBox="1">
            <a:spLocks noChangeArrowheads="1"/>
          </p:cNvSpPr>
          <p:nvPr/>
        </p:nvSpPr>
        <p:spPr bwMode="auto">
          <a:xfrm>
            <a:off x="4648200" y="1295400"/>
            <a:ext cx="2619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800">
                <a:solidFill>
                  <a:srgbClr val="A50021"/>
                </a:solidFill>
                <a:latin typeface="Tahoma" panose="020B0604030504040204" pitchFamily="34" charset="0"/>
              </a:rPr>
              <a:t>d. Đo điện trở</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96320"/>
                                        </p:tgtEl>
                                        <p:attrNameLst>
                                          <p:attrName>style.visibility</p:attrName>
                                        </p:attrNameLst>
                                      </p:cBhvr>
                                      <p:to>
                                        <p:strVal val="visible"/>
                                      </p:to>
                                    </p:set>
                                    <p:anim calcmode="lin" valueType="num">
                                      <p:cBhvr additive="base">
                                        <p:cTn id="7" dur="1000" fill="hold"/>
                                        <p:tgtEl>
                                          <p:spTgt spid="96320"/>
                                        </p:tgtEl>
                                        <p:attrNameLst>
                                          <p:attrName>ppt_x</p:attrName>
                                        </p:attrNameLst>
                                      </p:cBhvr>
                                      <p:tavLst>
                                        <p:tav tm="0">
                                          <p:val>
                                            <p:strVal val="1+#ppt_w/2"/>
                                          </p:val>
                                        </p:tav>
                                        <p:tav tm="100000">
                                          <p:val>
                                            <p:strVal val="#ppt_x"/>
                                          </p:val>
                                        </p:tav>
                                      </p:tavLst>
                                    </p:anim>
                                    <p:anim calcmode="lin" valueType="num">
                                      <p:cBhvr additive="base">
                                        <p:cTn id="8" dur="1000" fill="hold"/>
                                        <p:tgtEl>
                                          <p:spTgt spid="963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nodeType="clickEffect">
                                  <p:stCondLst>
                                    <p:cond delay="0"/>
                                  </p:stCondLst>
                                  <p:childTnLst>
                                    <p:animRot by="5280000">
                                      <p:cBhvr>
                                        <p:cTn id="12" dur="2000" fill="hold"/>
                                        <p:tgtEl>
                                          <p:spTgt spid="4"/>
                                        </p:tgtEl>
                                        <p:attrNameLst>
                                          <p:attrName>r</p:attrName>
                                        </p:attrNameLst>
                                      </p:cBhvr>
                                    </p:animRo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nodeType="clickEffect">
                                  <p:stCondLst>
                                    <p:cond delay="0"/>
                                  </p:stCondLst>
                                  <p:childTnLst>
                                    <p:animRot by="1500000">
                                      <p:cBhvr>
                                        <p:cTn id="16" dur="2000" fill="hold"/>
                                        <p:tgtEl>
                                          <p:spTgt spid="11"/>
                                        </p:tgtEl>
                                        <p:attrNameLst>
                                          <p:attrName>r</p:attrName>
                                        </p:attrNameLst>
                                      </p:cBhvr>
                                    </p:animRot>
                                  </p:childTnLst>
                                </p:cTn>
                              </p:par>
                              <p:par>
                                <p:cTn id="17" presetID="8" presetClass="emph" presetSubtype="0" fill="hold" nodeType="withEffect">
                                  <p:stCondLst>
                                    <p:cond delay="0"/>
                                  </p:stCondLst>
                                  <p:childTnLst>
                                    <p:animRot by="-1920000">
                                      <p:cBhvr>
                                        <p:cTn id="18" dur="2000" fill="hold"/>
                                        <p:tgtEl>
                                          <p:spTgt spid="13"/>
                                        </p:tgtEl>
                                        <p:attrNameLst>
                                          <p:attrName>r</p:attrName>
                                        </p:attrNameLst>
                                      </p:cBhvr>
                                    </p:animRot>
                                  </p:childTnLst>
                                </p:cTn>
                              </p:par>
                            </p:childTnLst>
                          </p:cTn>
                        </p:par>
                        <p:par>
                          <p:cTn id="19" fill="hold" nodeType="afterGroup">
                            <p:stCondLst>
                              <p:cond delay="2000"/>
                            </p:stCondLst>
                            <p:childTnLst>
                              <p:par>
                                <p:cTn id="20" presetID="8" presetClass="emph" presetSubtype="0" fill="hold" nodeType="afterEffect">
                                  <p:stCondLst>
                                    <p:cond delay="0"/>
                                  </p:stCondLst>
                                  <p:childTnLst>
                                    <p:animRot by="1500000">
                                      <p:cBhvr>
                                        <p:cTn id="21" dur="2000" fill="hold"/>
                                        <p:tgtEl>
                                          <p:spTgt spid="9"/>
                                        </p:tgtEl>
                                        <p:attrNameLst>
                                          <p:attrName>r</p:attrName>
                                        </p:attrNameLst>
                                      </p:cBhvr>
                                    </p:animRot>
                                  </p:childTnLst>
                                </p:cTn>
                              </p:par>
                              <p:par>
                                <p:cTn id="22" presetID="8" presetClass="emph" presetSubtype="0" fill="hold" nodeType="withEffect">
                                  <p:stCondLst>
                                    <p:cond delay="0"/>
                                  </p:stCondLst>
                                  <p:childTnLst>
                                    <p:animRot by="900000">
                                      <p:cBhvr>
                                        <p:cTn id="23" dur="2000" fill="hold"/>
                                        <p:tgtEl>
                                          <p:spTgt spid="3"/>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6258"/>
                                        </p:tgtEl>
                                        <p:attrNameLst>
                                          <p:attrName>style.visibility</p:attrName>
                                        </p:attrNameLst>
                                      </p:cBhvr>
                                      <p:to>
                                        <p:strVal val="visible"/>
                                      </p:to>
                                    </p:set>
                                    <p:animEffect transition="in" filter="fade">
                                      <p:cBhvr>
                                        <p:cTn id="28" dur="2000"/>
                                        <p:tgtEl>
                                          <p:spTgt spid="962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6289"/>
                                        </p:tgtEl>
                                        <p:attrNameLst>
                                          <p:attrName>style.visibility</p:attrName>
                                        </p:attrNameLst>
                                      </p:cBhvr>
                                      <p:to>
                                        <p:strVal val="visible"/>
                                      </p:to>
                                    </p:set>
                                    <p:animEffect transition="in" filter="fade">
                                      <p:cBhvr>
                                        <p:cTn id="31" dur="2000"/>
                                        <p:tgtEl>
                                          <p:spTgt spid="962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6290"/>
                                        </p:tgtEl>
                                        <p:attrNameLst>
                                          <p:attrName>style.visibility</p:attrName>
                                        </p:attrNameLst>
                                      </p:cBhvr>
                                      <p:to>
                                        <p:strVal val="visible"/>
                                      </p:to>
                                    </p:set>
                                    <p:animEffect transition="in" filter="fade">
                                      <p:cBhvr>
                                        <p:cTn id="34" dur="2000"/>
                                        <p:tgtEl>
                                          <p:spTgt spid="9629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6291"/>
                                        </p:tgtEl>
                                        <p:attrNameLst>
                                          <p:attrName>style.visibility</p:attrName>
                                        </p:attrNameLst>
                                      </p:cBhvr>
                                      <p:to>
                                        <p:strVal val="visible"/>
                                      </p:to>
                                    </p:set>
                                    <p:animEffect transition="in" filter="fade">
                                      <p:cBhvr>
                                        <p:cTn id="37" dur="2000"/>
                                        <p:tgtEl>
                                          <p:spTgt spid="9629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6292"/>
                                        </p:tgtEl>
                                        <p:attrNameLst>
                                          <p:attrName>style.visibility</p:attrName>
                                        </p:attrNameLst>
                                      </p:cBhvr>
                                      <p:to>
                                        <p:strVal val="visible"/>
                                      </p:to>
                                    </p:set>
                                    <p:animEffect transition="in" filter="fade">
                                      <p:cBhvr>
                                        <p:cTn id="40" dur="2000"/>
                                        <p:tgtEl>
                                          <p:spTgt spid="962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6293"/>
                                        </p:tgtEl>
                                        <p:attrNameLst>
                                          <p:attrName>style.visibility</p:attrName>
                                        </p:attrNameLst>
                                      </p:cBhvr>
                                      <p:to>
                                        <p:strVal val="visible"/>
                                      </p:to>
                                    </p:set>
                                    <p:animEffect transition="in" filter="fade">
                                      <p:cBhvr>
                                        <p:cTn id="43" dur="2000"/>
                                        <p:tgtEl>
                                          <p:spTgt spid="962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6294"/>
                                        </p:tgtEl>
                                        <p:attrNameLst>
                                          <p:attrName>style.visibility</p:attrName>
                                        </p:attrNameLst>
                                      </p:cBhvr>
                                      <p:to>
                                        <p:strVal val="visible"/>
                                      </p:to>
                                    </p:set>
                                    <p:animEffect transition="in" filter="fade">
                                      <p:cBhvr>
                                        <p:cTn id="46" dur="2000"/>
                                        <p:tgtEl>
                                          <p:spTgt spid="9629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6295"/>
                                        </p:tgtEl>
                                        <p:attrNameLst>
                                          <p:attrName>style.visibility</p:attrName>
                                        </p:attrNameLst>
                                      </p:cBhvr>
                                      <p:to>
                                        <p:strVal val="visible"/>
                                      </p:to>
                                    </p:set>
                                    <p:animEffect transition="in" filter="fade">
                                      <p:cBhvr>
                                        <p:cTn id="49" dur="2000"/>
                                        <p:tgtEl>
                                          <p:spTgt spid="96295"/>
                                        </p:tgtEl>
                                      </p:cBhvr>
                                    </p:animEffect>
                                  </p:childTnLst>
                                </p:cTn>
                              </p:par>
                              <p:par>
                                <p:cTn id="50" presetID="10" presetClass="entr" presetSubtype="0" fill="hold" nodeType="withEffect">
                                  <p:stCondLst>
                                    <p:cond delay="0"/>
                                  </p:stCondLst>
                                  <p:childTnLst>
                                    <p:set>
                                      <p:cBhvr>
                                        <p:cTn id="51" dur="1" fill="hold">
                                          <p:stCondLst>
                                            <p:cond delay="0"/>
                                          </p:stCondLst>
                                        </p:cTn>
                                        <p:tgtEl>
                                          <p:spTgt spid="96296"/>
                                        </p:tgtEl>
                                        <p:attrNameLst>
                                          <p:attrName>style.visibility</p:attrName>
                                        </p:attrNameLst>
                                      </p:cBhvr>
                                      <p:to>
                                        <p:strVal val="visible"/>
                                      </p:to>
                                    </p:set>
                                    <p:animEffect transition="in" filter="fade">
                                      <p:cBhvr>
                                        <p:cTn id="52" dur="2000"/>
                                        <p:tgtEl>
                                          <p:spTgt spid="96296"/>
                                        </p:tgtEl>
                                      </p:cBhvr>
                                    </p:animEffect>
                                  </p:childTnLst>
                                </p:cTn>
                              </p:par>
                              <p:par>
                                <p:cTn id="53" presetID="10" presetClass="entr" presetSubtype="0" fill="hold" nodeType="withEffect">
                                  <p:stCondLst>
                                    <p:cond delay="0"/>
                                  </p:stCondLst>
                                  <p:childTnLst>
                                    <p:set>
                                      <p:cBhvr>
                                        <p:cTn id="54" dur="1" fill="hold">
                                          <p:stCondLst>
                                            <p:cond delay="0"/>
                                          </p:stCondLst>
                                        </p:cTn>
                                        <p:tgtEl>
                                          <p:spTgt spid="96315"/>
                                        </p:tgtEl>
                                        <p:attrNameLst>
                                          <p:attrName>style.visibility</p:attrName>
                                        </p:attrNameLst>
                                      </p:cBhvr>
                                      <p:to>
                                        <p:strVal val="visible"/>
                                      </p:to>
                                    </p:set>
                                    <p:animEffect transition="in" filter="fade">
                                      <p:cBhvr>
                                        <p:cTn id="55" dur="2000"/>
                                        <p:tgtEl>
                                          <p:spTgt spid="963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mph" presetSubtype="0" fill="hold" nodeType="clickEffect">
                                  <p:stCondLst>
                                    <p:cond delay="0"/>
                                  </p:stCondLst>
                                  <p:childTnLst>
                                    <p:animRot by="-1860000">
                                      <p:cBhvr>
                                        <p:cTn id="59" dur="2000" fill="hold"/>
                                        <p:tgtEl>
                                          <p:spTgt spid="11"/>
                                        </p:tgtEl>
                                        <p:attrNameLst>
                                          <p:attrName>r</p:attrName>
                                        </p:attrNameLst>
                                      </p:cBhvr>
                                    </p:animRot>
                                  </p:childTnLst>
                                </p:cTn>
                              </p:par>
                              <p:par>
                                <p:cTn id="60" presetID="8" presetClass="emph" presetSubtype="0" fill="hold" nodeType="withEffect">
                                  <p:stCondLst>
                                    <p:cond delay="0"/>
                                  </p:stCondLst>
                                  <p:childTnLst>
                                    <p:animRot by="3720000">
                                      <p:cBhvr>
                                        <p:cTn id="61" dur="2000" fill="hold"/>
                                        <p:tgtEl>
                                          <p:spTgt spid="13"/>
                                        </p:tgtEl>
                                        <p:attrNameLst>
                                          <p:attrName>r</p:attrName>
                                        </p:attrNameLst>
                                      </p:cBhvr>
                                    </p:animRot>
                                  </p:childTnLst>
                                </p:cTn>
                              </p:par>
                            </p:childTnLst>
                          </p:cTn>
                        </p:par>
                        <p:par>
                          <p:cTn id="62" fill="hold" nodeType="afterGroup">
                            <p:stCondLst>
                              <p:cond delay="2000"/>
                            </p:stCondLst>
                            <p:childTnLst>
                              <p:par>
                                <p:cTn id="63" presetID="8" presetClass="emph" presetSubtype="0" fill="hold" nodeType="afterEffect">
                                  <p:stCondLst>
                                    <p:cond delay="0"/>
                                  </p:stCondLst>
                                  <p:childTnLst>
                                    <p:animRot by="-180000">
                                      <p:cBhvr>
                                        <p:cTn id="64" dur="2000" fill="hold"/>
                                        <p:tgtEl>
                                          <p:spTgt spid="3"/>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mph" presetSubtype="0" fill="hold" nodeType="clickEffect">
                                  <p:stCondLst>
                                    <p:cond delay="0"/>
                                  </p:stCondLst>
                                  <p:childTnLst>
                                    <p:animRot by="900000">
                                      <p:cBhvr>
                                        <p:cTn id="68" dur="2000" fill="hold"/>
                                        <p:tgtEl>
                                          <p:spTgt spid="4"/>
                                        </p:tgtEl>
                                        <p:attrNameLst>
                                          <p:attrName>r</p:attrName>
                                        </p:attrNameLst>
                                      </p:cBhvr>
                                    </p:animRot>
                                  </p:childTnLst>
                                </p:cTn>
                              </p:par>
                            </p:childTnLst>
                          </p:cTn>
                        </p:par>
                        <p:par>
                          <p:cTn id="69" fill="hold" nodeType="afterGroup">
                            <p:stCondLst>
                              <p:cond delay="2000"/>
                            </p:stCondLst>
                            <p:childTnLst>
                              <p:par>
                                <p:cTn id="70" presetID="8" presetClass="emph" presetSubtype="0" fill="hold" nodeType="afterEffect">
                                  <p:stCondLst>
                                    <p:cond delay="0"/>
                                  </p:stCondLst>
                                  <p:childTnLst>
                                    <p:animRot by="-630000">
                                      <p:cBhvr>
                                        <p:cTn id="71" dur="2000" fill="hold"/>
                                        <p:tgtEl>
                                          <p:spTgt spid="3"/>
                                        </p:tgtEl>
                                        <p:attrNameLst>
                                          <p:attrName>r</p:attrName>
                                        </p:attrNameLst>
                                      </p:cBhvr>
                                    </p:animRot>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mph" presetSubtype="0" fill="hold" nodeType="clickEffect">
                                  <p:stCondLst>
                                    <p:cond delay="0"/>
                                  </p:stCondLst>
                                  <p:childTnLst>
                                    <p:animRot by="960000">
                                      <p:cBhvr>
                                        <p:cTn id="75" dur="2000" fill="hold"/>
                                        <p:tgtEl>
                                          <p:spTgt spid="4"/>
                                        </p:tgtEl>
                                        <p:attrNameLst>
                                          <p:attrName>r</p:attrName>
                                        </p:attrNameLst>
                                      </p:cBhvr>
                                    </p:animRot>
                                  </p:childTnLst>
                                </p:cTn>
                              </p:par>
                            </p:childTnLst>
                          </p:cTn>
                        </p:par>
                        <p:par>
                          <p:cTn id="76" fill="hold" nodeType="afterGroup">
                            <p:stCondLst>
                              <p:cond delay="2000"/>
                            </p:stCondLst>
                            <p:childTnLst>
                              <p:par>
                                <p:cTn id="77" presetID="8" presetClass="emph" presetSubtype="0" fill="hold" nodeType="afterEffect">
                                  <p:stCondLst>
                                    <p:cond delay="0"/>
                                  </p:stCondLst>
                                  <p:childTnLst>
                                    <p:animRot by="-2760000">
                                      <p:cBhvr>
                                        <p:cTn id="7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89" grpId="0" animBg="1"/>
      <p:bldP spid="96290" grpId="0" animBg="1"/>
      <p:bldP spid="96291" grpId="0" animBg="1"/>
      <p:bldP spid="96292" grpId="0" animBg="1"/>
      <p:bldP spid="96293" grpId="0" animBg="1"/>
      <p:bldP spid="96294" grpId="0" animBg="1"/>
      <p:bldP spid="96295" grpId="0" animBg="1"/>
      <p:bldP spid="963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71">
            <a:extLst>
              <a:ext uri="{FF2B5EF4-FFF2-40B4-BE49-F238E27FC236}">
                <a16:creationId xmlns:a16="http://schemas.microsoft.com/office/drawing/2014/main" id="{9F98F535-6E21-45F8-B6AB-6CB0FC1F7D6E}"/>
              </a:ext>
            </a:extLst>
          </p:cNvPr>
          <p:cNvGrpSpPr>
            <a:grpSpLocks/>
          </p:cNvGrpSpPr>
          <p:nvPr/>
        </p:nvGrpSpPr>
        <p:grpSpPr bwMode="auto">
          <a:xfrm>
            <a:off x="228600" y="277813"/>
            <a:ext cx="4038600" cy="6400800"/>
            <a:chOff x="240" y="0"/>
            <a:chExt cx="2609" cy="4320"/>
          </a:xfrm>
        </p:grpSpPr>
        <p:grpSp>
          <p:nvGrpSpPr>
            <p:cNvPr id="69669" name="Group 4">
              <a:extLst>
                <a:ext uri="{FF2B5EF4-FFF2-40B4-BE49-F238E27FC236}">
                  <a16:creationId xmlns:a16="http://schemas.microsoft.com/office/drawing/2014/main" id="{84B5FCDF-AD97-4942-B553-2751E21EEEA7}"/>
                </a:ext>
              </a:extLst>
            </p:cNvPr>
            <p:cNvGrpSpPr>
              <a:grpSpLocks/>
            </p:cNvGrpSpPr>
            <p:nvPr/>
          </p:nvGrpSpPr>
          <p:grpSpPr bwMode="auto">
            <a:xfrm>
              <a:off x="240" y="0"/>
              <a:ext cx="2609" cy="4320"/>
              <a:chOff x="1519" y="0"/>
              <a:chExt cx="2609" cy="4320"/>
            </a:xfrm>
          </p:grpSpPr>
          <p:grpSp>
            <p:nvGrpSpPr>
              <p:cNvPr id="69673" name="Group 5">
                <a:extLst>
                  <a:ext uri="{FF2B5EF4-FFF2-40B4-BE49-F238E27FC236}">
                    <a16:creationId xmlns:a16="http://schemas.microsoft.com/office/drawing/2014/main" id="{64297251-B7A8-4682-9EFC-F1BB10F5597C}"/>
                  </a:ext>
                </a:extLst>
              </p:cNvPr>
              <p:cNvGrpSpPr>
                <a:grpSpLocks/>
              </p:cNvGrpSpPr>
              <p:nvPr/>
            </p:nvGrpSpPr>
            <p:grpSpPr bwMode="auto">
              <a:xfrm>
                <a:off x="1536" y="0"/>
                <a:ext cx="2592" cy="4320"/>
                <a:chOff x="1536" y="0"/>
                <a:chExt cx="2592" cy="4320"/>
              </a:xfrm>
            </p:grpSpPr>
            <p:pic>
              <p:nvPicPr>
                <p:cNvPr id="69734" name="Picture 6" descr="VOM Face">
                  <a:extLst>
                    <a:ext uri="{FF2B5EF4-FFF2-40B4-BE49-F238E27FC236}">
                      <a16:creationId xmlns:a16="http://schemas.microsoft.com/office/drawing/2014/main" id="{4E8AB9AA-F80D-4186-8749-DE2B7AF1AD6E}"/>
                    </a:ext>
                  </a:extLst>
                </p:cNvPr>
                <p:cNvPicPr>
                  <a:picLocks noChangeAspect="1" noChangeArrowheads="1"/>
                </p:cNvPicPr>
                <p:nvPr/>
              </p:nvPicPr>
              <p:blipFill>
                <a:blip r:embed="rId2">
                  <a:lum bright="24000" contrast="34000"/>
                  <a:extLst>
                    <a:ext uri="{28A0092B-C50C-407E-A947-70E740481C1C}">
                      <a14:useLocalDpi xmlns:a14="http://schemas.microsoft.com/office/drawing/2010/main" val="0"/>
                    </a:ext>
                  </a:extLst>
                </a:blip>
                <a:srcRect/>
                <a:stretch>
                  <a:fillRect/>
                </a:stretch>
              </p:blipFill>
              <p:spPr bwMode="auto">
                <a:xfrm>
                  <a:off x="1536" y="0"/>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a:extLst>
                    <a:ext uri="{FF2B5EF4-FFF2-40B4-BE49-F238E27FC236}">
                      <a16:creationId xmlns:a16="http://schemas.microsoft.com/office/drawing/2014/main" id="{5E08C0D2-F9AA-49BA-B74C-D9B31D69F44D}"/>
                    </a:ext>
                  </a:extLst>
                </p:cNvPr>
                <p:cNvSpPr>
                  <a:spLocks noChangeArrowheads="1"/>
                </p:cNvSpPr>
                <p:nvPr/>
              </p:nvSpPr>
              <p:spPr bwMode="auto">
                <a:xfrm>
                  <a:off x="1536" y="2016"/>
                  <a:ext cx="2592" cy="2304"/>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grpSp>
          <p:grpSp>
            <p:nvGrpSpPr>
              <p:cNvPr id="69674" name="Group 8">
                <a:extLst>
                  <a:ext uri="{FF2B5EF4-FFF2-40B4-BE49-F238E27FC236}">
                    <a16:creationId xmlns:a16="http://schemas.microsoft.com/office/drawing/2014/main" id="{115A74B9-A9EC-4D75-AB9C-72D78AC312AE}"/>
                  </a:ext>
                </a:extLst>
              </p:cNvPr>
              <p:cNvGrpSpPr>
                <a:grpSpLocks/>
              </p:cNvGrpSpPr>
              <p:nvPr/>
            </p:nvGrpSpPr>
            <p:grpSpPr bwMode="auto">
              <a:xfrm>
                <a:off x="1519" y="1968"/>
                <a:ext cx="2583" cy="2173"/>
                <a:chOff x="1519" y="1968"/>
                <a:chExt cx="2583" cy="2173"/>
              </a:xfrm>
            </p:grpSpPr>
            <p:sp>
              <p:nvSpPr>
                <p:cNvPr id="69675" name="Oval 9">
                  <a:extLst>
                    <a:ext uri="{FF2B5EF4-FFF2-40B4-BE49-F238E27FC236}">
                      <a16:creationId xmlns:a16="http://schemas.microsoft.com/office/drawing/2014/main" id="{F969CE54-34F9-4E60-B583-69661EB0C698}"/>
                    </a:ext>
                  </a:extLst>
                </p:cNvPr>
                <p:cNvSpPr>
                  <a:spLocks noChangeArrowheads="1"/>
                </p:cNvSpPr>
                <p:nvPr/>
              </p:nvSpPr>
              <p:spPr bwMode="auto">
                <a:xfrm>
                  <a:off x="2313" y="2579"/>
                  <a:ext cx="912" cy="912"/>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69676" name="Group 10">
                  <a:extLst>
                    <a:ext uri="{FF2B5EF4-FFF2-40B4-BE49-F238E27FC236}">
                      <a16:creationId xmlns:a16="http://schemas.microsoft.com/office/drawing/2014/main" id="{77DAA31C-537D-4D34-B012-95A48EFA3CF6}"/>
                    </a:ext>
                  </a:extLst>
                </p:cNvPr>
                <p:cNvGrpSpPr>
                  <a:grpSpLocks/>
                </p:cNvGrpSpPr>
                <p:nvPr/>
              </p:nvGrpSpPr>
              <p:grpSpPr bwMode="auto">
                <a:xfrm>
                  <a:off x="1680" y="2208"/>
                  <a:ext cx="1104" cy="968"/>
                  <a:chOff x="1776" y="2208"/>
                  <a:chExt cx="1104" cy="968"/>
                </a:xfrm>
              </p:grpSpPr>
              <p:grpSp>
                <p:nvGrpSpPr>
                  <p:cNvPr id="69721" name="Group 11">
                    <a:extLst>
                      <a:ext uri="{FF2B5EF4-FFF2-40B4-BE49-F238E27FC236}">
                        <a16:creationId xmlns:a16="http://schemas.microsoft.com/office/drawing/2014/main" id="{FC26BF86-4B22-4EF4-999B-F66A1DA4BDA4}"/>
                      </a:ext>
                    </a:extLst>
                  </p:cNvPr>
                  <p:cNvGrpSpPr>
                    <a:grpSpLocks/>
                  </p:cNvGrpSpPr>
                  <p:nvPr/>
                </p:nvGrpSpPr>
                <p:grpSpPr bwMode="auto">
                  <a:xfrm>
                    <a:off x="1776" y="2208"/>
                    <a:ext cx="1104" cy="968"/>
                    <a:chOff x="1776" y="2208"/>
                    <a:chExt cx="1104" cy="968"/>
                  </a:xfrm>
                </p:grpSpPr>
                <p:sp>
                  <p:nvSpPr>
                    <p:cNvPr id="69723" name="Line 12">
                      <a:extLst>
                        <a:ext uri="{FF2B5EF4-FFF2-40B4-BE49-F238E27FC236}">
                          <a16:creationId xmlns:a16="http://schemas.microsoft.com/office/drawing/2014/main" id="{BC73F681-7536-4609-BE4A-9A61DD2B9878}"/>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24" name="Line 13">
                      <a:extLst>
                        <a:ext uri="{FF2B5EF4-FFF2-40B4-BE49-F238E27FC236}">
                          <a16:creationId xmlns:a16="http://schemas.microsoft.com/office/drawing/2014/main" id="{2059FF81-9812-48A0-9CB7-C517BA950B4A}"/>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25" name="Line 14">
                      <a:extLst>
                        <a:ext uri="{FF2B5EF4-FFF2-40B4-BE49-F238E27FC236}">
                          <a16:creationId xmlns:a16="http://schemas.microsoft.com/office/drawing/2014/main" id="{B7A58143-6D69-4036-9DD1-EC5447A95157}"/>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26" name="Line 15">
                      <a:extLst>
                        <a:ext uri="{FF2B5EF4-FFF2-40B4-BE49-F238E27FC236}">
                          <a16:creationId xmlns:a16="http://schemas.microsoft.com/office/drawing/2014/main" id="{A8E02848-84ED-43F7-AE2F-53CFD58157D1}"/>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27" name="Line 16">
                      <a:extLst>
                        <a:ext uri="{FF2B5EF4-FFF2-40B4-BE49-F238E27FC236}">
                          <a16:creationId xmlns:a16="http://schemas.microsoft.com/office/drawing/2014/main" id="{91ADB355-9132-4321-9A0F-711B404EAC90}"/>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28" name="Line 17">
                      <a:extLst>
                        <a:ext uri="{FF2B5EF4-FFF2-40B4-BE49-F238E27FC236}">
                          <a16:creationId xmlns:a16="http://schemas.microsoft.com/office/drawing/2014/main" id="{A3695CE1-5785-4937-AFBC-1DFA55C47D3C}"/>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29" name="Text Box 18">
                      <a:extLst>
                        <a:ext uri="{FF2B5EF4-FFF2-40B4-BE49-F238E27FC236}">
                          <a16:creationId xmlns:a16="http://schemas.microsoft.com/office/drawing/2014/main" id="{07B9816B-FFB5-4CD5-9958-DEB109BEBCEF}"/>
                        </a:ext>
                      </a:extLst>
                    </p:cNvPr>
                    <p:cNvSpPr txBox="1">
                      <a:spLocks noChangeArrowheads="1"/>
                    </p:cNvSpPr>
                    <p:nvPr/>
                  </p:nvSpPr>
                  <p:spPr bwMode="auto">
                    <a:xfrm>
                      <a:off x="1968" y="2928"/>
                      <a:ext cx="48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69730" name="Text Box 19">
                      <a:extLst>
                        <a:ext uri="{FF2B5EF4-FFF2-40B4-BE49-F238E27FC236}">
                          <a16:creationId xmlns:a16="http://schemas.microsoft.com/office/drawing/2014/main" id="{3FD25A18-DD45-4F19-94F9-50A26F67917D}"/>
                        </a:ext>
                      </a:extLst>
                    </p:cNvPr>
                    <p:cNvSpPr txBox="1">
                      <a:spLocks noChangeArrowheads="1"/>
                    </p:cNvSpPr>
                    <p:nvPr/>
                  </p:nvSpPr>
                  <p:spPr bwMode="auto">
                    <a:xfrm>
                      <a:off x="2064" y="2688"/>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69731" name="Text Box 20">
                      <a:extLst>
                        <a:ext uri="{FF2B5EF4-FFF2-40B4-BE49-F238E27FC236}">
                          <a16:creationId xmlns:a16="http://schemas.microsoft.com/office/drawing/2014/main" id="{CB054780-BE84-4D09-91C5-4A15981749BA}"/>
                        </a:ext>
                      </a:extLst>
                    </p:cNvPr>
                    <p:cNvSpPr txBox="1">
                      <a:spLocks noChangeArrowheads="1"/>
                    </p:cNvSpPr>
                    <p:nvPr/>
                  </p:nvSpPr>
                  <p:spPr bwMode="auto">
                    <a:xfrm>
                      <a:off x="2160" y="2518"/>
                      <a:ext cx="38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69732" name="Text Box 21">
                      <a:extLst>
                        <a:ext uri="{FF2B5EF4-FFF2-40B4-BE49-F238E27FC236}">
                          <a16:creationId xmlns:a16="http://schemas.microsoft.com/office/drawing/2014/main" id="{CE98774A-B261-4B14-A8B2-6166F6706733}"/>
                        </a:ext>
                      </a:extLst>
                    </p:cNvPr>
                    <p:cNvSpPr txBox="1">
                      <a:spLocks noChangeArrowheads="1"/>
                    </p:cNvSpPr>
                    <p:nvPr/>
                  </p:nvSpPr>
                  <p:spPr bwMode="auto">
                    <a:xfrm>
                      <a:off x="2256" y="2352"/>
                      <a:ext cx="38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69733" name="Text Box 22">
                      <a:extLst>
                        <a:ext uri="{FF2B5EF4-FFF2-40B4-BE49-F238E27FC236}">
                          <a16:creationId xmlns:a16="http://schemas.microsoft.com/office/drawing/2014/main" id="{9DFE226E-3D73-4782-B5B8-053E3D713D59}"/>
                        </a:ext>
                      </a:extLst>
                    </p:cNvPr>
                    <p:cNvSpPr txBox="1">
                      <a:spLocks noChangeArrowheads="1"/>
                    </p:cNvSpPr>
                    <p:nvPr/>
                  </p:nvSpPr>
                  <p:spPr bwMode="auto">
                    <a:xfrm>
                      <a:off x="2496" y="2256"/>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69722" name="Line 23">
                    <a:extLst>
                      <a:ext uri="{FF2B5EF4-FFF2-40B4-BE49-F238E27FC236}">
                        <a16:creationId xmlns:a16="http://schemas.microsoft.com/office/drawing/2014/main" id="{8717FAE2-6064-4DE5-9009-FB1EE8A09FDC}"/>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69677" name="Group 24">
                  <a:extLst>
                    <a:ext uri="{FF2B5EF4-FFF2-40B4-BE49-F238E27FC236}">
                      <a16:creationId xmlns:a16="http://schemas.microsoft.com/office/drawing/2014/main" id="{660187D6-799E-4A04-9AC3-8A7905A2E8F0}"/>
                    </a:ext>
                  </a:extLst>
                </p:cNvPr>
                <p:cNvGrpSpPr>
                  <a:grpSpLocks/>
                </p:cNvGrpSpPr>
                <p:nvPr/>
              </p:nvGrpSpPr>
              <p:grpSpPr bwMode="auto">
                <a:xfrm>
                  <a:off x="2784" y="2208"/>
                  <a:ext cx="1021" cy="968"/>
                  <a:chOff x="2915" y="2208"/>
                  <a:chExt cx="1021" cy="968"/>
                </a:xfrm>
              </p:grpSpPr>
              <p:sp>
                <p:nvSpPr>
                  <p:cNvPr id="69709" name="Text Box 25">
                    <a:extLst>
                      <a:ext uri="{FF2B5EF4-FFF2-40B4-BE49-F238E27FC236}">
                        <a16:creationId xmlns:a16="http://schemas.microsoft.com/office/drawing/2014/main" id="{50262146-D8EA-4806-A1C7-916ABFFB586B}"/>
                      </a:ext>
                    </a:extLst>
                  </p:cNvPr>
                  <p:cNvSpPr txBox="1">
                    <a:spLocks noChangeArrowheads="1"/>
                  </p:cNvSpPr>
                  <p:nvPr/>
                </p:nvSpPr>
                <p:spPr bwMode="auto">
                  <a:xfrm>
                    <a:off x="3277" y="2928"/>
                    <a:ext cx="48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69710" name="Text Box 26">
                    <a:extLst>
                      <a:ext uri="{FF2B5EF4-FFF2-40B4-BE49-F238E27FC236}">
                        <a16:creationId xmlns:a16="http://schemas.microsoft.com/office/drawing/2014/main" id="{FBDF3EE8-1C8B-4445-A044-4FADCAFD2036}"/>
                      </a:ext>
                    </a:extLst>
                  </p:cNvPr>
                  <p:cNvSpPr txBox="1">
                    <a:spLocks noChangeArrowheads="1"/>
                  </p:cNvSpPr>
                  <p:nvPr/>
                </p:nvSpPr>
                <p:spPr bwMode="auto">
                  <a:xfrm>
                    <a:off x="3303" y="2736"/>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69711" name="Text Box 27">
                    <a:extLst>
                      <a:ext uri="{FF2B5EF4-FFF2-40B4-BE49-F238E27FC236}">
                        <a16:creationId xmlns:a16="http://schemas.microsoft.com/office/drawing/2014/main" id="{53602A9A-70C7-40D2-92DE-343B0B1AE5D3}"/>
                      </a:ext>
                    </a:extLst>
                  </p:cNvPr>
                  <p:cNvSpPr txBox="1">
                    <a:spLocks noChangeArrowheads="1"/>
                  </p:cNvSpPr>
                  <p:nvPr/>
                </p:nvSpPr>
                <p:spPr bwMode="auto">
                  <a:xfrm>
                    <a:off x="3216" y="2592"/>
                    <a:ext cx="38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69712" name="Text Box 28">
                    <a:extLst>
                      <a:ext uri="{FF2B5EF4-FFF2-40B4-BE49-F238E27FC236}">
                        <a16:creationId xmlns:a16="http://schemas.microsoft.com/office/drawing/2014/main" id="{E703E768-0115-46EC-8EAF-8FD408048C6E}"/>
                      </a:ext>
                    </a:extLst>
                  </p:cNvPr>
                  <p:cNvSpPr txBox="1">
                    <a:spLocks noChangeArrowheads="1"/>
                  </p:cNvSpPr>
                  <p:nvPr/>
                </p:nvSpPr>
                <p:spPr bwMode="auto">
                  <a:xfrm>
                    <a:off x="3120" y="2400"/>
                    <a:ext cx="38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69713" name="Text Box 29">
                    <a:extLst>
                      <a:ext uri="{FF2B5EF4-FFF2-40B4-BE49-F238E27FC236}">
                        <a16:creationId xmlns:a16="http://schemas.microsoft.com/office/drawing/2014/main" id="{69686DA5-DE81-4593-BC87-E364E580FCB4}"/>
                      </a:ext>
                    </a:extLst>
                  </p:cNvPr>
                  <p:cNvSpPr txBox="1">
                    <a:spLocks noChangeArrowheads="1"/>
                  </p:cNvSpPr>
                  <p:nvPr/>
                </p:nvSpPr>
                <p:spPr bwMode="auto">
                  <a:xfrm>
                    <a:off x="2915" y="2256"/>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69714" name="Line 30">
                    <a:extLst>
                      <a:ext uri="{FF2B5EF4-FFF2-40B4-BE49-F238E27FC236}">
                        <a16:creationId xmlns:a16="http://schemas.microsoft.com/office/drawing/2014/main" id="{EBF14318-EBF2-4477-A5B1-882BACE47172}"/>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15" name="Line 31">
                    <a:extLst>
                      <a:ext uri="{FF2B5EF4-FFF2-40B4-BE49-F238E27FC236}">
                        <a16:creationId xmlns:a16="http://schemas.microsoft.com/office/drawing/2014/main" id="{180163E9-88A4-4A22-93D6-C878F834EACB}"/>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16" name="Line 32">
                    <a:extLst>
                      <a:ext uri="{FF2B5EF4-FFF2-40B4-BE49-F238E27FC236}">
                        <a16:creationId xmlns:a16="http://schemas.microsoft.com/office/drawing/2014/main" id="{207BD62D-9966-46D7-B902-C207E1DE26CD}"/>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17" name="Line 33">
                    <a:extLst>
                      <a:ext uri="{FF2B5EF4-FFF2-40B4-BE49-F238E27FC236}">
                        <a16:creationId xmlns:a16="http://schemas.microsoft.com/office/drawing/2014/main" id="{2A60B536-B1CA-4FDF-8C63-4AD72E892CE5}"/>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18" name="Line 34">
                    <a:extLst>
                      <a:ext uri="{FF2B5EF4-FFF2-40B4-BE49-F238E27FC236}">
                        <a16:creationId xmlns:a16="http://schemas.microsoft.com/office/drawing/2014/main" id="{E2D5E946-2B0D-4E14-8D18-FF0AEA8AF62F}"/>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19" name="Line 35">
                    <a:extLst>
                      <a:ext uri="{FF2B5EF4-FFF2-40B4-BE49-F238E27FC236}">
                        <a16:creationId xmlns:a16="http://schemas.microsoft.com/office/drawing/2014/main" id="{168A9251-0719-4F51-8FBB-42E30EC643E1}"/>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20" name="Line 36">
                    <a:extLst>
                      <a:ext uri="{FF2B5EF4-FFF2-40B4-BE49-F238E27FC236}">
                        <a16:creationId xmlns:a16="http://schemas.microsoft.com/office/drawing/2014/main" id="{9EF4FCBF-7368-4DB8-9360-34DD78623370}"/>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69678" name="Group 37">
                  <a:extLst>
                    <a:ext uri="{FF2B5EF4-FFF2-40B4-BE49-F238E27FC236}">
                      <a16:creationId xmlns:a16="http://schemas.microsoft.com/office/drawing/2014/main" id="{7143F0A9-9CC4-41DA-82F7-46A2AB2BF591}"/>
                    </a:ext>
                  </a:extLst>
                </p:cNvPr>
                <p:cNvGrpSpPr>
                  <a:grpSpLocks/>
                </p:cNvGrpSpPr>
                <p:nvPr/>
              </p:nvGrpSpPr>
              <p:grpSpPr bwMode="auto">
                <a:xfrm>
                  <a:off x="1680" y="3146"/>
                  <a:ext cx="1200" cy="755"/>
                  <a:chOff x="1776" y="3146"/>
                  <a:chExt cx="1200" cy="755"/>
                </a:xfrm>
              </p:grpSpPr>
              <p:sp>
                <p:nvSpPr>
                  <p:cNvPr id="69698" name="Text Box 38">
                    <a:extLst>
                      <a:ext uri="{FF2B5EF4-FFF2-40B4-BE49-F238E27FC236}">
                        <a16:creationId xmlns:a16="http://schemas.microsoft.com/office/drawing/2014/main" id="{86E87875-DBCC-4FD5-A410-9E249FFAB833}"/>
                      </a:ext>
                    </a:extLst>
                  </p:cNvPr>
                  <p:cNvSpPr txBox="1">
                    <a:spLocks noChangeArrowheads="1"/>
                  </p:cNvSpPr>
                  <p:nvPr/>
                </p:nvSpPr>
                <p:spPr bwMode="auto">
                  <a:xfrm>
                    <a:off x="2496" y="3648"/>
                    <a:ext cx="48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69699" name="Group 39">
                    <a:extLst>
                      <a:ext uri="{FF2B5EF4-FFF2-40B4-BE49-F238E27FC236}">
                        <a16:creationId xmlns:a16="http://schemas.microsoft.com/office/drawing/2014/main" id="{05A78F48-2A4D-4F22-998C-113BA4E77FA5}"/>
                      </a:ext>
                    </a:extLst>
                  </p:cNvPr>
                  <p:cNvGrpSpPr>
                    <a:grpSpLocks/>
                  </p:cNvGrpSpPr>
                  <p:nvPr/>
                </p:nvGrpSpPr>
                <p:grpSpPr bwMode="auto">
                  <a:xfrm>
                    <a:off x="1776" y="3146"/>
                    <a:ext cx="960" cy="755"/>
                    <a:chOff x="1776" y="3133"/>
                    <a:chExt cx="960" cy="755"/>
                  </a:xfrm>
                </p:grpSpPr>
                <p:sp>
                  <p:nvSpPr>
                    <p:cNvPr id="69700" name="Line 40">
                      <a:extLst>
                        <a:ext uri="{FF2B5EF4-FFF2-40B4-BE49-F238E27FC236}">
                          <a16:creationId xmlns:a16="http://schemas.microsoft.com/office/drawing/2014/main" id="{B9232CC4-F7C3-4652-B2FD-D06706199D8F}"/>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01" name="Line 41">
                      <a:extLst>
                        <a:ext uri="{FF2B5EF4-FFF2-40B4-BE49-F238E27FC236}">
                          <a16:creationId xmlns:a16="http://schemas.microsoft.com/office/drawing/2014/main" id="{5F2F91A4-3D97-4386-ADE9-88E227D73A23}"/>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02" name="Line 42">
                      <a:extLst>
                        <a:ext uri="{FF2B5EF4-FFF2-40B4-BE49-F238E27FC236}">
                          <a16:creationId xmlns:a16="http://schemas.microsoft.com/office/drawing/2014/main" id="{4DF365CC-AB0E-4B2B-B213-75AD1E115DF2}"/>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03" name="Line 43">
                      <a:extLst>
                        <a:ext uri="{FF2B5EF4-FFF2-40B4-BE49-F238E27FC236}">
                          <a16:creationId xmlns:a16="http://schemas.microsoft.com/office/drawing/2014/main" id="{57280FF2-9015-42E4-B17A-7FAFC61E57E5}"/>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04" name="Line 44">
                      <a:extLst>
                        <a:ext uri="{FF2B5EF4-FFF2-40B4-BE49-F238E27FC236}">
                          <a16:creationId xmlns:a16="http://schemas.microsoft.com/office/drawing/2014/main" id="{C9CBB524-5167-40A1-A863-4F5489A61C1A}"/>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705" name="Text Box 45">
                      <a:extLst>
                        <a:ext uri="{FF2B5EF4-FFF2-40B4-BE49-F238E27FC236}">
                          <a16:creationId xmlns:a16="http://schemas.microsoft.com/office/drawing/2014/main" id="{9D6B9579-62AD-4904-BC7E-72D7B3EACF60}"/>
                        </a:ext>
                      </a:extLst>
                    </p:cNvPr>
                    <p:cNvSpPr txBox="1">
                      <a:spLocks noChangeArrowheads="1"/>
                    </p:cNvSpPr>
                    <p:nvPr/>
                  </p:nvSpPr>
                  <p:spPr bwMode="auto">
                    <a:xfrm>
                      <a:off x="2107" y="3360"/>
                      <a:ext cx="48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69706" name="Text Box 46">
                      <a:extLst>
                        <a:ext uri="{FF2B5EF4-FFF2-40B4-BE49-F238E27FC236}">
                          <a16:creationId xmlns:a16="http://schemas.microsoft.com/office/drawing/2014/main" id="{FA589F58-D659-4687-94BE-7EF7DCD58B19}"/>
                        </a:ext>
                      </a:extLst>
                    </p:cNvPr>
                    <p:cNvSpPr txBox="1">
                      <a:spLocks noChangeArrowheads="1"/>
                    </p:cNvSpPr>
                    <p:nvPr/>
                  </p:nvSpPr>
                  <p:spPr bwMode="auto">
                    <a:xfrm>
                      <a:off x="2257" y="3552"/>
                      <a:ext cx="479"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69707" name="Text Box 47">
                      <a:extLst>
                        <a:ext uri="{FF2B5EF4-FFF2-40B4-BE49-F238E27FC236}">
                          <a16:creationId xmlns:a16="http://schemas.microsoft.com/office/drawing/2014/main" id="{7213925F-103A-4F55-8CCF-6CD4B41A8E67}"/>
                        </a:ext>
                      </a:extLst>
                    </p:cNvPr>
                    <p:cNvSpPr txBox="1">
                      <a:spLocks noChangeArrowheads="1"/>
                    </p:cNvSpPr>
                    <p:nvPr/>
                  </p:nvSpPr>
                  <p:spPr bwMode="auto">
                    <a:xfrm>
                      <a:off x="1977" y="3133"/>
                      <a:ext cx="48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69708" name="Line 48">
                      <a:extLst>
                        <a:ext uri="{FF2B5EF4-FFF2-40B4-BE49-F238E27FC236}">
                          <a16:creationId xmlns:a16="http://schemas.microsoft.com/office/drawing/2014/main" id="{22486101-68DF-4D1A-888D-1ED5159DAF8F}"/>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69679" name="Group 49">
                  <a:extLst>
                    <a:ext uri="{FF2B5EF4-FFF2-40B4-BE49-F238E27FC236}">
                      <a16:creationId xmlns:a16="http://schemas.microsoft.com/office/drawing/2014/main" id="{B123EED8-3C6B-474C-9A2E-2CCF3FE0E394}"/>
                    </a:ext>
                  </a:extLst>
                </p:cNvPr>
                <p:cNvGrpSpPr>
                  <a:grpSpLocks/>
                </p:cNvGrpSpPr>
                <p:nvPr/>
              </p:nvGrpSpPr>
              <p:grpSpPr bwMode="auto">
                <a:xfrm>
                  <a:off x="2736" y="3168"/>
                  <a:ext cx="1056" cy="720"/>
                  <a:chOff x="2880" y="3168"/>
                  <a:chExt cx="1056" cy="720"/>
                </a:xfrm>
              </p:grpSpPr>
              <p:sp>
                <p:nvSpPr>
                  <p:cNvPr id="69688" name="Line 50">
                    <a:extLst>
                      <a:ext uri="{FF2B5EF4-FFF2-40B4-BE49-F238E27FC236}">
                        <a16:creationId xmlns:a16="http://schemas.microsoft.com/office/drawing/2014/main" id="{36D0C050-8C91-4FAF-8D06-2D85748AB629}"/>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89" name="Line 51">
                    <a:extLst>
                      <a:ext uri="{FF2B5EF4-FFF2-40B4-BE49-F238E27FC236}">
                        <a16:creationId xmlns:a16="http://schemas.microsoft.com/office/drawing/2014/main" id="{A19C78AE-DE7D-41FC-9405-3A33EB626E8A}"/>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90" name="Line 52">
                    <a:extLst>
                      <a:ext uri="{FF2B5EF4-FFF2-40B4-BE49-F238E27FC236}">
                        <a16:creationId xmlns:a16="http://schemas.microsoft.com/office/drawing/2014/main" id="{D1F28031-66BB-4B5F-8387-9F4C79F8A834}"/>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91" name="Line 53">
                    <a:extLst>
                      <a:ext uri="{FF2B5EF4-FFF2-40B4-BE49-F238E27FC236}">
                        <a16:creationId xmlns:a16="http://schemas.microsoft.com/office/drawing/2014/main" id="{A464D7E4-AC23-495A-95EC-7ED813D7145E}"/>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92" name="Line 54">
                    <a:extLst>
                      <a:ext uri="{FF2B5EF4-FFF2-40B4-BE49-F238E27FC236}">
                        <a16:creationId xmlns:a16="http://schemas.microsoft.com/office/drawing/2014/main" id="{0658C8C8-975E-45A7-B50B-3BED22BF71BB}"/>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93" name="Text Box 55">
                    <a:extLst>
                      <a:ext uri="{FF2B5EF4-FFF2-40B4-BE49-F238E27FC236}">
                        <a16:creationId xmlns:a16="http://schemas.microsoft.com/office/drawing/2014/main" id="{C0D23245-204A-4DF0-942B-7FE9E6AF0247}"/>
                      </a:ext>
                    </a:extLst>
                  </p:cNvPr>
                  <p:cNvSpPr txBox="1">
                    <a:spLocks noChangeArrowheads="1"/>
                  </p:cNvSpPr>
                  <p:nvPr/>
                </p:nvSpPr>
                <p:spPr bwMode="auto">
                  <a:xfrm>
                    <a:off x="3024" y="3504"/>
                    <a:ext cx="62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69694" name="Text Box 56">
                    <a:extLst>
                      <a:ext uri="{FF2B5EF4-FFF2-40B4-BE49-F238E27FC236}">
                        <a16:creationId xmlns:a16="http://schemas.microsoft.com/office/drawing/2014/main" id="{76000F81-700C-45EB-BF34-D9DF1DE7D00A}"/>
                      </a:ext>
                    </a:extLst>
                  </p:cNvPr>
                  <p:cNvSpPr txBox="1">
                    <a:spLocks noChangeArrowheads="1"/>
                  </p:cNvSpPr>
                  <p:nvPr/>
                </p:nvSpPr>
                <p:spPr bwMode="auto">
                  <a:xfrm>
                    <a:off x="3216" y="3312"/>
                    <a:ext cx="48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69695" name="Text Box 57">
                    <a:extLst>
                      <a:ext uri="{FF2B5EF4-FFF2-40B4-BE49-F238E27FC236}">
                        <a16:creationId xmlns:a16="http://schemas.microsoft.com/office/drawing/2014/main" id="{E6624C22-3429-4CCF-BD8D-D16B98030F92}"/>
                      </a:ext>
                    </a:extLst>
                  </p:cNvPr>
                  <p:cNvSpPr txBox="1">
                    <a:spLocks noChangeArrowheads="1"/>
                  </p:cNvSpPr>
                  <p:nvPr/>
                </p:nvSpPr>
                <p:spPr bwMode="auto">
                  <a:xfrm>
                    <a:off x="3360" y="3168"/>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69696" name="Text Box 58">
                    <a:extLst>
                      <a:ext uri="{FF2B5EF4-FFF2-40B4-BE49-F238E27FC236}">
                        <a16:creationId xmlns:a16="http://schemas.microsoft.com/office/drawing/2014/main" id="{0833A85D-53B1-400F-8054-39B2869610F9}"/>
                      </a:ext>
                    </a:extLst>
                  </p:cNvPr>
                  <p:cNvSpPr txBox="1">
                    <a:spLocks noChangeArrowheads="1"/>
                  </p:cNvSpPr>
                  <p:nvPr/>
                </p:nvSpPr>
                <p:spPr bwMode="auto">
                  <a:xfrm>
                    <a:off x="2880" y="3635"/>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69697" name="Line 59">
                    <a:extLst>
                      <a:ext uri="{FF2B5EF4-FFF2-40B4-BE49-F238E27FC236}">
                        <a16:creationId xmlns:a16="http://schemas.microsoft.com/office/drawing/2014/main" id="{A5FFB3C3-6B98-4C4C-90EF-BB6207CC1C39}"/>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69680" name="Group 60">
                  <a:extLst>
                    <a:ext uri="{FF2B5EF4-FFF2-40B4-BE49-F238E27FC236}">
                      <a16:creationId xmlns:a16="http://schemas.microsoft.com/office/drawing/2014/main" id="{42A14450-9DEF-4391-9E8A-1F964FF1ADE6}"/>
                    </a:ext>
                  </a:extLst>
                </p:cNvPr>
                <p:cNvGrpSpPr>
                  <a:grpSpLocks/>
                </p:cNvGrpSpPr>
                <p:nvPr/>
              </p:nvGrpSpPr>
              <p:grpSpPr bwMode="auto">
                <a:xfrm>
                  <a:off x="2596" y="2697"/>
                  <a:ext cx="336" cy="720"/>
                  <a:chOff x="2592" y="2688"/>
                  <a:chExt cx="336" cy="720"/>
                </a:xfrm>
              </p:grpSpPr>
              <p:sp>
                <p:nvSpPr>
                  <p:cNvPr id="69685" name="AutoShape 61">
                    <a:extLst>
                      <a:ext uri="{FF2B5EF4-FFF2-40B4-BE49-F238E27FC236}">
                        <a16:creationId xmlns:a16="http://schemas.microsoft.com/office/drawing/2014/main" id="{CE0CD015-D9FD-412A-B955-6BE05E7B1F56}"/>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86" name="Line 62">
                    <a:extLst>
                      <a:ext uri="{FF2B5EF4-FFF2-40B4-BE49-F238E27FC236}">
                        <a16:creationId xmlns:a16="http://schemas.microsoft.com/office/drawing/2014/main" id="{168D1CEE-02D7-4685-9059-9EDA785625FA}"/>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87" name="Oval 63">
                    <a:extLst>
                      <a:ext uri="{FF2B5EF4-FFF2-40B4-BE49-F238E27FC236}">
                        <a16:creationId xmlns:a16="http://schemas.microsoft.com/office/drawing/2014/main" id="{3CC59B4B-ACFB-4344-8B24-6A54D71B5B1F}"/>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69681" name="Text Box 64">
                  <a:extLst>
                    <a:ext uri="{FF2B5EF4-FFF2-40B4-BE49-F238E27FC236}">
                      <a16:creationId xmlns:a16="http://schemas.microsoft.com/office/drawing/2014/main" id="{7E80E7E1-88E8-4134-BD67-9B3F3005A4A9}"/>
                    </a:ext>
                  </a:extLst>
                </p:cNvPr>
                <p:cNvSpPr txBox="1">
                  <a:spLocks noChangeArrowheads="1"/>
                </p:cNvSpPr>
                <p:nvPr/>
              </p:nvSpPr>
              <p:spPr bwMode="auto">
                <a:xfrm>
                  <a:off x="1519" y="1968"/>
                  <a:ext cx="767" cy="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69682" name="Text Box 65">
                  <a:extLst>
                    <a:ext uri="{FF2B5EF4-FFF2-40B4-BE49-F238E27FC236}">
                      <a16:creationId xmlns:a16="http://schemas.microsoft.com/office/drawing/2014/main" id="{378ADE8F-1B97-4489-A74C-C61577C2BB59}"/>
                    </a:ext>
                  </a:extLst>
                </p:cNvPr>
                <p:cNvSpPr txBox="1">
                  <a:spLocks noChangeArrowheads="1"/>
                </p:cNvSpPr>
                <p:nvPr/>
              </p:nvSpPr>
              <p:spPr bwMode="auto">
                <a:xfrm>
                  <a:off x="3335" y="2007"/>
                  <a:ext cx="767"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69683" name="Text Box 66">
                  <a:extLst>
                    <a:ext uri="{FF2B5EF4-FFF2-40B4-BE49-F238E27FC236}">
                      <a16:creationId xmlns:a16="http://schemas.microsoft.com/office/drawing/2014/main" id="{1A521823-8797-4C7A-B9DA-36582BE588C7}"/>
                    </a:ext>
                  </a:extLst>
                </p:cNvPr>
                <p:cNvSpPr txBox="1">
                  <a:spLocks noChangeArrowheads="1"/>
                </p:cNvSpPr>
                <p:nvPr/>
              </p:nvSpPr>
              <p:spPr bwMode="auto">
                <a:xfrm>
                  <a:off x="3264" y="3884"/>
                  <a:ext cx="76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69684" name="Object 67">
                  <a:extLst>
                    <a:ext uri="{FF2B5EF4-FFF2-40B4-BE49-F238E27FC236}">
                      <a16:creationId xmlns:a16="http://schemas.microsoft.com/office/drawing/2014/main" id="{2AF8B741-BE35-4A2C-999A-DAC016243A6C}"/>
                    </a:ext>
                  </a:extLst>
                </p:cNvPr>
                <p:cNvGraphicFramePr>
                  <a:graphicFrameLocks noChangeAspect="1"/>
                </p:cNvGraphicFramePr>
                <p:nvPr/>
              </p:nvGraphicFramePr>
              <p:xfrm>
                <a:off x="1680" y="3888"/>
                <a:ext cx="240" cy="240"/>
              </p:xfrm>
              <a:graphic>
                <a:graphicData uri="http://schemas.openxmlformats.org/presentationml/2006/ole">
                  <mc:AlternateContent xmlns:mc="http://schemas.openxmlformats.org/markup-compatibility/2006">
                    <mc:Choice xmlns:v="urn:schemas-microsoft-com:vml" Requires="v">
                      <p:oleObj name="Equation" r:id="rId3" imgW="164885" imgH="164885" progId="Equation.3">
                        <p:embed/>
                      </p:oleObj>
                    </mc:Choice>
                    <mc:Fallback>
                      <p:oleObj name="Equation" r:id="rId3" imgW="164885" imgH="164885" progId="Equation.3">
                        <p:embed/>
                        <p:pic>
                          <p:nvPicPr>
                            <p:cNvPr id="0" name="Object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3888"/>
                              <a:ext cx="24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69670" name="Oval 68">
              <a:extLst>
                <a:ext uri="{FF2B5EF4-FFF2-40B4-BE49-F238E27FC236}">
                  <a16:creationId xmlns:a16="http://schemas.microsoft.com/office/drawing/2014/main" id="{208B1635-D935-48EF-A4E0-156BD731A94C}"/>
                </a:ext>
              </a:extLst>
            </p:cNvPr>
            <p:cNvSpPr>
              <a:spLocks noChangeArrowheads="1"/>
            </p:cNvSpPr>
            <p:nvPr/>
          </p:nvSpPr>
          <p:spPr bwMode="auto">
            <a:xfrm>
              <a:off x="2592" y="3360"/>
              <a:ext cx="144" cy="144"/>
            </a:xfrm>
            <a:prstGeom prst="ellipse">
              <a:avLst/>
            </a:prstGeom>
            <a:solidFill>
              <a:srgbClr val="FF00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71" name="Oval 69">
              <a:extLst>
                <a:ext uri="{FF2B5EF4-FFF2-40B4-BE49-F238E27FC236}">
                  <a16:creationId xmlns:a16="http://schemas.microsoft.com/office/drawing/2014/main" id="{07E48884-9D8C-4A51-8FEC-E166143CF555}"/>
                </a:ext>
              </a:extLst>
            </p:cNvPr>
            <p:cNvSpPr>
              <a:spLocks noChangeArrowheads="1"/>
            </p:cNvSpPr>
            <p:nvPr/>
          </p:nvSpPr>
          <p:spPr bwMode="auto">
            <a:xfrm>
              <a:off x="2592" y="3696"/>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72" name="AutoShape 70">
              <a:extLst>
                <a:ext uri="{FF2B5EF4-FFF2-40B4-BE49-F238E27FC236}">
                  <a16:creationId xmlns:a16="http://schemas.microsoft.com/office/drawing/2014/main" id="{1EC1C3A1-CD53-4D06-B849-4851D3717A27}"/>
                </a:ext>
              </a:extLst>
            </p:cNvPr>
            <p:cNvSpPr>
              <a:spLocks noChangeArrowheads="1"/>
            </p:cNvSpPr>
            <p:nvPr/>
          </p:nvSpPr>
          <p:spPr bwMode="auto">
            <a:xfrm>
              <a:off x="2592" y="2208"/>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69635" name="Group 73">
            <a:extLst>
              <a:ext uri="{FF2B5EF4-FFF2-40B4-BE49-F238E27FC236}">
                <a16:creationId xmlns:a16="http://schemas.microsoft.com/office/drawing/2014/main" id="{DB6F5928-FFDA-4316-BCA3-164394122CA2}"/>
              </a:ext>
            </a:extLst>
          </p:cNvPr>
          <p:cNvGrpSpPr>
            <a:grpSpLocks/>
          </p:cNvGrpSpPr>
          <p:nvPr/>
        </p:nvGrpSpPr>
        <p:grpSpPr bwMode="auto">
          <a:xfrm>
            <a:off x="5486400" y="0"/>
            <a:ext cx="3352800" cy="5029200"/>
            <a:chOff x="1728" y="384"/>
            <a:chExt cx="2592" cy="3648"/>
          </a:xfrm>
        </p:grpSpPr>
        <p:grpSp>
          <p:nvGrpSpPr>
            <p:cNvPr id="69645" name="Group 74">
              <a:extLst>
                <a:ext uri="{FF2B5EF4-FFF2-40B4-BE49-F238E27FC236}">
                  <a16:creationId xmlns:a16="http://schemas.microsoft.com/office/drawing/2014/main" id="{63D1C9C0-A92F-463D-8B5C-703254ABCBFE}"/>
                </a:ext>
              </a:extLst>
            </p:cNvPr>
            <p:cNvGrpSpPr>
              <a:grpSpLocks/>
            </p:cNvGrpSpPr>
            <p:nvPr/>
          </p:nvGrpSpPr>
          <p:grpSpPr bwMode="auto">
            <a:xfrm>
              <a:off x="1728" y="384"/>
              <a:ext cx="2592" cy="3648"/>
              <a:chOff x="2736" y="384"/>
              <a:chExt cx="2592" cy="3648"/>
            </a:xfrm>
          </p:grpSpPr>
          <p:sp>
            <p:nvSpPr>
              <p:cNvPr id="69667" name="Rectangle 75">
                <a:extLst>
                  <a:ext uri="{FF2B5EF4-FFF2-40B4-BE49-F238E27FC236}">
                    <a16:creationId xmlns:a16="http://schemas.microsoft.com/office/drawing/2014/main" id="{054CC2CC-7249-4161-8EDD-F2C53E5C3B3E}"/>
                  </a:ext>
                </a:extLst>
              </p:cNvPr>
              <p:cNvSpPr>
                <a:spLocks noChangeArrowheads="1"/>
              </p:cNvSpPr>
              <p:nvPr/>
            </p:nvSpPr>
            <p:spPr bwMode="auto">
              <a:xfrm rot="5400000">
                <a:off x="2208" y="912"/>
                <a:ext cx="3648" cy="2592"/>
              </a:xfrm>
              <a:prstGeom prst="rect">
                <a:avLst/>
              </a:prstGeom>
              <a:solidFill>
                <a:schemeClr val="bg1"/>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68" name="Rectangle 76" descr="Large grid">
                <a:extLst>
                  <a:ext uri="{FF2B5EF4-FFF2-40B4-BE49-F238E27FC236}">
                    <a16:creationId xmlns:a16="http://schemas.microsoft.com/office/drawing/2014/main" id="{43B2E588-FA38-4890-8EA3-C1A0AECAE803}"/>
                  </a:ext>
                </a:extLst>
              </p:cNvPr>
              <p:cNvSpPr>
                <a:spLocks noChangeArrowheads="1"/>
              </p:cNvSpPr>
              <p:nvPr/>
            </p:nvSpPr>
            <p:spPr bwMode="auto">
              <a:xfrm>
                <a:off x="2868" y="516"/>
                <a:ext cx="2352" cy="3408"/>
              </a:xfrm>
              <a:prstGeom prst="rect">
                <a:avLst/>
              </a:prstGeom>
              <a:pattFill prst="lgGrid">
                <a:fgClr>
                  <a:srgbClr val="C0C0C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grpSp>
          <p:nvGrpSpPr>
            <p:cNvPr id="69646" name="Group 77">
              <a:extLst>
                <a:ext uri="{FF2B5EF4-FFF2-40B4-BE49-F238E27FC236}">
                  <a16:creationId xmlns:a16="http://schemas.microsoft.com/office/drawing/2014/main" id="{1D506A01-CE46-46D8-99AF-D221422000EA}"/>
                </a:ext>
              </a:extLst>
            </p:cNvPr>
            <p:cNvGrpSpPr>
              <a:grpSpLocks/>
            </p:cNvGrpSpPr>
            <p:nvPr/>
          </p:nvGrpSpPr>
          <p:grpSpPr bwMode="auto">
            <a:xfrm rot="5400000">
              <a:off x="2400" y="2256"/>
              <a:ext cx="1152" cy="1632"/>
              <a:chOff x="2880" y="2160"/>
              <a:chExt cx="1152" cy="1632"/>
            </a:xfrm>
          </p:grpSpPr>
          <p:grpSp>
            <p:nvGrpSpPr>
              <p:cNvPr id="69657" name="Group 78">
                <a:extLst>
                  <a:ext uri="{FF2B5EF4-FFF2-40B4-BE49-F238E27FC236}">
                    <a16:creationId xmlns:a16="http://schemas.microsoft.com/office/drawing/2014/main" id="{1DD54A0A-E96F-4781-847A-8BF807FB0EF3}"/>
                  </a:ext>
                </a:extLst>
              </p:cNvPr>
              <p:cNvGrpSpPr>
                <a:grpSpLocks/>
              </p:cNvGrpSpPr>
              <p:nvPr/>
            </p:nvGrpSpPr>
            <p:grpSpPr bwMode="auto">
              <a:xfrm>
                <a:off x="2880" y="2160"/>
                <a:ext cx="1152" cy="1632"/>
                <a:chOff x="4416" y="1920"/>
                <a:chExt cx="1152" cy="1632"/>
              </a:xfrm>
            </p:grpSpPr>
            <p:sp>
              <p:nvSpPr>
                <p:cNvPr id="69659" name="AutoShape 79">
                  <a:extLst>
                    <a:ext uri="{FF2B5EF4-FFF2-40B4-BE49-F238E27FC236}">
                      <a16:creationId xmlns:a16="http://schemas.microsoft.com/office/drawing/2014/main" id="{D83CB7DC-E561-44E2-B673-6EFF781FBE70}"/>
                    </a:ext>
                  </a:extLst>
                </p:cNvPr>
                <p:cNvSpPr>
                  <a:spLocks noChangeArrowheads="1"/>
                </p:cNvSpPr>
                <p:nvPr/>
              </p:nvSpPr>
              <p:spPr bwMode="auto">
                <a:xfrm>
                  <a:off x="4416" y="1920"/>
                  <a:ext cx="1152" cy="1632"/>
                </a:xfrm>
                <a:prstGeom prst="roundRect">
                  <a:avLst>
                    <a:gd name="adj" fmla="val 4708"/>
                  </a:avLst>
                </a:prstGeom>
                <a:solidFill>
                  <a:srgbClr val="FFFFFF"/>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60" name="AutoShape 80">
                  <a:extLst>
                    <a:ext uri="{FF2B5EF4-FFF2-40B4-BE49-F238E27FC236}">
                      <a16:creationId xmlns:a16="http://schemas.microsoft.com/office/drawing/2014/main" id="{E2C8F1E3-4DEB-403A-9A45-A9636BB76A78}"/>
                    </a:ext>
                  </a:extLst>
                </p:cNvPr>
                <p:cNvSpPr>
                  <a:spLocks noChangeArrowheads="1"/>
                </p:cNvSpPr>
                <p:nvPr/>
              </p:nvSpPr>
              <p:spPr bwMode="auto">
                <a:xfrm>
                  <a:off x="4464" y="1968"/>
                  <a:ext cx="1056" cy="1536"/>
                </a:xfrm>
                <a:prstGeom prst="roundRect">
                  <a:avLst>
                    <a:gd name="adj" fmla="val 3569"/>
                  </a:avLst>
                </a:prstGeom>
                <a:solidFill>
                  <a:srgbClr val="EAEAEA"/>
                </a:solidFill>
                <a:ln w="9525">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61" name="AutoShape 81">
                  <a:extLst>
                    <a:ext uri="{FF2B5EF4-FFF2-40B4-BE49-F238E27FC236}">
                      <a16:creationId xmlns:a16="http://schemas.microsoft.com/office/drawing/2014/main" id="{276121B6-F12B-49F7-9778-9E2AB90945AB}"/>
                    </a:ext>
                  </a:extLst>
                </p:cNvPr>
                <p:cNvSpPr>
                  <a:spLocks noChangeArrowheads="1"/>
                </p:cNvSpPr>
                <p:nvPr/>
              </p:nvSpPr>
              <p:spPr bwMode="auto">
                <a:xfrm>
                  <a:off x="4512" y="2112"/>
                  <a:ext cx="960" cy="480"/>
                </a:xfrm>
                <a:prstGeom prst="roundRect">
                  <a:avLst>
                    <a:gd name="adj" fmla="val 16667"/>
                  </a:avLst>
                </a:prstGeom>
                <a:solidFill>
                  <a:srgbClr val="DDDDDD"/>
                </a:solidFill>
                <a:ln w="9525">
                  <a:solidFill>
                    <a:srgbClr val="5F5F5F"/>
                  </a:solidFill>
                  <a:round/>
                  <a:headEnd/>
                  <a:tailEnd/>
                </a:ln>
                <a:effectLst>
                  <a:prstShdw prst="shdw17" dist="17961" dir="2700000">
                    <a:schemeClr val="bg2"/>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62" name="AutoShape 82">
                  <a:extLst>
                    <a:ext uri="{FF2B5EF4-FFF2-40B4-BE49-F238E27FC236}">
                      <a16:creationId xmlns:a16="http://schemas.microsoft.com/office/drawing/2014/main" id="{AF7019F5-B215-41D3-9689-C422DCB6A6B5}"/>
                    </a:ext>
                  </a:extLst>
                </p:cNvPr>
                <p:cNvSpPr>
                  <a:spLocks noChangeArrowheads="1"/>
                </p:cNvSpPr>
                <p:nvPr/>
              </p:nvSpPr>
              <p:spPr bwMode="auto">
                <a:xfrm>
                  <a:off x="4512" y="2892"/>
                  <a:ext cx="960" cy="480"/>
                </a:xfrm>
                <a:prstGeom prst="roundRect">
                  <a:avLst>
                    <a:gd name="adj" fmla="val 16667"/>
                  </a:avLst>
                </a:prstGeom>
                <a:solidFill>
                  <a:srgbClr val="DDDDDD"/>
                </a:solidFill>
                <a:ln w="9525">
                  <a:solidFill>
                    <a:srgbClr val="5F5F5F"/>
                  </a:solidFill>
                  <a:round/>
                  <a:headEnd/>
                  <a:tailEnd/>
                </a:ln>
                <a:effectLst>
                  <a:prstShdw prst="shdw17" dist="17961" dir="2700000">
                    <a:schemeClr val="bg2"/>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63" name="AutoShape 83">
                  <a:extLst>
                    <a:ext uri="{FF2B5EF4-FFF2-40B4-BE49-F238E27FC236}">
                      <a16:creationId xmlns:a16="http://schemas.microsoft.com/office/drawing/2014/main" id="{B9BF2127-1DA1-4018-AE4D-9D625CDDA478}"/>
                    </a:ext>
                  </a:extLst>
                </p:cNvPr>
                <p:cNvSpPr>
                  <a:spLocks noChangeArrowheads="1"/>
                </p:cNvSpPr>
                <p:nvPr/>
              </p:nvSpPr>
              <p:spPr bwMode="auto">
                <a:xfrm>
                  <a:off x="5136" y="2256"/>
                  <a:ext cx="96" cy="192"/>
                </a:xfrm>
                <a:prstGeom prst="flowChartDelay">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64" name="AutoShape 84">
                  <a:extLst>
                    <a:ext uri="{FF2B5EF4-FFF2-40B4-BE49-F238E27FC236}">
                      <a16:creationId xmlns:a16="http://schemas.microsoft.com/office/drawing/2014/main" id="{21037ABA-68AC-418A-965E-0FB31F9B634E}"/>
                    </a:ext>
                  </a:extLst>
                </p:cNvPr>
                <p:cNvSpPr>
                  <a:spLocks noChangeArrowheads="1"/>
                </p:cNvSpPr>
                <p:nvPr/>
              </p:nvSpPr>
              <p:spPr bwMode="auto">
                <a:xfrm rot="10800000">
                  <a:off x="4704" y="2256"/>
                  <a:ext cx="96" cy="192"/>
                </a:xfrm>
                <a:prstGeom prst="flowChartDelay">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65" name="AutoShape 85">
                  <a:extLst>
                    <a:ext uri="{FF2B5EF4-FFF2-40B4-BE49-F238E27FC236}">
                      <a16:creationId xmlns:a16="http://schemas.microsoft.com/office/drawing/2014/main" id="{87412A93-0AF2-4067-BCE1-6326A7829BA1}"/>
                    </a:ext>
                  </a:extLst>
                </p:cNvPr>
                <p:cNvSpPr>
                  <a:spLocks noChangeArrowheads="1"/>
                </p:cNvSpPr>
                <p:nvPr/>
              </p:nvSpPr>
              <p:spPr bwMode="auto">
                <a:xfrm>
                  <a:off x="5136" y="3024"/>
                  <a:ext cx="96" cy="192"/>
                </a:xfrm>
                <a:prstGeom prst="flowChartDelay">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66" name="AutoShape 86">
                  <a:extLst>
                    <a:ext uri="{FF2B5EF4-FFF2-40B4-BE49-F238E27FC236}">
                      <a16:creationId xmlns:a16="http://schemas.microsoft.com/office/drawing/2014/main" id="{82E2060E-08C8-47F6-9BF2-A1E333EC7027}"/>
                    </a:ext>
                  </a:extLst>
                </p:cNvPr>
                <p:cNvSpPr>
                  <a:spLocks noChangeArrowheads="1"/>
                </p:cNvSpPr>
                <p:nvPr/>
              </p:nvSpPr>
              <p:spPr bwMode="auto">
                <a:xfrm rot="10800000">
                  <a:off x="4704" y="3024"/>
                  <a:ext cx="96" cy="192"/>
                </a:xfrm>
                <a:prstGeom prst="flowChartDelay">
                  <a:avLst/>
                </a:prstGeom>
                <a:solidFill>
                  <a:schemeClr val="bg2"/>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69658" name="AutoShape 87">
                <a:extLst>
                  <a:ext uri="{FF2B5EF4-FFF2-40B4-BE49-F238E27FC236}">
                    <a16:creationId xmlns:a16="http://schemas.microsoft.com/office/drawing/2014/main" id="{1BCDD88F-2E9B-4581-8BB3-61B9DCCF54AC}"/>
                  </a:ext>
                </a:extLst>
              </p:cNvPr>
              <p:cNvSpPr>
                <a:spLocks noChangeArrowheads="1"/>
              </p:cNvSpPr>
              <p:nvPr/>
            </p:nvSpPr>
            <p:spPr bwMode="auto">
              <a:xfrm>
                <a:off x="3360" y="2880"/>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9933"/>
              </a:solidFill>
              <a:ln w="3175">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69647" name="Group 88">
              <a:extLst>
                <a:ext uri="{FF2B5EF4-FFF2-40B4-BE49-F238E27FC236}">
                  <a16:creationId xmlns:a16="http://schemas.microsoft.com/office/drawing/2014/main" id="{914E2B89-D047-44A1-BB0D-68F8A63E7424}"/>
                </a:ext>
              </a:extLst>
            </p:cNvPr>
            <p:cNvGrpSpPr>
              <a:grpSpLocks/>
            </p:cNvGrpSpPr>
            <p:nvPr/>
          </p:nvGrpSpPr>
          <p:grpSpPr bwMode="auto">
            <a:xfrm>
              <a:off x="2592" y="1296"/>
              <a:ext cx="720" cy="960"/>
              <a:chOff x="1968" y="2400"/>
              <a:chExt cx="720" cy="960"/>
            </a:xfrm>
          </p:grpSpPr>
          <p:sp>
            <p:nvSpPr>
              <p:cNvPr id="69651" name="AutoShape 89">
                <a:extLst>
                  <a:ext uri="{FF2B5EF4-FFF2-40B4-BE49-F238E27FC236}">
                    <a16:creationId xmlns:a16="http://schemas.microsoft.com/office/drawing/2014/main" id="{69D7D1D5-718E-46F2-93BA-D9FB378051D9}"/>
                  </a:ext>
                </a:extLst>
              </p:cNvPr>
              <p:cNvSpPr>
                <a:spLocks noChangeArrowheads="1"/>
              </p:cNvSpPr>
              <p:nvPr/>
            </p:nvSpPr>
            <p:spPr bwMode="auto">
              <a:xfrm>
                <a:off x="1968" y="2400"/>
                <a:ext cx="720" cy="960"/>
              </a:xfrm>
              <a:prstGeom prst="roundRect">
                <a:avLst>
                  <a:gd name="adj" fmla="val 16667"/>
                </a:avLst>
              </a:prstGeom>
              <a:solidFill>
                <a:schemeClr val="bg1"/>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DDDDDD"/>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52" name="Rectangle 90">
                <a:extLst>
                  <a:ext uri="{FF2B5EF4-FFF2-40B4-BE49-F238E27FC236}">
                    <a16:creationId xmlns:a16="http://schemas.microsoft.com/office/drawing/2014/main" id="{A4133616-4F19-4E07-B90C-BD2B65F5477D}"/>
                  </a:ext>
                </a:extLst>
              </p:cNvPr>
              <p:cNvSpPr>
                <a:spLocks noChangeArrowheads="1"/>
              </p:cNvSpPr>
              <p:nvPr/>
            </p:nvSpPr>
            <p:spPr bwMode="auto">
              <a:xfrm>
                <a:off x="2160" y="2400"/>
                <a:ext cx="336" cy="960"/>
              </a:xfrm>
              <a:prstGeom prst="rect">
                <a:avLst/>
              </a:prstGeom>
              <a:solidFill>
                <a:srgbClr val="DDDDDD"/>
              </a:solidFill>
              <a:ln w="63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53" name="Rectangle 91">
                <a:extLst>
                  <a:ext uri="{FF2B5EF4-FFF2-40B4-BE49-F238E27FC236}">
                    <a16:creationId xmlns:a16="http://schemas.microsoft.com/office/drawing/2014/main" id="{2A3CCF1F-AB21-4116-923E-9658B9B925F0}"/>
                  </a:ext>
                </a:extLst>
              </p:cNvPr>
              <p:cNvSpPr>
                <a:spLocks noChangeArrowheads="1"/>
              </p:cNvSpPr>
              <p:nvPr/>
            </p:nvSpPr>
            <p:spPr bwMode="auto">
              <a:xfrm>
                <a:off x="2196" y="2592"/>
                <a:ext cx="240" cy="624"/>
              </a:xfrm>
              <a:prstGeom prst="rect">
                <a:avLst/>
              </a:prstGeom>
              <a:noFill/>
              <a:ln w="6350">
                <a:solidFill>
                  <a:schemeClr val="bg2"/>
                </a:solidFill>
                <a:miter lim="800000"/>
                <a:headEnd/>
                <a:tailEnd/>
              </a:ln>
              <a:effectLst/>
              <a:extLst>
                <a:ext uri="{909E8E84-426E-40DD-AFC4-6F175D3DCCD1}">
                  <a14:hiddenFill xmlns:a14="http://schemas.microsoft.com/office/drawing/2010/main">
                    <a:solidFill>
                      <a:srgbClr val="EDF6F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54" name="Rectangle 92">
                <a:extLst>
                  <a:ext uri="{FF2B5EF4-FFF2-40B4-BE49-F238E27FC236}">
                    <a16:creationId xmlns:a16="http://schemas.microsoft.com/office/drawing/2014/main" id="{9AC4DF58-A9DE-4507-8D41-C9B3C9824F95}"/>
                  </a:ext>
                </a:extLst>
              </p:cNvPr>
              <p:cNvSpPr>
                <a:spLocks noChangeArrowheads="1"/>
              </p:cNvSpPr>
              <p:nvPr/>
            </p:nvSpPr>
            <p:spPr bwMode="auto">
              <a:xfrm>
                <a:off x="2220" y="2640"/>
                <a:ext cx="192" cy="528"/>
              </a:xfrm>
              <a:prstGeom prst="rect">
                <a:avLst/>
              </a:prstGeom>
              <a:gradFill rotWithShape="1">
                <a:gsLst>
                  <a:gs pos="0">
                    <a:srgbClr val="4A6264"/>
                  </a:gs>
                  <a:gs pos="50000">
                    <a:srgbClr val="A0D4D8"/>
                  </a:gs>
                  <a:gs pos="100000">
                    <a:srgbClr val="4A6264"/>
                  </a:gs>
                </a:gsLst>
                <a:lin ang="5400000" scaled="1"/>
              </a:gradFill>
              <a:ln w="9525">
                <a:miter lim="800000"/>
                <a:headEnd/>
                <a:tailEnd/>
              </a:ln>
              <a:effectLst/>
              <a:scene3d>
                <a:camera prst="legacyObliqueTopRight"/>
                <a:lightRig rig="legacyFlat3" dir="b"/>
              </a:scene3d>
              <a:sp3d prstMaterial="legacyMatte">
                <a:bevelT w="13500" h="13500" prst="angle"/>
                <a:bevelB w="13500" h="13500" prst="angle"/>
                <a:extrusionClr>
                  <a:srgbClr val="A0D4D8"/>
                </a:extrusionClr>
                <a:contourClr>
                  <a:srgbClr val="4A6264"/>
                </a:contourClr>
              </a:sp3d>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55" name="AutoShape 93">
                <a:extLst>
                  <a:ext uri="{FF2B5EF4-FFF2-40B4-BE49-F238E27FC236}">
                    <a16:creationId xmlns:a16="http://schemas.microsoft.com/office/drawing/2014/main" id="{8DDDCBA4-9F46-4BA9-BAA2-925BCA61ECC5}"/>
                  </a:ext>
                </a:extLst>
              </p:cNvPr>
              <p:cNvSpPr>
                <a:spLocks noChangeArrowheads="1"/>
              </p:cNvSpPr>
              <p:nvPr/>
            </p:nvSpPr>
            <p:spPr bwMode="auto">
              <a:xfrm>
                <a:off x="2016" y="2832"/>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CC00"/>
              </a:solidFill>
              <a:ln w="635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56" name="AutoShape 94">
                <a:extLst>
                  <a:ext uri="{FF2B5EF4-FFF2-40B4-BE49-F238E27FC236}">
                    <a16:creationId xmlns:a16="http://schemas.microsoft.com/office/drawing/2014/main" id="{2F5F7670-0B6D-4852-9A4B-F94B01828205}"/>
                  </a:ext>
                </a:extLst>
              </p:cNvPr>
              <p:cNvSpPr>
                <a:spLocks noChangeArrowheads="1"/>
              </p:cNvSpPr>
              <p:nvPr/>
            </p:nvSpPr>
            <p:spPr bwMode="auto">
              <a:xfrm>
                <a:off x="2532" y="2844"/>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CC00"/>
              </a:solidFill>
              <a:ln w="635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69648" name="AutoShape 95">
              <a:extLst>
                <a:ext uri="{FF2B5EF4-FFF2-40B4-BE49-F238E27FC236}">
                  <a16:creationId xmlns:a16="http://schemas.microsoft.com/office/drawing/2014/main" id="{0BAB774F-6E2A-467D-9EBF-565E0D0480E6}"/>
                </a:ext>
              </a:extLst>
            </p:cNvPr>
            <p:cNvSpPr>
              <a:spLocks noChangeArrowheads="1"/>
            </p:cNvSpPr>
            <p:nvPr/>
          </p:nvSpPr>
          <p:spPr bwMode="auto">
            <a:xfrm>
              <a:off x="2352" y="672"/>
              <a:ext cx="1308" cy="384"/>
            </a:xfrm>
            <a:prstGeom prst="roundRect">
              <a:avLst>
                <a:gd name="adj" fmla="val 20236"/>
              </a:avLst>
            </a:prstGeom>
            <a:solidFill>
              <a:srgbClr val="EDF6F7"/>
            </a:solidFill>
            <a:ln w="9525">
              <a:round/>
              <a:headEnd/>
              <a:tailEnd/>
            </a:ln>
            <a:effectLst/>
            <a:scene3d>
              <a:camera prst="legacyObliqueTopRight"/>
              <a:lightRig rig="legacyFlat3" dir="b"/>
            </a:scene3d>
            <a:sp3d extrusionH="430200" prstMaterial="legacyMatte">
              <a:bevelT w="13500" h="13500" prst="angle"/>
              <a:bevelB w="13500" h="13500" prst="angle"/>
              <a:extrusionClr>
                <a:schemeClr val="bg1"/>
              </a:extrusionClr>
              <a:contourClr>
                <a:srgbClr val="EDF6F7"/>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49" name="AutoShape 96">
              <a:extLst>
                <a:ext uri="{FF2B5EF4-FFF2-40B4-BE49-F238E27FC236}">
                  <a16:creationId xmlns:a16="http://schemas.microsoft.com/office/drawing/2014/main" id="{51913A66-DC73-4CD0-985A-94500D93BB20}"/>
                </a:ext>
              </a:extLst>
            </p:cNvPr>
            <p:cNvSpPr>
              <a:spLocks noChangeArrowheads="1"/>
            </p:cNvSpPr>
            <p:nvPr/>
          </p:nvSpPr>
          <p:spPr bwMode="auto">
            <a:xfrm>
              <a:off x="2340" y="720"/>
              <a:ext cx="1308" cy="384"/>
            </a:xfrm>
            <a:prstGeom prst="roundRect">
              <a:avLst>
                <a:gd name="adj" fmla="val 20236"/>
              </a:avLst>
            </a:prstGeom>
            <a:solidFill>
              <a:srgbClr val="DDDDDD"/>
            </a:solidFill>
            <a:ln w="3175">
              <a:solidFill>
                <a:schemeClr val="bg1"/>
              </a:solidFill>
              <a:round/>
              <a:headEnd/>
              <a:tailEnd/>
            </a:ln>
            <a:effectLst>
              <a:outerShdw dist="117088" dir="19163922"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50" name="Text Box 97">
              <a:extLst>
                <a:ext uri="{FF2B5EF4-FFF2-40B4-BE49-F238E27FC236}">
                  <a16:creationId xmlns:a16="http://schemas.microsoft.com/office/drawing/2014/main" id="{0A53C1DC-B0A3-4EF8-8C58-C6622DC015DF}"/>
                </a:ext>
              </a:extLst>
            </p:cNvPr>
            <p:cNvSpPr txBox="1">
              <a:spLocks noChangeArrowheads="1"/>
            </p:cNvSpPr>
            <p:nvPr/>
          </p:nvSpPr>
          <p:spPr bwMode="auto">
            <a:xfrm>
              <a:off x="2772" y="1272"/>
              <a:ext cx="1104"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i="1">
                  <a:solidFill>
                    <a:srgbClr val="808080"/>
                  </a:solidFill>
                  <a:latin typeface=".TMC-Ong Do" pitchFamily="2" charset="0"/>
                  <a:sym typeface="Wingdings 2" panose="05020102010507070707" pitchFamily="18" charset="2"/>
                </a:rPr>
                <a:t>Vina</a:t>
              </a:r>
            </a:p>
          </p:txBody>
        </p:sp>
      </p:grpSp>
      <p:sp>
        <p:nvSpPr>
          <p:cNvPr id="69636" name="AutoShape 98">
            <a:extLst>
              <a:ext uri="{FF2B5EF4-FFF2-40B4-BE49-F238E27FC236}">
                <a16:creationId xmlns:a16="http://schemas.microsoft.com/office/drawing/2014/main" id="{486542C5-7C20-4D48-9B76-86A7FE690B51}"/>
              </a:ext>
            </a:extLst>
          </p:cNvPr>
          <p:cNvSpPr>
            <a:spLocks noChangeArrowheads="1"/>
          </p:cNvSpPr>
          <p:nvPr/>
        </p:nvSpPr>
        <p:spPr bwMode="auto">
          <a:xfrm rot="-2254495">
            <a:off x="5797550" y="1698625"/>
            <a:ext cx="152400" cy="175260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37" name="Line 100">
            <a:extLst>
              <a:ext uri="{FF2B5EF4-FFF2-40B4-BE49-F238E27FC236}">
                <a16:creationId xmlns:a16="http://schemas.microsoft.com/office/drawing/2014/main" id="{DE8038CA-B3A0-41B4-9AA9-F21390FCB9EB}"/>
              </a:ext>
            </a:extLst>
          </p:cNvPr>
          <p:cNvSpPr>
            <a:spLocks noChangeShapeType="1"/>
          </p:cNvSpPr>
          <p:nvPr/>
        </p:nvSpPr>
        <p:spPr bwMode="auto">
          <a:xfrm>
            <a:off x="6400800" y="32766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38" name="AutoShape 101">
            <a:extLst>
              <a:ext uri="{FF2B5EF4-FFF2-40B4-BE49-F238E27FC236}">
                <a16:creationId xmlns:a16="http://schemas.microsoft.com/office/drawing/2014/main" id="{A1259A2C-E0E6-4BDA-91E5-A978D165F33C}"/>
              </a:ext>
            </a:extLst>
          </p:cNvPr>
          <p:cNvSpPr>
            <a:spLocks noChangeArrowheads="1"/>
          </p:cNvSpPr>
          <p:nvPr/>
        </p:nvSpPr>
        <p:spPr bwMode="auto">
          <a:xfrm rot="-2254495">
            <a:off x="5797550" y="1698625"/>
            <a:ext cx="152400" cy="175260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39" name="Line 102">
            <a:extLst>
              <a:ext uri="{FF2B5EF4-FFF2-40B4-BE49-F238E27FC236}">
                <a16:creationId xmlns:a16="http://schemas.microsoft.com/office/drawing/2014/main" id="{AFDEB215-6824-41BA-93AE-3F2EDE3E6DCE}"/>
              </a:ext>
            </a:extLst>
          </p:cNvPr>
          <p:cNvSpPr>
            <a:spLocks noChangeShapeType="1"/>
          </p:cNvSpPr>
          <p:nvPr/>
        </p:nvSpPr>
        <p:spPr bwMode="auto">
          <a:xfrm>
            <a:off x="6400800" y="32766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40" name="AutoShape 103">
            <a:extLst>
              <a:ext uri="{FF2B5EF4-FFF2-40B4-BE49-F238E27FC236}">
                <a16:creationId xmlns:a16="http://schemas.microsoft.com/office/drawing/2014/main" id="{4FB95023-BEA8-4213-BE27-A854BD256D3F}"/>
              </a:ext>
            </a:extLst>
          </p:cNvPr>
          <p:cNvSpPr>
            <a:spLocks noChangeArrowheads="1"/>
          </p:cNvSpPr>
          <p:nvPr/>
        </p:nvSpPr>
        <p:spPr bwMode="auto">
          <a:xfrm rot="-2254495">
            <a:off x="5949950" y="2286000"/>
            <a:ext cx="152400" cy="1752600"/>
          </a:xfrm>
          <a:prstGeom prst="flowChartTerminator">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69641" name="Line 104">
            <a:extLst>
              <a:ext uri="{FF2B5EF4-FFF2-40B4-BE49-F238E27FC236}">
                <a16:creationId xmlns:a16="http://schemas.microsoft.com/office/drawing/2014/main" id="{63C1408A-5FC4-413D-B8D5-FA67363621EF}"/>
              </a:ext>
            </a:extLst>
          </p:cNvPr>
          <p:cNvSpPr>
            <a:spLocks noChangeShapeType="1"/>
          </p:cNvSpPr>
          <p:nvPr/>
        </p:nvSpPr>
        <p:spPr bwMode="auto">
          <a:xfrm>
            <a:off x="6553200" y="3863975"/>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42" name="Freeform 105">
            <a:extLst>
              <a:ext uri="{FF2B5EF4-FFF2-40B4-BE49-F238E27FC236}">
                <a16:creationId xmlns:a16="http://schemas.microsoft.com/office/drawing/2014/main" id="{5915DDFE-C5BA-4CE1-93A4-2995EEE0D9D9}"/>
              </a:ext>
            </a:extLst>
          </p:cNvPr>
          <p:cNvSpPr>
            <a:spLocks/>
          </p:cNvSpPr>
          <p:nvPr/>
        </p:nvSpPr>
        <p:spPr bwMode="auto">
          <a:xfrm>
            <a:off x="4038600" y="2262188"/>
            <a:ext cx="1487488" cy="3148012"/>
          </a:xfrm>
          <a:custGeom>
            <a:avLst/>
            <a:gdLst>
              <a:gd name="T0" fmla="*/ 2147483646 w 776"/>
              <a:gd name="T1" fmla="*/ 2147483646 h 2006"/>
              <a:gd name="T2" fmla="*/ 2147483646 w 776"/>
              <a:gd name="T3" fmla="*/ 2147483646 h 2006"/>
              <a:gd name="T4" fmla="*/ 2147483646 w 776"/>
              <a:gd name="T5" fmla="*/ 2147483646 h 2006"/>
              <a:gd name="T6" fmla="*/ 2147483646 w 776"/>
              <a:gd name="T7" fmla="*/ 2147483646 h 2006"/>
              <a:gd name="T8" fmla="*/ 2147483646 w 776"/>
              <a:gd name="T9" fmla="*/ 2147483646 h 2006"/>
              <a:gd name="T10" fmla="*/ 2147483646 w 776"/>
              <a:gd name="T11" fmla="*/ 2147483646 h 2006"/>
              <a:gd name="T12" fmla="*/ 2147483646 w 776"/>
              <a:gd name="T13" fmla="*/ 2147483646 h 2006"/>
              <a:gd name="T14" fmla="*/ 2147483646 w 776"/>
              <a:gd name="T15" fmla="*/ 2147483646 h 2006"/>
              <a:gd name="T16" fmla="*/ 2147483646 w 776"/>
              <a:gd name="T17" fmla="*/ 2147483646 h 2006"/>
              <a:gd name="T18" fmla="*/ 2147483646 w 776"/>
              <a:gd name="T19" fmla="*/ 2147483646 h 2006"/>
              <a:gd name="T20" fmla="*/ 0 w 776"/>
              <a:gd name="T21" fmla="*/ 2147483646 h 20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6" h="2006">
                <a:moveTo>
                  <a:pt x="776" y="128"/>
                </a:moveTo>
                <a:cubicBezTo>
                  <a:pt x="753" y="105"/>
                  <a:pt x="738" y="73"/>
                  <a:pt x="713" y="53"/>
                </a:cubicBezTo>
                <a:cubicBezTo>
                  <a:pt x="694" y="37"/>
                  <a:pt x="612" y="8"/>
                  <a:pt x="588" y="2"/>
                </a:cubicBezTo>
                <a:cubicBezTo>
                  <a:pt x="525" y="6"/>
                  <a:pt x="461" y="0"/>
                  <a:pt x="400" y="15"/>
                </a:cubicBezTo>
                <a:cubicBezTo>
                  <a:pt x="371" y="22"/>
                  <a:pt x="325" y="65"/>
                  <a:pt x="325" y="65"/>
                </a:cubicBezTo>
                <a:cubicBezTo>
                  <a:pt x="312" y="106"/>
                  <a:pt x="289" y="137"/>
                  <a:pt x="275" y="178"/>
                </a:cubicBezTo>
                <a:cubicBezTo>
                  <a:pt x="266" y="235"/>
                  <a:pt x="255" y="286"/>
                  <a:pt x="238" y="341"/>
                </a:cubicBezTo>
                <a:cubicBezTo>
                  <a:pt x="234" y="758"/>
                  <a:pt x="233" y="1176"/>
                  <a:pt x="225" y="1593"/>
                </a:cubicBezTo>
                <a:cubicBezTo>
                  <a:pt x="224" y="1652"/>
                  <a:pt x="194" y="1747"/>
                  <a:pt x="162" y="1793"/>
                </a:cubicBezTo>
                <a:cubicBezTo>
                  <a:pt x="151" y="1838"/>
                  <a:pt x="162" y="1892"/>
                  <a:pt x="137" y="1931"/>
                </a:cubicBezTo>
                <a:cubicBezTo>
                  <a:pt x="109" y="1975"/>
                  <a:pt x="42" y="1984"/>
                  <a:pt x="0" y="200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43" name="Freeform 106">
            <a:extLst>
              <a:ext uri="{FF2B5EF4-FFF2-40B4-BE49-F238E27FC236}">
                <a16:creationId xmlns:a16="http://schemas.microsoft.com/office/drawing/2014/main" id="{66D27A29-34E2-4DA2-8B5C-D040011150AD}"/>
              </a:ext>
            </a:extLst>
          </p:cNvPr>
          <p:cNvSpPr>
            <a:spLocks/>
          </p:cNvSpPr>
          <p:nvPr/>
        </p:nvSpPr>
        <p:spPr bwMode="auto">
          <a:xfrm>
            <a:off x="4038600" y="1801813"/>
            <a:ext cx="1328738" cy="4065587"/>
          </a:xfrm>
          <a:custGeom>
            <a:avLst/>
            <a:gdLst>
              <a:gd name="T0" fmla="*/ 2147483646 w 684"/>
              <a:gd name="T1" fmla="*/ 2147483646 h 2634"/>
              <a:gd name="T2" fmla="*/ 2147483646 w 684"/>
              <a:gd name="T3" fmla="*/ 2147483646 h 2634"/>
              <a:gd name="T4" fmla="*/ 2147483646 w 684"/>
              <a:gd name="T5" fmla="*/ 2147483646 h 2634"/>
              <a:gd name="T6" fmla="*/ 2147483646 w 684"/>
              <a:gd name="T7" fmla="*/ 2147483646 h 2634"/>
              <a:gd name="T8" fmla="*/ 2147483646 w 684"/>
              <a:gd name="T9" fmla="*/ 2147483646 h 2634"/>
              <a:gd name="T10" fmla="*/ 2147483646 w 684"/>
              <a:gd name="T11" fmla="*/ 2147483646 h 2634"/>
              <a:gd name="T12" fmla="*/ 2147483646 w 684"/>
              <a:gd name="T13" fmla="*/ 2147483646 h 2634"/>
              <a:gd name="T14" fmla="*/ 2147483646 w 684"/>
              <a:gd name="T15" fmla="*/ 2147483646 h 2634"/>
              <a:gd name="T16" fmla="*/ 2147483646 w 684"/>
              <a:gd name="T17" fmla="*/ 2147483646 h 2634"/>
              <a:gd name="T18" fmla="*/ 2147483646 w 684"/>
              <a:gd name="T19" fmla="*/ 2147483646 h 2634"/>
              <a:gd name="T20" fmla="*/ 2147483646 w 684"/>
              <a:gd name="T21" fmla="*/ 2147483646 h 2634"/>
              <a:gd name="T22" fmla="*/ 2147483646 w 684"/>
              <a:gd name="T23" fmla="*/ 2147483646 h 2634"/>
              <a:gd name="T24" fmla="*/ 2147483646 w 684"/>
              <a:gd name="T25" fmla="*/ 2147483646 h 2634"/>
              <a:gd name="T26" fmla="*/ 2147483646 w 684"/>
              <a:gd name="T27" fmla="*/ 2147483646 h 2634"/>
              <a:gd name="T28" fmla="*/ 2147483646 w 684"/>
              <a:gd name="T29" fmla="*/ 2147483646 h 2634"/>
              <a:gd name="T30" fmla="*/ 2147483646 w 684"/>
              <a:gd name="T31" fmla="*/ 2147483646 h 2634"/>
              <a:gd name="T32" fmla="*/ 2147483646 w 684"/>
              <a:gd name="T33" fmla="*/ 2147483646 h 26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4" h="2634">
                <a:moveTo>
                  <a:pt x="684" y="42"/>
                </a:moveTo>
                <a:cubicBezTo>
                  <a:pt x="667" y="38"/>
                  <a:pt x="650" y="37"/>
                  <a:pt x="634" y="30"/>
                </a:cubicBezTo>
                <a:cubicBezTo>
                  <a:pt x="620" y="24"/>
                  <a:pt x="611" y="5"/>
                  <a:pt x="596" y="4"/>
                </a:cubicBezTo>
                <a:cubicBezTo>
                  <a:pt x="538" y="0"/>
                  <a:pt x="479" y="13"/>
                  <a:pt x="421" y="17"/>
                </a:cubicBezTo>
                <a:cubicBezTo>
                  <a:pt x="363" y="185"/>
                  <a:pt x="421" y="2"/>
                  <a:pt x="421" y="455"/>
                </a:cubicBezTo>
                <a:cubicBezTo>
                  <a:pt x="421" y="1329"/>
                  <a:pt x="500" y="1073"/>
                  <a:pt x="396" y="1394"/>
                </a:cubicBezTo>
                <a:cubicBezTo>
                  <a:pt x="383" y="1494"/>
                  <a:pt x="371" y="1595"/>
                  <a:pt x="358" y="1695"/>
                </a:cubicBezTo>
                <a:cubicBezTo>
                  <a:pt x="352" y="1739"/>
                  <a:pt x="318" y="1821"/>
                  <a:pt x="308" y="1870"/>
                </a:cubicBezTo>
                <a:cubicBezTo>
                  <a:pt x="303" y="1947"/>
                  <a:pt x="297" y="2075"/>
                  <a:pt x="283" y="2158"/>
                </a:cubicBezTo>
                <a:cubicBezTo>
                  <a:pt x="278" y="2188"/>
                  <a:pt x="263" y="2216"/>
                  <a:pt x="258" y="2246"/>
                </a:cubicBezTo>
                <a:cubicBezTo>
                  <a:pt x="253" y="2275"/>
                  <a:pt x="254" y="2306"/>
                  <a:pt x="246" y="2334"/>
                </a:cubicBezTo>
                <a:cubicBezTo>
                  <a:pt x="242" y="2348"/>
                  <a:pt x="227" y="2357"/>
                  <a:pt x="221" y="2371"/>
                </a:cubicBezTo>
                <a:cubicBezTo>
                  <a:pt x="177" y="2470"/>
                  <a:pt x="226" y="2426"/>
                  <a:pt x="158" y="2471"/>
                </a:cubicBezTo>
                <a:cubicBezTo>
                  <a:pt x="129" y="2555"/>
                  <a:pt x="169" y="2472"/>
                  <a:pt x="108" y="2521"/>
                </a:cubicBezTo>
                <a:cubicBezTo>
                  <a:pt x="96" y="2531"/>
                  <a:pt x="93" y="2547"/>
                  <a:pt x="83" y="2559"/>
                </a:cubicBezTo>
                <a:cubicBezTo>
                  <a:pt x="72" y="2573"/>
                  <a:pt x="60" y="2586"/>
                  <a:pt x="45" y="2596"/>
                </a:cubicBezTo>
                <a:cubicBezTo>
                  <a:pt x="0" y="2626"/>
                  <a:pt x="8" y="2587"/>
                  <a:pt x="8" y="263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9644" name="Text Box 107">
            <a:extLst>
              <a:ext uri="{FF2B5EF4-FFF2-40B4-BE49-F238E27FC236}">
                <a16:creationId xmlns:a16="http://schemas.microsoft.com/office/drawing/2014/main" id="{00ED935E-0AC3-4BC7-B8C7-B6DD7959CB08}"/>
              </a:ext>
            </a:extLst>
          </p:cNvPr>
          <p:cNvSpPr txBox="1">
            <a:spLocks noChangeArrowheads="1"/>
          </p:cNvSpPr>
          <p:nvPr/>
        </p:nvSpPr>
        <p:spPr bwMode="auto">
          <a:xfrm>
            <a:off x="5791200" y="54864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ĐO HiỆU ĐiỆN THẾ CỦA NGUỒN ĐiỆN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4">
            <a:extLst>
              <a:ext uri="{FF2B5EF4-FFF2-40B4-BE49-F238E27FC236}">
                <a16:creationId xmlns:a16="http://schemas.microsoft.com/office/drawing/2014/main" id="{10858B2A-F4D9-4AB5-AFC9-00EC5D87B948}"/>
              </a:ext>
            </a:extLst>
          </p:cNvPr>
          <p:cNvGrpSpPr>
            <a:grpSpLocks/>
          </p:cNvGrpSpPr>
          <p:nvPr/>
        </p:nvGrpSpPr>
        <p:grpSpPr bwMode="auto">
          <a:xfrm>
            <a:off x="255588" y="277813"/>
            <a:ext cx="4011612" cy="6400800"/>
            <a:chOff x="1536" y="0"/>
            <a:chExt cx="2592" cy="4320"/>
          </a:xfrm>
        </p:grpSpPr>
        <p:pic>
          <p:nvPicPr>
            <p:cNvPr id="70729" name="Picture 5" descr="VOM Face">
              <a:extLst>
                <a:ext uri="{FF2B5EF4-FFF2-40B4-BE49-F238E27FC236}">
                  <a16:creationId xmlns:a16="http://schemas.microsoft.com/office/drawing/2014/main" id="{2BB08091-FC11-4D81-96AC-15425F95CC07}"/>
                </a:ext>
              </a:extLst>
            </p:cNvPr>
            <p:cNvPicPr>
              <a:picLocks noChangeAspect="1" noChangeArrowheads="1"/>
            </p:cNvPicPr>
            <p:nvPr/>
          </p:nvPicPr>
          <p:blipFill>
            <a:blip r:embed="rId2">
              <a:lum bright="24000" contrast="34000"/>
              <a:extLst>
                <a:ext uri="{28A0092B-C50C-407E-A947-70E740481C1C}">
                  <a14:useLocalDpi xmlns:a14="http://schemas.microsoft.com/office/drawing/2010/main" val="0"/>
                </a:ext>
              </a:extLst>
            </a:blip>
            <a:srcRect/>
            <a:stretch>
              <a:fillRect/>
            </a:stretch>
          </p:blipFill>
          <p:spPr bwMode="auto">
            <a:xfrm>
              <a:off x="1536" y="0"/>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a:extLst>
                <a:ext uri="{FF2B5EF4-FFF2-40B4-BE49-F238E27FC236}">
                  <a16:creationId xmlns:a16="http://schemas.microsoft.com/office/drawing/2014/main" id="{BB9EB096-F073-43DC-B321-39835A4A2C9E}"/>
                </a:ext>
              </a:extLst>
            </p:cNvPr>
            <p:cNvSpPr>
              <a:spLocks noChangeArrowheads="1"/>
            </p:cNvSpPr>
            <p:nvPr/>
          </p:nvSpPr>
          <p:spPr bwMode="auto">
            <a:xfrm>
              <a:off x="1536" y="2016"/>
              <a:ext cx="2592" cy="2304"/>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grpSp>
      <p:sp>
        <p:nvSpPr>
          <p:cNvPr id="70659" name="Oval 8">
            <a:extLst>
              <a:ext uri="{FF2B5EF4-FFF2-40B4-BE49-F238E27FC236}">
                <a16:creationId xmlns:a16="http://schemas.microsoft.com/office/drawing/2014/main" id="{554D4F63-BAF8-488E-90A8-2ADF8BF9DE61}"/>
              </a:ext>
            </a:extLst>
          </p:cNvPr>
          <p:cNvSpPr>
            <a:spLocks noChangeArrowheads="1"/>
          </p:cNvSpPr>
          <p:nvPr/>
        </p:nvSpPr>
        <p:spPr bwMode="auto">
          <a:xfrm>
            <a:off x="1457325" y="4098925"/>
            <a:ext cx="1412875" cy="1350963"/>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70660" name="Group 9">
            <a:extLst>
              <a:ext uri="{FF2B5EF4-FFF2-40B4-BE49-F238E27FC236}">
                <a16:creationId xmlns:a16="http://schemas.microsoft.com/office/drawing/2014/main" id="{00B7E4D8-9510-47C9-9790-5167BBA76844}"/>
              </a:ext>
            </a:extLst>
          </p:cNvPr>
          <p:cNvGrpSpPr>
            <a:grpSpLocks/>
          </p:cNvGrpSpPr>
          <p:nvPr/>
        </p:nvGrpSpPr>
        <p:grpSpPr bwMode="auto">
          <a:xfrm>
            <a:off x="477838" y="3549650"/>
            <a:ext cx="1709737" cy="1433513"/>
            <a:chOff x="1776" y="2208"/>
            <a:chExt cx="1104" cy="968"/>
          </a:xfrm>
        </p:grpSpPr>
        <p:grpSp>
          <p:nvGrpSpPr>
            <p:cNvPr id="70716" name="Group 10">
              <a:extLst>
                <a:ext uri="{FF2B5EF4-FFF2-40B4-BE49-F238E27FC236}">
                  <a16:creationId xmlns:a16="http://schemas.microsoft.com/office/drawing/2014/main" id="{76FA7976-A928-489A-A9F8-A82B4734D604}"/>
                </a:ext>
              </a:extLst>
            </p:cNvPr>
            <p:cNvGrpSpPr>
              <a:grpSpLocks/>
            </p:cNvGrpSpPr>
            <p:nvPr/>
          </p:nvGrpSpPr>
          <p:grpSpPr bwMode="auto">
            <a:xfrm>
              <a:off x="1776" y="2208"/>
              <a:ext cx="1104" cy="968"/>
              <a:chOff x="1776" y="2208"/>
              <a:chExt cx="1104" cy="968"/>
            </a:xfrm>
          </p:grpSpPr>
          <p:sp>
            <p:nvSpPr>
              <p:cNvPr id="70718" name="Line 11">
                <a:extLst>
                  <a:ext uri="{FF2B5EF4-FFF2-40B4-BE49-F238E27FC236}">
                    <a16:creationId xmlns:a16="http://schemas.microsoft.com/office/drawing/2014/main" id="{156809E0-D274-4ADE-AB61-E0232977660F}"/>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19" name="Line 12">
                <a:extLst>
                  <a:ext uri="{FF2B5EF4-FFF2-40B4-BE49-F238E27FC236}">
                    <a16:creationId xmlns:a16="http://schemas.microsoft.com/office/drawing/2014/main" id="{76E30C25-9044-4031-A73A-60AE3D7427DB}"/>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20" name="Line 13">
                <a:extLst>
                  <a:ext uri="{FF2B5EF4-FFF2-40B4-BE49-F238E27FC236}">
                    <a16:creationId xmlns:a16="http://schemas.microsoft.com/office/drawing/2014/main" id="{AA1E2E29-503B-4F76-AD14-293340729BE1}"/>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21" name="Line 14">
                <a:extLst>
                  <a:ext uri="{FF2B5EF4-FFF2-40B4-BE49-F238E27FC236}">
                    <a16:creationId xmlns:a16="http://schemas.microsoft.com/office/drawing/2014/main" id="{397F721D-6BC5-460D-8A4D-CA1FAFFCF8F1}"/>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22" name="Line 15">
                <a:extLst>
                  <a:ext uri="{FF2B5EF4-FFF2-40B4-BE49-F238E27FC236}">
                    <a16:creationId xmlns:a16="http://schemas.microsoft.com/office/drawing/2014/main" id="{E4101C93-1903-463C-8E72-3E73839EF79E}"/>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23" name="Line 16">
                <a:extLst>
                  <a:ext uri="{FF2B5EF4-FFF2-40B4-BE49-F238E27FC236}">
                    <a16:creationId xmlns:a16="http://schemas.microsoft.com/office/drawing/2014/main" id="{A6AF5C42-4F5B-46C3-B792-B2413B4ED974}"/>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24" name="Text Box 17">
                <a:extLst>
                  <a:ext uri="{FF2B5EF4-FFF2-40B4-BE49-F238E27FC236}">
                    <a16:creationId xmlns:a16="http://schemas.microsoft.com/office/drawing/2014/main" id="{76794255-797C-4027-BAC9-322A90B02917}"/>
                  </a:ext>
                </a:extLst>
              </p:cNvPr>
              <p:cNvSpPr txBox="1">
                <a:spLocks noChangeArrowheads="1"/>
              </p:cNvSpPr>
              <p:nvPr/>
            </p:nvSpPr>
            <p:spPr bwMode="auto">
              <a:xfrm>
                <a:off x="1968" y="2928"/>
                <a:ext cx="48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0725" name="Text Box 18">
                <a:extLst>
                  <a:ext uri="{FF2B5EF4-FFF2-40B4-BE49-F238E27FC236}">
                    <a16:creationId xmlns:a16="http://schemas.microsoft.com/office/drawing/2014/main" id="{D14351E7-A241-4013-AC5A-F55CC29C1417}"/>
                  </a:ext>
                </a:extLst>
              </p:cNvPr>
              <p:cNvSpPr txBox="1">
                <a:spLocks noChangeArrowheads="1"/>
              </p:cNvSpPr>
              <p:nvPr/>
            </p:nvSpPr>
            <p:spPr bwMode="auto">
              <a:xfrm>
                <a:off x="2064" y="2688"/>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0726" name="Text Box 19">
                <a:extLst>
                  <a:ext uri="{FF2B5EF4-FFF2-40B4-BE49-F238E27FC236}">
                    <a16:creationId xmlns:a16="http://schemas.microsoft.com/office/drawing/2014/main" id="{3087A1AA-7015-403B-B67F-4B35F57576E6}"/>
                  </a:ext>
                </a:extLst>
              </p:cNvPr>
              <p:cNvSpPr txBox="1">
                <a:spLocks noChangeArrowheads="1"/>
              </p:cNvSpPr>
              <p:nvPr/>
            </p:nvSpPr>
            <p:spPr bwMode="auto">
              <a:xfrm>
                <a:off x="2160" y="2518"/>
                <a:ext cx="38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0727" name="Text Box 20">
                <a:extLst>
                  <a:ext uri="{FF2B5EF4-FFF2-40B4-BE49-F238E27FC236}">
                    <a16:creationId xmlns:a16="http://schemas.microsoft.com/office/drawing/2014/main" id="{5507E640-86F0-4FAF-A2E0-ED437E5E1B66}"/>
                  </a:ext>
                </a:extLst>
              </p:cNvPr>
              <p:cNvSpPr txBox="1">
                <a:spLocks noChangeArrowheads="1"/>
              </p:cNvSpPr>
              <p:nvPr/>
            </p:nvSpPr>
            <p:spPr bwMode="auto">
              <a:xfrm>
                <a:off x="2256" y="2352"/>
                <a:ext cx="38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0728" name="Text Box 21">
                <a:extLst>
                  <a:ext uri="{FF2B5EF4-FFF2-40B4-BE49-F238E27FC236}">
                    <a16:creationId xmlns:a16="http://schemas.microsoft.com/office/drawing/2014/main" id="{C4959DFF-8F95-4B73-BB43-8113F07F4877}"/>
                  </a:ext>
                </a:extLst>
              </p:cNvPr>
              <p:cNvSpPr txBox="1">
                <a:spLocks noChangeArrowheads="1"/>
              </p:cNvSpPr>
              <p:nvPr/>
            </p:nvSpPr>
            <p:spPr bwMode="auto">
              <a:xfrm>
                <a:off x="2496" y="2256"/>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70717" name="Line 22">
              <a:extLst>
                <a:ext uri="{FF2B5EF4-FFF2-40B4-BE49-F238E27FC236}">
                  <a16:creationId xmlns:a16="http://schemas.microsoft.com/office/drawing/2014/main" id="{DA2C5465-C461-49C7-B6CA-F3F0050322C1}"/>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0661" name="Group 23">
            <a:extLst>
              <a:ext uri="{FF2B5EF4-FFF2-40B4-BE49-F238E27FC236}">
                <a16:creationId xmlns:a16="http://schemas.microsoft.com/office/drawing/2014/main" id="{807045BF-CDBA-4956-9FA5-2FFCECA098B3}"/>
              </a:ext>
            </a:extLst>
          </p:cNvPr>
          <p:cNvGrpSpPr>
            <a:grpSpLocks/>
          </p:cNvGrpSpPr>
          <p:nvPr/>
        </p:nvGrpSpPr>
        <p:grpSpPr bwMode="auto">
          <a:xfrm>
            <a:off x="2187575" y="3549650"/>
            <a:ext cx="1579563" cy="1433513"/>
            <a:chOff x="2915" y="2208"/>
            <a:chExt cx="1021" cy="968"/>
          </a:xfrm>
        </p:grpSpPr>
        <p:sp>
          <p:nvSpPr>
            <p:cNvPr id="70704" name="Text Box 24">
              <a:extLst>
                <a:ext uri="{FF2B5EF4-FFF2-40B4-BE49-F238E27FC236}">
                  <a16:creationId xmlns:a16="http://schemas.microsoft.com/office/drawing/2014/main" id="{A36EB240-1310-47D6-B42D-FFC40335A64C}"/>
                </a:ext>
              </a:extLst>
            </p:cNvPr>
            <p:cNvSpPr txBox="1">
              <a:spLocks noChangeArrowheads="1"/>
            </p:cNvSpPr>
            <p:nvPr/>
          </p:nvSpPr>
          <p:spPr bwMode="auto">
            <a:xfrm>
              <a:off x="3277" y="2928"/>
              <a:ext cx="48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0705" name="Text Box 25">
              <a:extLst>
                <a:ext uri="{FF2B5EF4-FFF2-40B4-BE49-F238E27FC236}">
                  <a16:creationId xmlns:a16="http://schemas.microsoft.com/office/drawing/2014/main" id="{4599715F-3140-41B0-AE3F-1F6E3D92135D}"/>
                </a:ext>
              </a:extLst>
            </p:cNvPr>
            <p:cNvSpPr txBox="1">
              <a:spLocks noChangeArrowheads="1"/>
            </p:cNvSpPr>
            <p:nvPr/>
          </p:nvSpPr>
          <p:spPr bwMode="auto">
            <a:xfrm>
              <a:off x="3303" y="2736"/>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0706" name="Text Box 26">
              <a:extLst>
                <a:ext uri="{FF2B5EF4-FFF2-40B4-BE49-F238E27FC236}">
                  <a16:creationId xmlns:a16="http://schemas.microsoft.com/office/drawing/2014/main" id="{DC7C9E0F-276B-4885-A95E-5D990CF0DB01}"/>
                </a:ext>
              </a:extLst>
            </p:cNvPr>
            <p:cNvSpPr txBox="1">
              <a:spLocks noChangeArrowheads="1"/>
            </p:cNvSpPr>
            <p:nvPr/>
          </p:nvSpPr>
          <p:spPr bwMode="auto">
            <a:xfrm>
              <a:off x="3216" y="2592"/>
              <a:ext cx="38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0707" name="Text Box 27">
              <a:extLst>
                <a:ext uri="{FF2B5EF4-FFF2-40B4-BE49-F238E27FC236}">
                  <a16:creationId xmlns:a16="http://schemas.microsoft.com/office/drawing/2014/main" id="{EEF7568D-A5B3-4F2A-BE9B-9FDC62C33B1A}"/>
                </a:ext>
              </a:extLst>
            </p:cNvPr>
            <p:cNvSpPr txBox="1">
              <a:spLocks noChangeArrowheads="1"/>
            </p:cNvSpPr>
            <p:nvPr/>
          </p:nvSpPr>
          <p:spPr bwMode="auto">
            <a:xfrm>
              <a:off x="3120" y="2400"/>
              <a:ext cx="38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0708" name="Text Box 28">
              <a:extLst>
                <a:ext uri="{FF2B5EF4-FFF2-40B4-BE49-F238E27FC236}">
                  <a16:creationId xmlns:a16="http://schemas.microsoft.com/office/drawing/2014/main" id="{AB994EE3-4A44-4E1A-8C9C-E1C20B2A99C5}"/>
                </a:ext>
              </a:extLst>
            </p:cNvPr>
            <p:cNvSpPr txBox="1">
              <a:spLocks noChangeArrowheads="1"/>
            </p:cNvSpPr>
            <p:nvPr/>
          </p:nvSpPr>
          <p:spPr bwMode="auto">
            <a:xfrm>
              <a:off x="2915" y="2256"/>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70709" name="Line 29">
              <a:extLst>
                <a:ext uri="{FF2B5EF4-FFF2-40B4-BE49-F238E27FC236}">
                  <a16:creationId xmlns:a16="http://schemas.microsoft.com/office/drawing/2014/main" id="{40C66E16-4C83-4B65-ADC5-920271C34ABD}"/>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10" name="Line 30">
              <a:extLst>
                <a:ext uri="{FF2B5EF4-FFF2-40B4-BE49-F238E27FC236}">
                  <a16:creationId xmlns:a16="http://schemas.microsoft.com/office/drawing/2014/main" id="{7E012F87-4B3D-477A-883E-0D9F1A49DEEE}"/>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11" name="Line 31">
              <a:extLst>
                <a:ext uri="{FF2B5EF4-FFF2-40B4-BE49-F238E27FC236}">
                  <a16:creationId xmlns:a16="http://schemas.microsoft.com/office/drawing/2014/main" id="{78B1CC33-8938-4FFA-845D-24AC3E335F3F}"/>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12" name="Line 32">
              <a:extLst>
                <a:ext uri="{FF2B5EF4-FFF2-40B4-BE49-F238E27FC236}">
                  <a16:creationId xmlns:a16="http://schemas.microsoft.com/office/drawing/2014/main" id="{DE74D96C-61C9-4F28-B1D5-82E020647492}"/>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13" name="Line 33">
              <a:extLst>
                <a:ext uri="{FF2B5EF4-FFF2-40B4-BE49-F238E27FC236}">
                  <a16:creationId xmlns:a16="http://schemas.microsoft.com/office/drawing/2014/main" id="{8C306571-B1F9-4518-9D74-4D789A798DE1}"/>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14" name="Line 34">
              <a:extLst>
                <a:ext uri="{FF2B5EF4-FFF2-40B4-BE49-F238E27FC236}">
                  <a16:creationId xmlns:a16="http://schemas.microsoft.com/office/drawing/2014/main" id="{A82A4256-8E12-42A7-A2A5-12961E491421}"/>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15" name="Line 35">
              <a:extLst>
                <a:ext uri="{FF2B5EF4-FFF2-40B4-BE49-F238E27FC236}">
                  <a16:creationId xmlns:a16="http://schemas.microsoft.com/office/drawing/2014/main" id="{5C356F49-42C9-4B3D-A709-8E2251445DC6}"/>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0662" name="Group 36">
            <a:extLst>
              <a:ext uri="{FF2B5EF4-FFF2-40B4-BE49-F238E27FC236}">
                <a16:creationId xmlns:a16="http://schemas.microsoft.com/office/drawing/2014/main" id="{6177F655-F71F-4639-AD80-BDFC5FE8422D}"/>
              </a:ext>
            </a:extLst>
          </p:cNvPr>
          <p:cNvGrpSpPr>
            <a:grpSpLocks/>
          </p:cNvGrpSpPr>
          <p:nvPr/>
        </p:nvGrpSpPr>
        <p:grpSpPr bwMode="auto">
          <a:xfrm>
            <a:off x="477838" y="4938713"/>
            <a:ext cx="1857375" cy="1119187"/>
            <a:chOff x="1776" y="3146"/>
            <a:chExt cx="1200" cy="755"/>
          </a:xfrm>
        </p:grpSpPr>
        <p:sp>
          <p:nvSpPr>
            <p:cNvPr id="70693" name="Text Box 37">
              <a:extLst>
                <a:ext uri="{FF2B5EF4-FFF2-40B4-BE49-F238E27FC236}">
                  <a16:creationId xmlns:a16="http://schemas.microsoft.com/office/drawing/2014/main" id="{FF1BDB9D-D556-4D29-9037-1395F80EE630}"/>
                </a:ext>
              </a:extLst>
            </p:cNvPr>
            <p:cNvSpPr txBox="1">
              <a:spLocks noChangeArrowheads="1"/>
            </p:cNvSpPr>
            <p:nvPr/>
          </p:nvSpPr>
          <p:spPr bwMode="auto">
            <a:xfrm>
              <a:off x="2496" y="3648"/>
              <a:ext cx="48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70694" name="Group 38">
              <a:extLst>
                <a:ext uri="{FF2B5EF4-FFF2-40B4-BE49-F238E27FC236}">
                  <a16:creationId xmlns:a16="http://schemas.microsoft.com/office/drawing/2014/main" id="{5F4A6B86-316C-4E3A-9BBF-13BFC8CB5AE6}"/>
                </a:ext>
              </a:extLst>
            </p:cNvPr>
            <p:cNvGrpSpPr>
              <a:grpSpLocks/>
            </p:cNvGrpSpPr>
            <p:nvPr/>
          </p:nvGrpSpPr>
          <p:grpSpPr bwMode="auto">
            <a:xfrm>
              <a:off x="1776" y="3146"/>
              <a:ext cx="960" cy="755"/>
              <a:chOff x="1776" y="3133"/>
              <a:chExt cx="960" cy="755"/>
            </a:xfrm>
          </p:grpSpPr>
          <p:sp>
            <p:nvSpPr>
              <p:cNvPr id="70695" name="Line 39">
                <a:extLst>
                  <a:ext uri="{FF2B5EF4-FFF2-40B4-BE49-F238E27FC236}">
                    <a16:creationId xmlns:a16="http://schemas.microsoft.com/office/drawing/2014/main" id="{4B041765-9B68-447A-9DBE-8239148E80B0}"/>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96" name="Line 40">
                <a:extLst>
                  <a:ext uri="{FF2B5EF4-FFF2-40B4-BE49-F238E27FC236}">
                    <a16:creationId xmlns:a16="http://schemas.microsoft.com/office/drawing/2014/main" id="{7AA43381-AFF5-47A1-9338-20F5250DDAEF}"/>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97" name="Line 41">
                <a:extLst>
                  <a:ext uri="{FF2B5EF4-FFF2-40B4-BE49-F238E27FC236}">
                    <a16:creationId xmlns:a16="http://schemas.microsoft.com/office/drawing/2014/main" id="{D2BB6F56-06A5-41E3-9CA0-712386D5423F}"/>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98" name="Line 42">
                <a:extLst>
                  <a:ext uri="{FF2B5EF4-FFF2-40B4-BE49-F238E27FC236}">
                    <a16:creationId xmlns:a16="http://schemas.microsoft.com/office/drawing/2014/main" id="{98A67501-7112-4329-9724-4A50FB67DD4D}"/>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99" name="Line 43">
                <a:extLst>
                  <a:ext uri="{FF2B5EF4-FFF2-40B4-BE49-F238E27FC236}">
                    <a16:creationId xmlns:a16="http://schemas.microsoft.com/office/drawing/2014/main" id="{2321377F-479A-4C2F-86B2-37FE5E3D1C4D}"/>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700" name="Text Box 44">
                <a:extLst>
                  <a:ext uri="{FF2B5EF4-FFF2-40B4-BE49-F238E27FC236}">
                    <a16:creationId xmlns:a16="http://schemas.microsoft.com/office/drawing/2014/main" id="{67C2F2BD-39DD-425D-B064-27073D6D259B}"/>
                  </a:ext>
                </a:extLst>
              </p:cNvPr>
              <p:cNvSpPr txBox="1">
                <a:spLocks noChangeArrowheads="1"/>
              </p:cNvSpPr>
              <p:nvPr/>
            </p:nvSpPr>
            <p:spPr bwMode="auto">
              <a:xfrm>
                <a:off x="2107" y="3360"/>
                <a:ext cx="48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70701" name="Text Box 45">
                <a:extLst>
                  <a:ext uri="{FF2B5EF4-FFF2-40B4-BE49-F238E27FC236}">
                    <a16:creationId xmlns:a16="http://schemas.microsoft.com/office/drawing/2014/main" id="{015FE620-F71B-4FFB-B100-7AAAB8D0A7F3}"/>
                  </a:ext>
                </a:extLst>
              </p:cNvPr>
              <p:cNvSpPr txBox="1">
                <a:spLocks noChangeArrowheads="1"/>
              </p:cNvSpPr>
              <p:nvPr/>
            </p:nvSpPr>
            <p:spPr bwMode="auto">
              <a:xfrm>
                <a:off x="2257" y="3552"/>
                <a:ext cx="479"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70702" name="Text Box 46">
                <a:extLst>
                  <a:ext uri="{FF2B5EF4-FFF2-40B4-BE49-F238E27FC236}">
                    <a16:creationId xmlns:a16="http://schemas.microsoft.com/office/drawing/2014/main" id="{16DE4507-6594-4C37-AED3-AEE4A7AB98D0}"/>
                  </a:ext>
                </a:extLst>
              </p:cNvPr>
              <p:cNvSpPr txBox="1">
                <a:spLocks noChangeArrowheads="1"/>
              </p:cNvSpPr>
              <p:nvPr/>
            </p:nvSpPr>
            <p:spPr bwMode="auto">
              <a:xfrm>
                <a:off x="1977" y="3133"/>
                <a:ext cx="48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70703" name="Line 47">
                <a:extLst>
                  <a:ext uri="{FF2B5EF4-FFF2-40B4-BE49-F238E27FC236}">
                    <a16:creationId xmlns:a16="http://schemas.microsoft.com/office/drawing/2014/main" id="{CBC3F934-0594-4600-A6E2-78CD3C72F5E7}"/>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0663" name="Group 48">
            <a:extLst>
              <a:ext uri="{FF2B5EF4-FFF2-40B4-BE49-F238E27FC236}">
                <a16:creationId xmlns:a16="http://schemas.microsoft.com/office/drawing/2014/main" id="{AF455F40-A1B8-4003-8FDA-61383092BB6A}"/>
              </a:ext>
            </a:extLst>
          </p:cNvPr>
          <p:cNvGrpSpPr>
            <a:grpSpLocks/>
          </p:cNvGrpSpPr>
          <p:nvPr/>
        </p:nvGrpSpPr>
        <p:grpSpPr bwMode="auto">
          <a:xfrm>
            <a:off x="2112963" y="4972050"/>
            <a:ext cx="1635125" cy="1066800"/>
            <a:chOff x="2880" y="3168"/>
            <a:chExt cx="1056" cy="720"/>
          </a:xfrm>
        </p:grpSpPr>
        <p:sp>
          <p:nvSpPr>
            <p:cNvPr id="70683" name="Line 49">
              <a:extLst>
                <a:ext uri="{FF2B5EF4-FFF2-40B4-BE49-F238E27FC236}">
                  <a16:creationId xmlns:a16="http://schemas.microsoft.com/office/drawing/2014/main" id="{69A22F90-1752-438C-A013-241505702C5F}"/>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84" name="Line 50">
              <a:extLst>
                <a:ext uri="{FF2B5EF4-FFF2-40B4-BE49-F238E27FC236}">
                  <a16:creationId xmlns:a16="http://schemas.microsoft.com/office/drawing/2014/main" id="{41ED70FD-46A4-4812-B974-4D4986DB6AC0}"/>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85" name="Line 51">
              <a:extLst>
                <a:ext uri="{FF2B5EF4-FFF2-40B4-BE49-F238E27FC236}">
                  <a16:creationId xmlns:a16="http://schemas.microsoft.com/office/drawing/2014/main" id="{2CCEAFC6-C989-4DEF-81A8-299882D1F3C5}"/>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86" name="Line 52">
              <a:extLst>
                <a:ext uri="{FF2B5EF4-FFF2-40B4-BE49-F238E27FC236}">
                  <a16:creationId xmlns:a16="http://schemas.microsoft.com/office/drawing/2014/main" id="{C04BAC84-C0FD-4784-919D-D74D5BE2F176}"/>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87" name="Line 53">
              <a:extLst>
                <a:ext uri="{FF2B5EF4-FFF2-40B4-BE49-F238E27FC236}">
                  <a16:creationId xmlns:a16="http://schemas.microsoft.com/office/drawing/2014/main" id="{5650B79E-B89F-4764-98AD-9698F28E127E}"/>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88" name="Text Box 54">
              <a:extLst>
                <a:ext uri="{FF2B5EF4-FFF2-40B4-BE49-F238E27FC236}">
                  <a16:creationId xmlns:a16="http://schemas.microsoft.com/office/drawing/2014/main" id="{F070D4FD-C12E-4DDF-9B68-B3E9E17E8F5E}"/>
                </a:ext>
              </a:extLst>
            </p:cNvPr>
            <p:cNvSpPr txBox="1">
              <a:spLocks noChangeArrowheads="1"/>
            </p:cNvSpPr>
            <p:nvPr/>
          </p:nvSpPr>
          <p:spPr bwMode="auto">
            <a:xfrm>
              <a:off x="3024" y="3504"/>
              <a:ext cx="62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70689" name="Text Box 55">
              <a:extLst>
                <a:ext uri="{FF2B5EF4-FFF2-40B4-BE49-F238E27FC236}">
                  <a16:creationId xmlns:a16="http://schemas.microsoft.com/office/drawing/2014/main" id="{BAC68385-480B-47AC-9B9E-41BDE7698BFD}"/>
                </a:ext>
              </a:extLst>
            </p:cNvPr>
            <p:cNvSpPr txBox="1">
              <a:spLocks noChangeArrowheads="1"/>
            </p:cNvSpPr>
            <p:nvPr/>
          </p:nvSpPr>
          <p:spPr bwMode="auto">
            <a:xfrm>
              <a:off x="3216" y="3312"/>
              <a:ext cx="480"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70690" name="Text Box 56">
              <a:extLst>
                <a:ext uri="{FF2B5EF4-FFF2-40B4-BE49-F238E27FC236}">
                  <a16:creationId xmlns:a16="http://schemas.microsoft.com/office/drawing/2014/main" id="{F97DCF67-95B1-4782-9601-FDBE67A60FF8}"/>
                </a:ext>
              </a:extLst>
            </p:cNvPr>
            <p:cNvSpPr txBox="1">
              <a:spLocks noChangeArrowheads="1"/>
            </p:cNvSpPr>
            <p:nvPr/>
          </p:nvSpPr>
          <p:spPr bwMode="auto">
            <a:xfrm>
              <a:off x="3360" y="3168"/>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70691" name="Text Box 57">
              <a:extLst>
                <a:ext uri="{FF2B5EF4-FFF2-40B4-BE49-F238E27FC236}">
                  <a16:creationId xmlns:a16="http://schemas.microsoft.com/office/drawing/2014/main" id="{9586BAD3-7B08-4741-B55F-75AF5B3BF302}"/>
                </a:ext>
              </a:extLst>
            </p:cNvPr>
            <p:cNvSpPr txBox="1">
              <a:spLocks noChangeArrowheads="1"/>
            </p:cNvSpPr>
            <p:nvPr/>
          </p:nvSpPr>
          <p:spPr bwMode="auto">
            <a:xfrm>
              <a:off x="2880" y="3635"/>
              <a:ext cx="38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70692" name="Line 58">
              <a:extLst>
                <a:ext uri="{FF2B5EF4-FFF2-40B4-BE49-F238E27FC236}">
                  <a16:creationId xmlns:a16="http://schemas.microsoft.com/office/drawing/2014/main" id="{428D4A96-A860-4242-8F54-60ED1B60377A}"/>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0664" name="Group 59">
            <a:extLst>
              <a:ext uri="{FF2B5EF4-FFF2-40B4-BE49-F238E27FC236}">
                <a16:creationId xmlns:a16="http://schemas.microsoft.com/office/drawing/2014/main" id="{1E3ABBEE-CF14-4B17-A5A1-D4C101FC33ED}"/>
              </a:ext>
            </a:extLst>
          </p:cNvPr>
          <p:cNvGrpSpPr>
            <a:grpSpLocks/>
          </p:cNvGrpSpPr>
          <p:nvPr/>
        </p:nvGrpSpPr>
        <p:grpSpPr bwMode="auto">
          <a:xfrm rot="-4980102">
            <a:off x="1895475" y="4273550"/>
            <a:ext cx="520700" cy="1066800"/>
            <a:chOff x="2592" y="2688"/>
            <a:chExt cx="336" cy="720"/>
          </a:xfrm>
        </p:grpSpPr>
        <p:sp>
          <p:nvSpPr>
            <p:cNvPr id="70680" name="AutoShape 60">
              <a:extLst>
                <a:ext uri="{FF2B5EF4-FFF2-40B4-BE49-F238E27FC236}">
                  <a16:creationId xmlns:a16="http://schemas.microsoft.com/office/drawing/2014/main" id="{016D232C-5C0B-495C-AF2B-C45FBA7B6F0B}"/>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0681" name="Line 61">
              <a:extLst>
                <a:ext uri="{FF2B5EF4-FFF2-40B4-BE49-F238E27FC236}">
                  <a16:creationId xmlns:a16="http://schemas.microsoft.com/office/drawing/2014/main" id="{9092A96B-554C-4541-869F-596ACCB37735}"/>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82" name="Oval 62">
              <a:extLst>
                <a:ext uri="{FF2B5EF4-FFF2-40B4-BE49-F238E27FC236}">
                  <a16:creationId xmlns:a16="http://schemas.microsoft.com/office/drawing/2014/main" id="{8A871142-6F3C-4F42-8834-FE1E40BEFD45}"/>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70665" name="Text Box 63">
            <a:extLst>
              <a:ext uri="{FF2B5EF4-FFF2-40B4-BE49-F238E27FC236}">
                <a16:creationId xmlns:a16="http://schemas.microsoft.com/office/drawing/2014/main" id="{73C093EC-6555-41B1-B692-DF27A60010B9}"/>
              </a:ext>
            </a:extLst>
          </p:cNvPr>
          <p:cNvSpPr txBox="1">
            <a:spLocks noChangeArrowheads="1"/>
          </p:cNvSpPr>
          <p:nvPr/>
        </p:nvSpPr>
        <p:spPr bwMode="auto">
          <a:xfrm>
            <a:off x="228600" y="3194050"/>
            <a:ext cx="1187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70666" name="Text Box 64">
            <a:extLst>
              <a:ext uri="{FF2B5EF4-FFF2-40B4-BE49-F238E27FC236}">
                <a16:creationId xmlns:a16="http://schemas.microsoft.com/office/drawing/2014/main" id="{1B537795-2039-49F6-915E-E2299E554113}"/>
              </a:ext>
            </a:extLst>
          </p:cNvPr>
          <p:cNvSpPr txBox="1">
            <a:spLocks noChangeArrowheads="1"/>
          </p:cNvSpPr>
          <p:nvPr/>
        </p:nvSpPr>
        <p:spPr bwMode="auto">
          <a:xfrm>
            <a:off x="3040063" y="3251200"/>
            <a:ext cx="11874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70667" name="Text Box 65">
            <a:extLst>
              <a:ext uri="{FF2B5EF4-FFF2-40B4-BE49-F238E27FC236}">
                <a16:creationId xmlns:a16="http://schemas.microsoft.com/office/drawing/2014/main" id="{F218B991-4013-46BC-B7CB-DEB066F19632}"/>
              </a:ext>
            </a:extLst>
          </p:cNvPr>
          <p:cNvSpPr txBox="1">
            <a:spLocks noChangeArrowheads="1"/>
          </p:cNvSpPr>
          <p:nvPr/>
        </p:nvSpPr>
        <p:spPr bwMode="auto">
          <a:xfrm>
            <a:off x="2930525" y="6032500"/>
            <a:ext cx="11890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70668" name="Object 66">
            <a:extLst>
              <a:ext uri="{FF2B5EF4-FFF2-40B4-BE49-F238E27FC236}">
                <a16:creationId xmlns:a16="http://schemas.microsoft.com/office/drawing/2014/main" id="{E811878B-CCCA-4E14-B36B-193C2294BBA4}"/>
              </a:ext>
            </a:extLst>
          </p:cNvPr>
          <p:cNvGraphicFramePr>
            <a:graphicFrameLocks noChangeAspect="1"/>
          </p:cNvGraphicFramePr>
          <p:nvPr/>
        </p:nvGraphicFramePr>
        <p:xfrm>
          <a:off x="477838" y="6038850"/>
          <a:ext cx="371475" cy="355600"/>
        </p:xfrm>
        <a:graphic>
          <a:graphicData uri="http://schemas.openxmlformats.org/presentationml/2006/ole">
            <mc:AlternateContent xmlns:mc="http://schemas.openxmlformats.org/markup-compatibility/2006">
              <mc:Choice xmlns:v="urn:schemas-microsoft-com:vml" Requires="v">
                <p:oleObj name="Equation" r:id="rId3" imgW="164885" imgH="164885" progId="Equation.3">
                  <p:embed/>
                </p:oleObj>
              </mc:Choice>
              <mc:Fallback>
                <p:oleObj name="Equation" r:id="rId3" imgW="164885" imgH="164885" progId="Equation.3">
                  <p:embed/>
                  <p:pic>
                    <p:nvPicPr>
                      <p:cNvPr id="0" name="Object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8" y="6038850"/>
                        <a:ext cx="371475"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9" name="Oval 67">
            <a:extLst>
              <a:ext uri="{FF2B5EF4-FFF2-40B4-BE49-F238E27FC236}">
                <a16:creationId xmlns:a16="http://schemas.microsoft.com/office/drawing/2014/main" id="{350F8D35-528A-4503-B654-23E9F449FBD9}"/>
              </a:ext>
            </a:extLst>
          </p:cNvPr>
          <p:cNvSpPr>
            <a:spLocks noChangeArrowheads="1"/>
          </p:cNvSpPr>
          <p:nvPr/>
        </p:nvSpPr>
        <p:spPr bwMode="auto">
          <a:xfrm>
            <a:off x="3868738" y="5256213"/>
            <a:ext cx="223837" cy="212725"/>
          </a:xfrm>
          <a:prstGeom prst="ellipse">
            <a:avLst/>
          </a:prstGeom>
          <a:solidFill>
            <a:srgbClr val="FF006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0670" name="Oval 68">
            <a:extLst>
              <a:ext uri="{FF2B5EF4-FFF2-40B4-BE49-F238E27FC236}">
                <a16:creationId xmlns:a16="http://schemas.microsoft.com/office/drawing/2014/main" id="{B12046AA-0D1E-4069-B852-9A3920B07B13}"/>
              </a:ext>
            </a:extLst>
          </p:cNvPr>
          <p:cNvSpPr>
            <a:spLocks noChangeArrowheads="1"/>
          </p:cNvSpPr>
          <p:nvPr/>
        </p:nvSpPr>
        <p:spPr bwMode="auto">
          <a:xfrm>
            <a:off x="3868738" y="5754688"/>
            <a:ext cx="223837" cy="212725"/>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0671" name="AutoShape 69">
            <a:extLst>
              <a:ext uri="{FF2B5EF4-FFF2-40B4-BE49-F238E27FC236}">
                <a16:creationId xmlns:a16="http://schemas.microsoft.com/office/drawing/2014/main" id="{7BA1DC43-5F06-432B-81A8-AB04E5C5CF9B}"/>
              </a:ext>
            </a:extLst>
          </p:cNvPr>
          <p:cNvSpPr>
            <a:spLocks noChangeArrowheads="1"/>
          </p:cNvSpPr>
          <p:nvPr/>
        </p:nvSpPr>
        <p:spPr bwMode="auto">
          <a:xfrm>
            <a:off x="3868738" y="3549650"/>
            <a:ext cx="371475" cy="355600"/>
          </a:xfrm>
          <a:custGeom>
            <a:avLst/>
            <a:gdLst>
              <a:gd name="T0" fmla="*/ 54935426 w 21600"/>
              <a:gd name="T1" fmla="*/ 0 h 21600"/>
              <a:gd name="T2" fmla="*/ 16088909 w 21600"/>
              <a:gd name="T3" fmla="*/ 14113023 h 21600"/>
              <a:gd name="T4" fmla="*/ 0 w 21600"/>
              <a:gd name="T5" fmla="*/ 48188986 h 21600"/>
              <a:gd name="T6" fmla="*/ 16088909 w 21600"/>
              <a:gd name="T7" fmla="*/ 82264932 h 21600"/>
              <a:gd name="T8" fmla="*/ 54935426 w 21600"/>
              <a:gd name="T9" fmla="*/ 96377972 h 21600"/>
              <a:gd name="T10" fmla="*/ 93781633 w 21600"/>
              <a:gd name="T11" fmla="*/ 82264932 h 21600"/>
              <a:gd name="T12" fmla="*/ 109870542 w 21600"/>
              <a:gd name="T13" fmla="*/ 48188986 h 21600"/>
              <a:gd name="T14" fmla="*/ 93781633 w 21600"/>
              <a:gd name="T15" fmla="*/ 1411302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72" name="AutoShape 97">
            <a:extLst>
              <a:ext uri="{FF2B5EF4-FFF2-40B4-BE49-F238E27FC236}">
                <a16:creationId xmlns:a16="http://schemas.microsoft.com/office/drawing/2014/main" id="{1C4721FD-5CB7-4F05-9DD8-D1FA7D98FC94}"/>
              </a:ext>
            </a:extLst>
          </p:cNvPr>
          <p:cNvSpPr>
            <a:spLocks noChangeArrowheads="1"/>
          </p:cNvSpPr>
          <p:nvPr/>
        </p:nvSpPr>
        <p:spPr bwMode="auto">
          <a:xfrm rot="-4241402">
            <a:off x="6073775" y="-12700"/>
            <a:ext cx="203200" cy="175260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0673" name="AutoShape 99">
            <a:extLst>
              <a:ext uri="{FF2B5EF4-FFF2-40B4-BE49-F238E27FC236}">
                <a16:creationId xmlns:a16="http://schemas.microsoft.com/office/drawing/2014/main" id="{62D0BC45-14B8-4626-92AC-1C14D1BC63FB}"/>
              </a:ext>
            </a:extLst>
          </p:cNvPr>
          <p:cNvSpPr>
            <a:spLocks noChangeArrowheads="1"/>
          </p:cNvSpPr>
          <p:nvPr/>
        </p:nvSpPr>
        <p:spPr bwMode="auto">
          <a:xfrm rot="-3323206">
            <a:off x="6400800" y="2667000"/>
            <a:ext cx="228600" cy="1752600"/>
          </a:xfrm>
          <a:prstGeom prst="flowChartTerminator">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0674" name="Freeform 102">
            <a:extLst>
              <a:ext uri="{FF2B5EF4-FFF2-40B4-BE49-F238E27FC236}">
                <a16:creationId xmlns:a16="http://schemas.microsoft.com/office/drawing/2014/main" id="{6DF5854D-FCA7-4FE0-9FC1-54250AF961E0}"/>
              </a:ext>
            </a:extLst>
          </p:cNvPr>
          <p:cNvSpPr>
            <a:spLocks/>
          </p:cNvSpPr>
          <p:nvPr/>
        </p:nvSpPr>
        <p:spPr bwMode="auto">
          <a:xfrm>
            <a:off x="4038600" y="533400"/>
            <a:ext cx="1371600" cy="5334000"/>
          </a:xfrm>
          <a:custGeom>
            <a:avLst/>
            <a:gdLst>
              <a:gd name="T0" fmla="*/ 2147483646 w 684"/>
              <a:gd name="T1" fmla="*/ 2147483646 h 2634"/>
              <a:gd name="T2" fmla="*/ 2147483646 w 684"/>
              <a:gd name="T3" fmla="*/ 2147483646 h 2634"/>
              <a:gd name="T4" fmla="*/ 2147483646 w 684"/>
              <a:gd name="T5" fmla="*/ 2147483646 h 2634"/>
              <a:gd name="T6" fmla="*/ 2147483646 w 684"/>
              <a:gd name="T7" fmla="*/ 2147483646 h 2634"/>
              <a:gd name="T8" fmla="*/ 2147483646 w 684"/>
              <a:gd name="T9" fmla="*/ 2147483646 h 2634"/>
              <a:gd name="T10" fmla="*/ 2147483646 w 684"/>
              <a:gd name="T11" fmla="*/ 2147483646 h 2634"/>
              <a:gd name="T12" fmla="*/ 2147483646 w 684"/>
              <a:gd name="T13" fmla="*/ 2147483646 h 2634"/>
              <a:gd name="T14" fmla="*/ 2147483646 w 684"/>
              <a:gd name="T15" fmla="*/ 2147483646 h 2634"/>
              <a:gd name="T16" fmla="*/ 2147483646 w 684"/>
              <a:gd name="T17" fmla="*/ 2147483646 h 2634"/>
              <a:gd name="T18" fmla="*/ 2147483646 w 684"/>
              <a:gd name="T19" fmla="*/ 2147483646 h 2634"/>
              <a:gd name="T20" fmla="*/ 2147483646 w 684"/>
              <a:gd name="T21" fmla="*/ 2147483646 h 2634"/>
              <a:gd name="T22" fmla="*/ 2147483646 w 684"/>
              <a:gd name="T23" fmla="*/ 2147483646 h 2634"/>
              <a:gd name="T24" fmla="*/ 2147483646 w 684"/>
              <a:gd name="T25" fmla="*/ 2147483646 h 2634"/>
              <a:gd name="T26" fmla="*/ 2147483646 w 684"/>
              <a:gd name="T27" fmla="*/ 2147483646 h 2634"/>
              <a:gd name="T28" fmla="*/ 2147483646 w 684"/>
              <a:gd name="T29" fmla="*/ 2147483646 h 2634"/>
              <a:gd name="T30" fmla="*/ 2147483646 w 684"/>
              <a:gd name="T31" fmla="*/ 2147483646 h 2634"/>
              <a:gd name="T32" fmla="*/ 2147483646 w 684"/>
              <a:gd name="T33" fmla="*/ 2147483646 h 26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4" h="2634">
                <a:moveTo>
                  <a:pt x="684" y="42"/>
                </a:moveTo>
                <a:cubicBezTo>
                  <a:pt x="667" y="38"/>
                  <a:pt x="650" y="37"/>
                  <a:pt x="634" y="30"/>
                </a:cubicBezTo>
                <a:cubicBezTo>
                  <a:pt x="620" y="24"/>
                  <a:pt x="611" y="5"/>
                  <a:pt x="596" y="4"/>
                </a:cubicBezTo>
                <a:cubicBezTo>
                  <a:pt x="538" y="0"/>
                  <a:pt x="479" y="13"/>
                  <a:pt x="421" y="17"/>
                </a:cubicBezTo>
                <a:cubicBezTo>
                  <a:pt x="363" y="185"/>
                  <a:pt x="421" y="2"/>
                  <a:pt x="421" y="455"/>
                </a:cubicBezTo>
                <a:cubicBezTo>
                  <a:pt x="421" y="1329"/>
                  <a:pt x="500" y="1073"/>
                  <a:pt x="396" y="1394"/>
                </a:cubicBezTo>
                <a:cubicBezTo>
                  <a:pt x="383" y="1494"/>
                  <a:pt x="371" y="1595"/>
                  <a:pt x="358" y="1695"/>
                </a:cubicBezTo>
                <a:cubicBezTo>
                  <a:pt x="352" y="1739"/>
                  <a:pt x="318" y="1821"/>
                  <a:pt x="308" y="1870"/>
                </a:cubicBezTo>
                <a:cubicBezTo>
                  <a:pt x="303" y="1947"/>
                  <a:pt x="297" y="2075"/>
                  <a:pt x="283" y="2158"/>
                </a:cubicBezTo>
                <a:cubicBezTo>
                  <a:pt x="278" y="2188"/>
                  <a:pt x="263" y="2216"/>
                  <a:pt x="258" y="2246"/>
                </a:cubicBezTo>
                <a:cubicBezTo>
                  <a:pt x="253" y="2275"/>
                  <a:pt x="254" y="2306"/>
                  <a:pt x="246" y="2334"/>
                </a:cubicBezTo>
                <a:cubicBezTo>
                  <a:pt x="242" y="2348"/>
                  <a:pt x="227" y="2357"/>
                  <a:pt x="221" y="2371"/>
                </a:cubicBezTo>
                <a:cubicBezTo>
                  <a:pt x="177" y="2470"/>
                  <a:pt x="226" y="2426"/>
                  <a:pt x="158" y="2471"/>
                </a:cubicBezTo>
                <a:cubicBezTo>
                  <a:pt x="129" y="2555"/>
                  <a:pt x="169" y="2472"/>
                  <a:pt x="108" y="2521"/>
                </a:cubicBezTo>
                <a:cubicBezTo>
                  <a:pt x="96" y="2531"/>
                  <a:pt x="93" y="2547"/>
                  <a:pt x="83" y="2559"/>
                </a:cubicBezTo>
                <a:cubicBezTo>
                  <a:pt x="72" y="2573"/>
                  <a:pt x="60" y="2586"/>
                  <a:pt x="45" y="2596"/>
                </a:cubicBezTo>
                <a:cubicBezTo>
                  <a:pt x="0" y="2626"/>
                  <a:pt x="8" y="2587"/>
                  <a:pt x="8" y="263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75" name="Text Box 103">
            <a:extLst>
              <a:ext uri="{FF2B5EF4-FFF2-40B4-BE49-F238E27FC236}">
                <a16:creationId xmlns:a16="http://schemas.microsoft.com/office/drawing/2014/main" id="{536A88ED-2246-448D-9235-DA4A9CFB36C8}"/>
              </a:ext>
            </a:extLst>
          </p:cNvPr>
          <p:cNvSpPr txBox="1">
            <a:spLocks noChangeArrowheads="1"/>
          </p:cNvSpPr>
          <p:nvPr/>
        </p:nvSpPr>
        <p:spPr bwMode="auto">
          <a:xfrm>
            <a:off x="5715000" y="51816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0">
                <a:solidFill>
                  <a:srgbClr val="000000"/>
                </a:solidFill>
              </a:rPr>
              <a:t>ĐO ĐiỆN TRỞ</a:t>
            </a:r>
          </a:p>
        </p:txBody>
      </p:sp>
      <p:pic>
        <p:nvPicPr>
          <p:cNvPr id="70676" name="Picture 104" descr="Tro5vach2">
            <a:extLst>
              <a:ext uri="{FF2B5EF4-FFF2-40B4-BE49-F238E27FC236}">
                <a16:creationId xmlns:a16="http://schemas.microsoft.com/office/drawing/2014/main" id="{B0354CBE-32D6-4C49-9FEF-862B6BF5E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613" t="-2248" b="84270"/>
          <a:stretch>
            <a:fillRect/>
          </a:stretch>
        </p:blipFill>
        <p:spPr bwMode="auto">
          <a:xfrm rot="5202233">
            <a:off x="5695950" y="2609850"/>
            <a:ext cx="3695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7" name="Line 105">
            <a:extLst>
              <a:ext uri="{FF2B5EF4-FFF2-40B4-BE49-F238E27FC236}">
                <a16:creationId xmlns:a16="http://schemas.microsoft.com/office/drawing/2014/main" id="{2B72C3C8-7E14-467C-97E0-227885AE7C12}"/>
              </a:ext>
            </a:extLst>
          </p:cNvPr>
          <p:cNvSpPr>
            <a:spLocks noChangeShapeType="1"/>
          </p:cNvSpPr>
          <p:nvPr/>
        </p:nvSpPr>
        <p:spPr bwMode="auto">
          <a:xfrm>
            <a:off x="7010400" y="1184275"/>
            <a:ext cx="381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78" name="Line 106">
            <a:extLst>
              <a:ext uri="{FF2B5EF4-FFF2-40B4-BE49-F238E27FC236}">
                <a16:creationId xmlns:a16="http://schemas.microsoft.com/office/drawing/2014/main" id="{7E9E2F29-FEBF-4566-92DA-8AFFB0C530A2}"/>
              </a:ext>
            </a:extLst>
          </p:cNvPr>
          <p:cNvSpPr>
            <a:spLocks noChangeShapeType="1"/>
          </p:cNvSpPr>
          <p:nvPr/>
        </p:nvSpPr>
        <p:spPr bwMode="auto">
          <a:xfrm>
            <a:off x="7239000" y="4038600"/>
            <a:ext cx="381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0679" name="Freeform 108">
            <a:extLst>
              <a:ext uri="{FF2B5EF4-FFF2-40B4-BE49-F238E27FC236}">
                <a16:creationId xmlns:a16="http://schemas.microsoft.com/office/drawing/2014/main" id="{88D1D54C-10E5-4E7E-8CBD-BA21378AD51E}"/>
              </a:ext>
            </a:extLst>
          </p:cNvPr>
          <p:cNvSpPr>
            <a:spLocks/>
          </p:cNvSpPr>
          <p:nvPr/>
        </p:nvSpPr>
        <p:spPr bwMode="auto">
          <a:xfrm>
            <a:off x="3975100" y="439738"/>
            <a:ext cx="1817688" cy="5284787"/>
          </a:xfrm>
          <a:custGeom>
            <a:avLst/>
            <a:gdLst>
              <a:gd name="T0" fmla="*/ 2147483646 w 1145"/>
              <a:gd name="T1" fmla="*/ 2147483646 h 3329"/>
              <a:gd name="T2" fmla="*/ 2147483646 w 1145"/>
              <a:gd name="T3" fmla="*/ 2147483646 h 3329"/>
              <a:gd name="T4" fmla="*/ 2147483646 w 1145"/>
              <a:gd name="T5" fmla="*/ 2147483646 h 3329"/>
              <a:gd name="T6" fmla="*/ 2147483646 w 1145"/>
              <a:gd name="T7" fmla="*/ 2147483646 h 3329"/>
              <a:gd name="T8" fmla="*/ 2147483646 w 1145"/>
              <a:gd name="T9" fmla="*/ 2147483646 h 3329"/>
              <a:gd name="T10" fmla="*/ 2147483646 w 1145"/>
              <a:gd name="T11" fmla="*/ 2147483646 h 3329"/>
              <a:gd name="T12" fmla="*/ 2147483646 w 1145"/>
              <a:gd name="T13" fmla="*/ 2147483646 h 3329"/>
              <a:gd name="T14" fmla="*/ 2147483646 w 1145"/>
              <a:gd name="T15" fmla="*/ 2147483646 h 3329"/>
              <a:gd name="T16" fmla="*/ 2147483646 w 1145"/>
              <a:gd name="T17" fmla="*/ 2147483646 h 3329"/>
              <a:gd name="T18" fmla="*/ 2147483646 w 1145"/>
              <a:gd name="T19" fmla="*/ 2147483646 h 3329"/>
              <a:gd name="T20" fmla="*/ 2147483646 w 1145"/>
              <a:gd name="T21" fmla="*/ 2147483646 h 3329"/>
              <a:gd name="T22" fmla="*/ 2147483646 w 1145"/>
              <a:gd name="T23" fmla="*/ 2147483646 h 3329"/>
              <a:gd name="T24" fmla="*/ 2147483646 w 1145"/>
              <a:gd name="T25" fmla="*/ 2147483646 h 3329"/>
              <a:gd name="T26" fmla="*/ 2147483646 w 1145"/>
              <a:gd name="T27" fmla="*/ 2147483646 h 3329"/>
              <a:gd name="T28" fmla="*/ 2147483646 w 1145"/>
              <a:gd name="T29" fmla="*/ 2147483646 h 3329"/>
              <a:gd name="T30" fmla="*/ 2147483646 w 1145"/>
              <a:gd name="T31" fmla="*/ 2147483646 h 3329"/>
              <a:gd name="T32" fmla="*/ 2147483646 w 1145"/>
              <a:gd name="T33" fmla="*/ 2147483646 h 3329"/>
              <a:gd name="T34" fmla="*/ 2147483646 w 1145"/>
              <a:gd name="T35" fmla="*/ 2147483646 h 3329"/>
              <a:gd name="T36" fmla="*/ 2147483646 w 1145"/>
              <a:gd name="T37" fmla="*/ 2147483646 h 3329"/>
              <a:gd name="T38" fmla="*/ 2147483646 w 1145"/>
              <a:gd name="T39" fmla="*/ 2147483646 h 3329"/>
              <a:gd name="T40" fmla="*/ 2147483646 w 1145"/>
              <a:gd name="T41" fmla="*/ 2147483646 h 3329"/>
              <a:gd name="T42" fmla="*/ 2147483646 w 1145"/>
              <a:gd name="T43" fmla="*/ 2147483646 h 3329"/>
              <a:gd name="T44" fmla="*/ 2147483646 w 1145"/>
              <a:gd name="T45" fmla="*/ 2147483646 h 3329"/>
              <a:gd name="T46" fmla="*/ 2147483646 w 1145"/>
              <a:gd name="T47" fmla="*/ 2147483646 h 3329"/>
              <a:gd name="T48" fmla="*/ 2147483646 w 1145"/>
              <a:gd name="T49" fmla="*/ 2147483646 h 3329"/>
              <a:gd name="T50" fmla="*/ 2147483646 w 1145"/>
              <a:gd name="T51" fmla="*/ 2147483646 h 3329"/>
              <a:gd name="T52" fmla="*/ 2147483646 w 1145"/>
              <a:gd name="T53" fmla="*/ 2147483646 h 3329"/>
              <a:gd name="T54" fmla="*/ 2147483646 w 1145"/>
              <a:gd name="T55" fmla="*/ 2147483646 h 3329"/>
              <a:gd name="T56" fmla="*/ 2147483646 w 1145"/>
              <a:gd name="T57" fmla="*/ 2147483646 h 3329"/>
              <a:gd name="T58" fmla="*/ 0 w 1145"/>
              <a:gd name="T59" fmla="*/ 2147483646 h 33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45" h="3329">
                <a:moveTo>
                  <a:pt x="1127" y="1626"/>
                </a:moveTo>
                <a:cubicBezTo>
                  <a:pt x="1123" y="1536"/>
                  <a:pt x="1145" y="1292"/>
                  <a:pt x="1077" y="1188"/>
                </a:cubicBezTo>
                <a:cubicBezTo>
                  <a:pt x="1063" y="1117"/>
                  <a:pt x="1063" y="1044"/>
                  <a:pt x="1040" y="975"/>
                </a:cubicBezTo>
                <a:cubicBezTo>
                  <a:pt x="1032" y="950"/>
                  <a:pt x="1031" y="921"/>
                  <a:pt x="1015" y="900"/>
                </a:cubicBezTo>
                <a:cubicBezTo>
                  <a:pt x="1006" y="888"/>
                  <a:pt x="990" y="883"/>
                  <a:pt x="977" y="875"/>
                </a:cubicBezTo>
                <a:cubicBezTo>
                  <a:pt x="952" y="773"/>
                  <a:pt x="986" y="874"/>
                  <a:pt x="927" y="787"/>
                </a:cubicBezTo>
                <a:cubicBezTo>
                  <a:pt x="912" y="765"/>
                  <a:pt x="918" y="733"/>
                  <a:pt x="902" y="712"/>
                </a:cubicBezTo>
                <a:cubicBezTo>
                  <a:pt x="893" y="700"/>
                  <a:pt x="877" y="695"/>
                  <a:pt x="864" y="687"/>
                </a:cubicBezTo>
                <a:cubicBezTo>
                  <a:pt x="836" y="571"/>
                  <a:pt x="877" y="692"/>
                  <a:pt x="814" y="612"/>
                </a:cubicBezTo>
                <a:cubicBezTo>
                  <a:pt x="806" y="602"/>
                  <a:pt x="808" y="586"/>
                  <a:pt x="802" y="574"/>
                </a:cubicBezTo>
                <a:cubicBezTo>
                  <a:pt x="795" y="561"/>
                  <a:pt x="783" y="551"/>
                  <a:pt x="777" y="537"/>
                </a:cubicBezTo>
                <a:cubicBezTo>
                  <a:pt x="728" y="426"/>
                  <a:pt x="783" y="493"/>
                  <a:pt x="714" y="424"/>
                </a:cubicBezTo>
                <a:cubicBezTo>
                  <a:pt x="710" y="412"/>
                  <a:pt x="708" y="399"/>
                  <a:pt x="702" y="387"/>
                </a:cubicBezTo>
                <a:cubicBezTo>
                  <a:pt x="695" y="373"/>
                  <a:pt x="683" y="363"/>
                  <a:pt x="677" y="349"/>
                </a:cubicBezTo>
                <a:cubicBezTo>
                  <a:pt x="670" y="333"/>
                  <a:pt x="674" y="313"/>
                  <a:pt x="664" y="299"/>
                </a:cubicBezTo>
                <a:cubicBezTo>
                  <a:pt x="655" y="286"/>
                  <a:pt x="639" y="282"/>
                  <a:pt x="626" y="274"/>
                </a:cubicBezTo>
                <a:cubicBezTo>
                  <a:pt x="612" y="231"/>
                  <a:pt x="601" y="199"/>
                  <a:pt x="576" y="161"/>
                </a:cubicBezTo>
                <a:cubicBezTo>
                  <a:pt x="552" y="88"/>
                  <a:pt x="583" y="156"/>
                  <a:pt x="526" y="99"/>
                </a:cubicBezTo>
                <a:cubicBezTo>
                  <a:pt x="469" y="42"/>
                  <a:pt x="537" y="73"/>
                  <a:pt x="464" y="49"/>
                </a:cubicBezTo>
                <a:cubicBezTo>
                  <a:pt x="413" y="16"/>
                  <a:pt x="407" y="0"/>
                  <a:pt x="326" y="36"/>
                </a:cubicBezTo>
                <a:cubicBezTo>
                  <a:pt x="314" y="41"/>
                  <a:pt x="319" y="62"/>
                  <a:pt x="313" y="74"/>
                </a:cubicBezTo>
                <a:cubicBezTo>
                  <a:pt x="306" y="87"/>
                  <a:pt x="296" y="99"/>
                  <a:pt x="288" y="111"/>
                </a:cubicBezTo>
                <a:cubicBezTo>
                  <a:pt x="292" y="846"/>
                  <a:pt x="294" y="1580"/>
                  <a:pt x="301" y="2315"/>
                </a:cubicBezTo>
                <a:cubicBezTo>
                  <a:pt x="301" y="2323"/>
                  <a:pt x="311" y="2664"/>
                  <a:pt x="326" y="2741"/>
                </a:cubicBezTo>
                <a:cubicBezTo>
                  <a:pt x="334" y="2780"/>
                  <a:pt x="351" y="2816"/>
                  <a:pt x="363" y="2853"/>
                </a:cubicBezTo>
                <a:cubicBezTo>
                  <a:pt x="367" y="2866"/>
                  <a:pt x="376" y="2891"/>
                  <a:pt x="376" y="2891"/>
                </a:cubicBezTo>
                <a:cubicBezTo>
                  <a:pt x="391" y="3023"/>
                  <a:pt x="449" y="3246"/>
                  <a:pt x="326" y="3329"/>
                </a:cubicBezTo>
                <a:cubicBezTo>
                  <a:pt x="274" y="3317"/>
                  <a:pt x="236" y="3303"/>
                  <a:pt x="188" y="3279"/>
                </a:cubicBezTo>
                <a:cubicBezTo>
                  <a:pt x="152" y="3226"/>
                  <a:pt x="99" y="3195"/>
                  <a:pt x="50" y="3154"/>
                </a:cubicBezTo>
                <a:cubicBezTo>
                  <a:pt x="1" y="3113"/>
                  <a:pt x="33" y="3116"/>
                  <a:pt x="0" y="311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57B5183F-CFF0-4B18-A25F-52125A644D3E}"/>
              </a:ext>
            </a:extLst>
          </p:cNvPr>
          <p:cNvSpPr txBox="1">
            <a:spLocks noChangeArrowheads="1"/>
          </p:cNvSpPr>
          <p:nvPr/>
        </p:nvSpPr>
        <p:spPr bwMode="auto">
          <a:xfrm>
            <a:off x="2438400" y="2667000"/>
            <a:ext cx="4392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400">
                <a:latin typeface="Arial Unicode "/>
                <a:cs typeface="Arial" panose="020B0604020202020204" pitchFamily="34" charset="0"/>
              </a:rPr>
              <a:t>Tiết 4,5,6 - B</a:t>
            </a:r>
            <a:r>
              <a:rPr lang="en-US" altLang="vi-VN" sz="2400">
                <a:latin typeface="Arial Unicode MS" panose="020B0604020202020204" pitchFamily="34" charset="-128"/>
                <a:cs typeface="Arial" panose="020B0604020202020204" pitchFamily="34" charset="0"/>
              </a:rPr>
              <a:t>À</a:t>
            </a:r>
            <a:r>
              <a:rPr lang="en-US" altLang="vi-VN" sz="2400">
                <a:latin typeface="Arial Unicode "/>
                <a:cs typeface="Arial" panose="020B0604020202020204" pitchFamily="34" charset="0"/>
              </a:rPr>
              <a:t>I  4</a:t>
            </a:r>
            <a:r>
              <a:rPr lang="en-US" altLang="vi-VN" sz="2400" b="0">
                <a:solidFill>
                  <a:srgbClr val="00FF00"/>
                </a:solidFill>
                <a:cs typeface="Arial" panose="020B0604020202020204" pitchFamily="34" charset="0"/>
              </a:rPr>
              <a:t> </a:t>
            </a:r>
          </a:p>
        </p:txBody>
      </p:sp>
      <p:sp>
        <p:nvSpPr>
          <p:cNvPr id="27653" name="Text Box 5">
            <a:extLst>
              <a:ext uri="{FF2B5EF4-FFF2-40B4-BE49-F238E27FC236}">
                <a16:creationId xmlns:a16="http://schemas.microsoft.com/office/drawing/2014/main" id="{CC134189-934D-4075-BFF7-1F6D9915F119}"/>
              </a:ext>
            </a:extLst>
          </p:cNvPr>
          <p:cNvSpPr txBox="1">
            <a:spLocks noChangeArrowheads="1"/>
          </p:cNvSpPr>
          <p:nvPr/>
        </p:nvSpPr>
        <p:spPr bwMode="auto">
          <a:xfrm>
            <a:off x="838200" y="3048000"/>
            <a:ext cx="7772400" cy="641350"/>
          </a:xfrm>
          <a:prstGeom prst="rect">
            <a:avLst/>
          </a:prstGeom>
          <a:noFill/>
          <a:ln w="9525">
            <a:noFill/>
            <a:miter lim="800000"/>
            <a:headEnd/>
            <a:tailEnd/>
          </a:ln>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spcBef>
                <a:spcPct val="50000"/>
              </a:spcBef>
              <a:defRPr/>
            </a:pPr>
            <a:r>
              <a:rPr lang="en-US" altLang="vi-VN" sz="3600">
                <a:solidFill>
                  <a:srgbClr val="6600CC"/>
                </a:solidFill>
                <a:effectLst>
                  <a:outerShdw blurRad="38100" dist="38100" dir="2700000" algn="tl">
                    <a:srgbClr val="000000"/>
                  </a:outerShdw>
                </a:effectLst>
                <a:latin typeface="Tahoma" pitchFamily="34" charset="0"/>
                <a:cs typeface="Arial" pitchFamily="34" charset="0"/>
              </a:rPr>
              <a:t>SỬ DỤNG</a:t>
            </a:r>
            <a:r>
              <a:rPr lang="en-US" altLang="vi-VN" sz="3600">
                <a:solidFill>
                  <a:srgbClr val="6600CC"/>
                </a:solidFill>
                <a:effectLst>
                  <a:outerShdw blurRad="38100" dist="38100" dir="2700000" algn="tl">
                    <a:srgbClr val="000000"/>
                  </a:outerShdw>
                </a:effectLst>
                <a:latin typeface="Tahoma" pitchFamily="34" charset="0"/>
              </a:rPr>
              <a:t> ĐỒNG HỒ ĐO ĐIỆN</a:t>
            </a:r>
            <a:endParaRPr lang="en-US" altLang="vi-VN" sz="3600">
              <a:solidFill>
                <a:srgbClr val="6600CC"/>
              </a:solidFill>
              <a:effectLst>
                <a:outerShdw blurRad="38100" dist="38100" dir="2700000" algn="tl">
                  <a:srgbClr val="000000"/>
                </a:outerShdw>
              </a:effectLst>
              <a:latin typeface="Tahoma" pitchFamily="34" charset="0"/>
              <a:cs typeface="Arial" pitchFamily="34" charset="0"/>
            </a:endParaRPr>
          </a:p>
        </p:txBody>
      </p:sp>
      <p:sp>
        <p:nvSpPr>
          <p:cNvPr id="72710" name="Rectangle 6">
            <a:extLst>
              <a:ext uri="{FF2B5EF4-FFF2-40B4-BE49-F238E27FC236}">
                <a16:creationId xmlns:a16="http://schemas.microsoft.com/office/drawing/2014/main" id="{B1B67759-D0F9-4CCF-BC4B-B5050519D0E8}"/>
              </a:ext>
            </a:extLst>
          </p:cNvPr>
          <p:cNvSpPr>
            <a:spLocks noChangeArrowheads="1"/>
          </p:cNvSpPr>
          <p:nvPr/>
        </p:nvSpPr>
        <p:spPr bwMode="auto">
          <a:xfrm>
            <a:off x="762000" y="762000"/>
            <a:ext cx="8001000" cy="19177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tabLst>
                <a:tab pos="257175" algn="l"/>
                <a:tab pos="457200" algn="l"/>
              </a:tabLst>
              <a:defRPr>
                <a:solidFill>
                  <a:schemeClr val="tx1"/>
                </a:solidFill>
                <a:latin typeface="Calibri" pitchFamily="34" charset="0"/>
              </a:defRPr>
            </a:lvl1pPr>
            <a:lvl2pPr>
              <a:tabLst>
                <a:tab pos="257175" algn="l"/>
                <a:tab pos="457200" algn="l"/>
              </a:tabLst>
              <a:defRPr>
                <a:solidFill>
                  <a:schemeClr val="tx1"/>
                </a:solidFill>
                <a:latin typeface="Calibri" pitchFamily="34" charset="0"/>
              </a:defRPr>
            </a:lvl2pPr>
            <a:lvl3pPr>
              <a:tabLst>
                <a:tab pos="257175" algn="l"/>
                <a:tab pos="457200" algn="l"/>
              </a:tabLst>
              <a:defRPr>
                <a:solidFill>
                  <a:schemeClr val="tx1"/>
                </a:solidFill>
                <a:latin typeface="Calibri" pitchFamily="34" charset="0"/>
              </a:defRPr>
            </a:lvl3pPr>
            <a:lvl4pPr>
              <a:tabLst>
                <a:tab pos="257175" algn="l"/>
                <a:tab pos="457200" algn="l"/>
              </a:tabLst>
              <a:defRPr>
                <a:solidFill>
                  <a:schemeClr val="tx1"/>
                </a:solidFill>
                <a:latin typeface="Calibri" pitchFamily="34" charset="0"/>
              </a:defRPr>
            </a:lvl4pPr>
            <a:lvl5pPr>
              <a:tabLst>
                <a:tab pos="257175" algn="l"/>
                <a:tab pos="457200" algn="l"/>
              </a:tabLst>
              <a:defRPr>
                <a:solidFill>
                  <a:schemeClr val="tx1"/>
                </a:solidFill>
                <a:latin typeface="Calibri" pitchFamily="34" charset="0"/>
              </a:defRPr>
            </a:lvl5pPr>
            <a:lvl6pPr fontAlgn="base">
              <a:spcBef>
                <a:spcPct val="0"/>
              </a:spcBef>
              <a:spcAft>
                <a:spcPct val="0"/>
              </a:spcAft>
              <a:tabLst>
                <a:tab pos="257175" algn="l"/>
                <a:tab pos="457200" algn="l"/>
              </a:tabLst>
              <a:defRPr>
                <a:solidFill>
                  <a:schemeClr val="tx1"/>
                </a:solidFill>
                <a:latin typeface="Calibri" pitchFamily="34" charset="0"/>
              </a:defRPr>
            </a:lvl6pPr>
            <a:lvl7pPr fontAlgn="base">
              <a:spcBef>
                <a:spcPct val="0"/>
              </a:spcBef>
              <a:spcAft>
                <a:spcPct val="0"/>
              </a:spcAft>
              <a:tabLst>
                <a:tab pos="257175" algn="l"/>
                <a:tab pos="457200" algn="l"/>
              </a:tabLst>
              <a:defRPr>
                <a:solidFill>
                  <a:schemeClr val="tx1"/>
                </a:solidFill>
                <a:latin typeface="Calibri" pitchFamily="34" charset="0"/>
              </a:defRPr>
            </a:lvl7pPr>
            <a:lvl8pPr fontAlgn="base">
              <a:spcBef>
                <a:spcPct val="0"/>
              </a:spcBef>
              <a:spcAft>
                <a:spcPct val="0"/>
              </a:spcAft>
              <a:tabLst>
                <a:tab pos="257175" algn="l"/>
                <a:tab pos="457200" algn="l"/>
              </a:tabLst>
              <a:defRPr>
                <a:solidFill>
                  <a:schemeClr val="tx1"/>
                </a:solidFill>
                <a:latin typeface="Calibri" pitchFamily="34" charset="0"/>
              </a:defRPr>
            </a:lvl8pPr>
            <a:lvl9pPr fontAlgn="base">
              <a:spcBef>
                <a:spcPct val="0"/>
              </a:spcBef>
              <a:spcAft>
                <a:spcPct val="0"/>
              </a:spcAft>
              <a:tabLst>
                <a:tab pos="257175" algn="l"/>
                <a:tab pos="457200" algn="l"/>
              </a:tabLst>
              <a:defRPr>
                <a:solidFill>
                  <a:schemeClr val="tx1"/>
                </a:solidFill>
                <a:latin typeface="Calibri" pitchFamily="34" charset="0"/>
              </a:defRPr>
            </a:lvl9pPr>
          </a:lstStyle>
          <a:p>
            <a:pPr algn="just" eaLnBrk="1" hangingPunct="1">
              <a:defRPr/>
            </a:pPr>
            <a:r>
              <a:rPr lang="nl-NL" altLang="vi-VN">
                <a:latin typeface="Arial" pitchFamily="34" charset="0"/>
              </a:rPr>
              <a:t>Tiết trước các em đã tìm hiểu về  dụng cụ dùng trong lắp đặt mạch điện. Hôm nay các em tìm hiểu Bài 4 “Thực hành: SỬ DỤNG ĐỒNG HỒ ĐIỆN ”. Chủ yếu các em tìm hiểu đồng hồ vạn năng (AVO) và tiến hành đo điện trở </a:t>
            </a:r>
            <a:r>
              <a:rPr lang="en-US" altLang="vi-VN">
                <a:latin typeface="Arial" pitchFamily="34" charset="0"/>
              </a:rPr>
              <a:t>trên bảng thực hành đo điện trở</a:t>
            </a:r>
            <a:r>
              <a:rPr lang="nl-NL" altLang="vi-VN">
                <a:latin typeface="Arial" pitchFamily="34" charset="0"/>
              </a:rPr>
              <a: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2710"/>
                                        </p:tgtEl>
                                        <p:attrNameLst>
                                          <p:attrName>style.visibility</p:attrName>
                                        </p:attrNameLst>
                                      </p:cBhvr>
                                      <p:to>
                                        <p:strVal val="visible"/>
                                      </p:to>
                                    </p:set>
                                    <p:animEffect transition="in" filter="blinds(horizontal)">
                                      <p:cBhvr>
                                        <p:cTn id="7" dur="500"/>
                                        <p:tgtEl>
                                          <p:spTgt spid="7271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checkerboard(across)">
                                      <p:cBhvr>
                                        <p:cTn id="11" dur="1000"/>
                                        <p:tgtEl>
                                          <p:spTgt spid="27652"/>
                                        </p:tgtEl>
                                      </p:cBhvr>
                                    </p:animEffect>
                                  </p:childTnLst>
                                </p:cTn>
                              </p:par>
                            </p:childTnLst>
                          </p:cTn>
                        </p:par>
                        <p:par>
                          <p:cTn id="12" fill="hold" nodeType="afterGroup">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circle(in)">
                                      <p:cBhvr>
                                        <p:cTn id="15"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727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79">
            <a:extLst>
              <a:ext uri="{FF2B5EF4-FFF2-40B4-BE49-F238E27FC236}">
                <a16:creationId xmlns:a16="http://schemas.microsoft.com/office/drawing/2014/main" id="{F25CEE67-38A4-41EC-BA37-5D6A2054FCF9}"/>
              </a:ext>
            </a:extLst>
          </p:cNvPr>
          <p:cNvSpPr txBox="1">
            <a:spLocks noChangeArrowheads="1"/>
          </p:cNvSpPr>
          <p:nvPr/>
        </p:nvSpPr>
        <p:spPr bwMode="auto">
          <a:xfrm>
            <a:off x="7086600" y="3505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vi-VN" altLang="vi-VN" sz="1800" b="0">
              <a:solidFill>
                <a:srgbClr val="000000"/>
              </a:solidFill>
            </a:endParaRPr>
          </a:p>
        </p:txBody>
      </p:sp>
      <p:sp>
        <p:nvSpPr>
          <p:cNvPr id="5206" name="Text Box 86">
            <a:extLst>
              <a:ext uri="{FF2B5EF4-FFF2-40B4-BE49-F238E27FC236}">
                <a16:creationId xmlns:a16="http://schemas.microsoft.com/office/drawing/2014/main" id="{6141DA28-D193-48F3-8CBF-27CF166A6C30}"/>
              </a:ext>
            </a:extLst>
          </p:cNvPr>
          <p:cNvSpPr txBox="1">
            <a:spLocks noChangeArrowheads="1"/>
          </p:cNvSpPr>
          <p:nvPr/>
        </p:nvSpPr>
        <p:spPr bwMode="auto">
          <a:xfrm>
            <a:off x="457200" y="695325"/>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Đo điện trở ,ta đọc số đo thang  ôm</a:t>
            </a:r>
          </a:p>
        </p:txBody>
      </p:sp>
      <p:sp>
        <p:nvSpPr>
          <p:cNvPr id="5207" name="Text Box 87">
            <a:extLst>
              <a:ext uri="{FF2B5EF4-FFF2-40B4-BE49-F238E27FC236}">
                <a16:creationId xmlns:a16="http://schemas.microsoft.com/office/drawing/2014/main" id="{5C710855-3A39-4866-9BF0-EEEBEB986741}"/>
              </a:ext>
            </a:extLst>
          </p:cNvPr>
          <p:cNvSpPr txBox="1">
            <a:spLocks noChangeArrowheads="1"/>
          </p:cNvSpPr>
          <p:nvPr/>
        </p:nvSpPr>
        <p:spPr bwMode="auto">
          <a:xfrm>
            <a:off x="457200" y="1106488"/>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Đo hiệu điện thế dòng điện 1 chiều,ta đọc số đo thang  DCV</a:t>
            </a:r>
          </a:p>
        </p:txBody>
      </p:sp>
      <p:sp>
        <p:nvSpPr>
          <p:cNvPr id="5208" name="Text Box 88">
            <a:extLst>
              <a:ext uri="{FF2B5EF4-FFF2-40B4-BE49-F238E27FC236}">
                <a16:creationId xmlns:a16="http://schemas.microsoft.com/office/drawing/2014/main" id="{0A014AC3-DFF8-4C64-BF53-2BD22D6293C5}"/>
              </a:ext>
            </a:extLst>
          </p:cNvPr>
          <p:cNvSpPr txBox="1">
            <a:spLocks noChangeArrowheads="1"/>
          </p:cNvSpPr>
          <p:nvPr/>
        </p:nvSpPr>
        <p:spPr bwMode="auto">
          <a:xfrm>
            <a:off x="471488" y="1868488"/>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Đo hiệu điện thế dòng điện xoay chiều,ta đọc số đo thang  ACV</a:t>
            </a:r>
          </a:p>
        </p:txBody>
      </p:sp>
      <p:sp>
        <p:nvSpPr>
          <p:cNvPr id="5209" name="Text Box 89">
            <a:extLst>
              <a:ext uri="{FF2B5EF4-FFF2-40B4-BE49-F238E27FC236}">
                <a16:creationId xmlns:a16="http://schemas.microsoft.com/office/drawing/2014/main" id="{44C9FD6A-9E7F-44DA-817F-41C956417E1C}"/>
              </a:ext>
            </a:extLst>
          </p:cNvPr>
          <p:cNvSpPr txBox="1">
            <a:spLocks noChangeArrowheads="1"/>
          </p:cNvSpPr>
          <p:nvPr/>
        </p:nvSpPr>
        <p:spPr bwMode="auto">
          <a:xfrm>
            <a:off x="457200" y="255905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Đo cường độ dòng điện một chiều,ta đọc số đo thang  DCA</a:t>
            </a:r>
          </a:p>
        </p:txBody>
      </p:sp>
      <p:sp>
        <p:nvSpPr>
          <p:cNvPr id="5210" name="Text Box 90">
            <a:extLst>
              <a:ext uri="{FF2B5EF4-FFF2-40B4-BE49-F238E27FC236}">
                <a16:creationId xmlns:a16="http://schemas.microsoft.com/office/drawing/2014/main" id="{EAB383AB-D39C-4E60-92B3-23B327DC8413}"/>
              </a:ext>
            </a:extLst>
          </p:cNvPr>
          <p:cNvSpPr txBox="1">
            <a:spLocks noChangeArrowheads="1"/>
          </p:cNvSpPr>
          <p:nvPr/>
        </p:nvSpPr>
        <p:spPr bwMode="auto">
          <a:xfrm>
            <a:off x="533400" y="4078288"/>
            <a:ext cx="373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Đo điện trở có 4 giới hạn đo</a:t>
            </a:r>
          </a:p>
        </p:txBody>
      </p:sp>
      <p:sp>
        <p:nvSpPr>
          <p:cNvPr id="5212" name="Text Box 92">
            <a:extLst>
              <a:ext uri="{FF2B5EF4-FFF2-40B4-BE49-F238E27FC236}">
                <a16:creationId xmlns:a16="http://schemas.microsoft.com/office/drawing/2014/main" id="{48FC6F9B-7C68-46A5-B8CA-18EB50AE8FF1}"/>
              </a:ext>
            </a:extLst>
          </p:cNvPr>
          <p:cNvSpPr txBox="1">
            <a:spLocks noChangeArrowheads="1"/>
          </p:cNvSpPr>
          <p:nvPr/>
        </p:nvSpPr>
        <p:spPr bwMode="auto">
          <a:xfrm>
            <a:off x="533400" y="4518025"/>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Đo hiệu điện thế xoay chiều có 5 giới hạn đo</a:t>
            </a:r>
          </a:p>
        </p:txBody>
      </p:sp>
      <p:sp>
        <p:nvSpPr>
          <p:cNvPr id="5213" name="Text Box 93">
            <a:extLst>
              <a:ext uri="{FF2B5EF4-FFF2-40B4-BE49-F238E27FC236}">
                <a16:creationId xmlns:a16="http://schemas.microsoft.com/office/drawing/2014/main" id="{86512BCF-AE84-4A62-8780-C13673B5E9A0}"/>
              </a:ext>
            </a:extLst>
          </p:cNvPr>
          <p:cNvSpPr txBox="1">
            <a:spLocks noChangeArrowheads="1"/>
          </p:cNvSpPr>
          <p:nvPr/>
        </p:nvSpPr>
        <p:spPr bwMode="auto">
          <a:xfrm>
            <a:off x="533400" y="5197475"/>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Đo hiệu điện thế 1chiều có 5 giới hạn đo</a:t>
            </a:r>
          </a:p>
        </p:txBody>
      </p:sp>
      <p:sp>
        <p:nvSpPr>
          <p:cNvPr id="5214" name="Text Box 94">
            <a:extLst>
              <a:ext uri="{FF2B5EF4-FFF2-40B4-BE49-F238E27FC236}">
                <a16:creationId xmlns:a16="http://schemas.microsoft.com/office/drawing/2014/main" id="{E19CC1B2-7BC2-45BC-A97C-DE48638F839D}"/>
              </a:ext>
            </a:extLst>
          </p:cNvPr>
          <p:cNvSpPr txBox="1">
            <a:spLocks noChangeArrowheads="1"/>
          </p:cNvSpPr>
          <p:nvPr/>
        </p:nvSpPr>
        <p:spPr bwMode="auto">
          <a:xfrm>
            <a:off x="533400" y="58674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Đo cường độ dòng điện 1chiều có 4 giới hạn đo</a:t>
            </a:r>
          </a:p>
        </p:txBody>
      </p:sp>
      <p:sp>
        <p:nvSpPr>
          <p:cNvPr id="5215" name="Text Box 95">
            <a:extLst>
              <a:ext uri="{FF2B5EF4-FFF2-40B4-BE49-F238E27FC236}">
                <a16:creationId xmlns:a16="http://schemas.microsoft.com/office/drawing/2014/main" id="{414F2274-EA00-437E-A735-98DB9467B216}"/>
              </a:ext>
            </a:extLst>
          </p:cNvPr>
          <p:cNvSpPr txBox="1">
            <a:spLocks noChangeArrowheads="1"/>
          </p:cNvSpPr>
          <p:nvPr/>
        </p:nvSpPr>
        <p:spPr bwMode="auto">
          <a:xfrm>
            <a:off x="381000" y="228600"/>
            <a:ext cx="4038600" cy="376238"/>
          </a:xfrm>
          <a:prstGeom prst="rect">
            <a:avLst/>
          </a:prstGeom>
          <a:gradFill rotWithShape="1">
            <a:gsLst>
              <a:gs pos="0">
                <a:srgbClr val="99CC00"/>
              </a:gs>
              <a:gs pos="50000">
                <a:schemeClr val="bg1"/>
              </a:gs>
              <a:gs pos="100000">
                <a:srgbClr val="99CC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vi-VN" sz="1800" b="0">
                <a:solidFill>
                  <a:srgbClr val="000000"/>
                </a:solidFill>
                <a:latin typeface="Arial" panose="020B0604020202020204" pitchFamily="34" charset="0"/>
              </a:rPr>
              <a:t>TÌM HiỂU THANG ĐO</a:t>
            </a:r>
          </a:p>
        </p:txBody>
      </p:sp>
      <p:sp>
        <p:nvSpPr>
          <p:cNvPr id="5216" name="Text Box 96">
            <a:extLst>
              <a:ext uri="{FF2B5EF4-FFF2-40B4-BE49-F238E27FC236}">
                <a16:creationId xmlns:a16="http://schemas.microsoft.com/office/drawing/2014/main" id="{077836AD-D5B6-4D91-A9E1-2D9CAD72861C}"/>
              </a:ext>
            </a:extLst>
          </p:cNvPr>
          <p:cNvSpPr txBox="1">
            <a:spLocks noChangeArrowheads="1"/>
          </p:cNvSpPr>
          <p:nvPr/>
        </p:nvSpPr>
        <p:spPr bwMode="auto">
          <a:xfrm>
            <a:off x="685800" y="3429000"/>
            <a:ext cx="3352800" cy="376238"/>
          </a:xfrm>
          <a:prstGeom prst="rect">
            <a:avLst/>
          </a:prstGeom>
          <a:gradFill rotWithShape="1">
            <a:gsLst>
              <a:gs pos="0">
                <a:srgbClr val="FFFF99"/>
              </a:gs>
              <a:gs pos="50000">
                <a:srgbClr val="FFFFFF"/>
              </a:gs>
              <a:gs pos="100000">
                <a:srgbClr val="FFFF99"/>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TÌM HiỂU CÔNG TẮC XOAY</a:t>
            </a:r>
          </a:p>
        </p:txBody>
      </p:sp>
      <p:grpSp>
        <p:nvGrpSpPr>
          <p:cNvPr id="71693" name="Group 97">
            <a:extLst>
              <a:ext uri="{FF2B5EF4-FFF2-40B4-BE49-F238E27FC236}">
                <a16:creationId xmlns:a16="http://schemas.microsoft.com/office/drawing/2014/main" id="{DA4629F3-3958-4F0E-AFB7-2CEAAFF55C25}"/>
              </a:ext>
            </a:extLst>
          </p:cNvPr>
          <p:cNvGrpSpPr>
            <a:grpSpLocks/>
          </p:cNvGrpSpPr>
          <p:nvPr/>
        </p:nvGrpSpPr>
        <p:grpSpPr bwMode="auto">
          <a:xfrm>
            <a:off x="4800600" y="0"/>
            <a:ext cx="4141788" cy="6858000"/>
            <a:chOff x="1519" y="0"/>
            <a:chExt cx="2609" cy="4320"/>
          </a:xfrm>
        </p:grpSpPr>
        <p:grpSp>
          <p:nvGrpSpPr>
            <p:cNvPr id="71694" name="Group 98">
              <a:extLst>
                <a:ext uri="{FF2B5EF4-FFF2-40B4-BE49-F238E27FC236}">
                  <a16:creationId xmlns:a16="http://schemas.microsoft.com/office/drawing/2014/main" id="{0AC273EA-EB0A-45E8-8041-2F11E98984F3}"/>
                </a:ext>
              </a:extLst>
            </p:cNvPr>
            <p:cNvGrpSpPr>
              <a:grpSpLocks/>
            </p:cNvGrpSpPr>
            <p:nvPr/>
          </p:nvGrpSpPr>
          <p:grpSpPr bwMode="auto">
            <a:xfrm>
              <a:off x="1536" y="0"/>
              <a:ext cx="2592" cy="4320"/>
              <a:chOff x="1536" y="0"/>
              <a:chExt cx="2592" cy="4320"/>
            </a:xfrm>
          </p:grpSpPr>
          <p:pic>
            <p:nvPicPr>
              <p:cNvPr id="71755" name="Picture 99" descr="VOM Face">
                <a:extLst>
                  <a:ext uri="{FF2B5EF4-FFF2-40B4-BE49-F238E27FC236}">
                    <a16:creationId xmlns:a16="http://schemas.microsoft.com/office/drawing/2014/main" id="{676A86FA-C83E-4AFA-8AE6-87B1E3B61D31}"/>
                  </a:ext>
                </a:extLst>
              </p:cNvPr>
              <p:cNvPicPr>
                <a:picLocks noChangeAspect="1" noChangeArrowheads="1"/>
              </p:cNvPicPr>
              <p:nvPr/>
            </p:nvPicPr>
            <p:blipFill>
              <a:blip r:embed="rId2">
                <a:lum bright="24000" contrast="34000"/>
                <a:extLst>
                  <a:ext uri="{28A0092B-C50C-407E-A947-70E740481C1C}">
                    <a14:useLocalDpi xmlns:a14="http://schemas.microsoft.com/office/drawing/2010/main" val="0"/>
                  </a:ext>
                </a:extLst>
              </a:blip>
              <a:srcRect/>
              <a:stretch>
                <a:fillRect/>
              </a:stretch>
            </p:blipFill>
            <p:spPr bwMode="auto">
              <a:xfrm>
                <a:off x="1536" y="0"/>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0" name="Rectangle 100">
                <a:extLst>
                  <a:ext uri="{FF2B5EF4-FFF2-40B4-BE49-F238E27FC236}">
                    <a16:creationId xmlns:a16="http://schemas.microsoft.com/office/drawing/2014/main" id="{F646773F-5125-4DFB-82E6-6459A468D5BD}"/>
                  </a:ext>
                </a:extLst>
              </p:cNvPr>
              <p:cNvSpPr>
                <a:spLocks noChangeArrowheads="1"/>
              </p:cNvSpPr>
              <p:nvPr/>
            </p:nvSpPr>
            <p:spPr bwMode="auto">
              <a:xfrm>
                <a:off x="1536" y="2016"/>
                <a:ext cx="2592" cy="2304"/>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grpSp>
        <p:grpSp>
          <p:nvGrpSpPr>
            <p:cNvPr id="71695" name="Group 101">
              <a:extLst>
                <a:ext uri="{FF2B5EF4-FFF2-40B4-BE49-F238E27FC236}">
                  <a16:creationId xmlns:a16="http://schemas.microsoft.com/office/drawing/2014/main" id="{42724948-9607-48E0-8DD3-C3C717018DE9}"/>
                </a:ext>
              </a:extLst>
            </p:cNvPr>
            <p:cNvGrpSpPr>
              <a:grpSpLocks/>
            </p:cNvGrpSpPr>
            <p:nvPr/>
          </p:nvGrpSpPr>
          <p:grpSpPr bwMode="auto">
            <a:xfrm>
              <a:off x="1519" y="1968"/>
              <a:ext cx="2583" cy="2160"/>
              <a:chOff x="1519" y="1968"/>
              <a:chExt cx="2583" cy="2160"/>
            </a:xfrm>
          </p:grpSpPr>
          <p:sp>
            <p:nvSpPr>
              <p:cNvPr id="71696" name="Oval 102">
                <a:extLst>
                  <a:ext uri="{FF2B5EF4-FFF2-40B4-BE49-F238E27FC236}">
                    <a16:creationId xmlns:a16="http://schemas.microsoft.com/office/drawing/2014/main" id="{E9E07C68-4E76-4A02-A67D-FF6D551DCF8D}"/>
                  </a:ext>
                </a:extLst>
              </p:cNvPr>
              <p:cNvSpPr>
                <a:spLocks noChangeArrowheads="1"/>
              </p:cNvSpPr>
              <p:nvPr/>
            </p:nvSpPr>
            <p:spPr bwMode="auto">
              <a:xfrm>
                <a:off x="2313" y="2579"/>
                <a:ext cx="912" cy="912"/>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71697" name="Group 103">
                <a:extLst>
                  <a:ext uri="{FF2B5EF4-FFF2-40B4-BE49-F238E27FC236}">
                    <a16:creationId xmlns:a16="http://schemas.microsoft.com/office/drawing/2014/main" id="{45B4A5C5-F831-484A-8873-A8165F8B78F9}"/>
                  </a:ext>
                </a:extLst>
              </p:cNvPr>
              <p:cNvGrpSpPr>
                <a:grpSpLocks/>
              </p:cNvGrpSpPr>
              <p:nvPr/>
            </p:nvGrpSpPr>
            <p:grpSpPr bwMode="auto">
              <a:xfrm>
                <a:off x="1680" y="2208"/>
                <a:ext cx="1104" cy="951"/>
                <a:chOff x="1776" y="2208"/>
                <a:chExt cx="1104" cy="951"/>
              </a:xfrm>
            </p:grpSpPr>
            <p:grpSp>
              <p:nvGrpSpPr>
                <p:cNvPr id="71742" name="Group 104">
                  <a:extLst>
                    <a:ext uri="{FF2B5EF4-FFF2-40B4-BE49-F238E27FC236}">
                      <a16:creationId xmlns:a16="http://schemas.microsoft.com/office/drawing/2014/main" id="{64F6B092-33D1-4917-809A-59030C8CCD19}"/>
                    </a:ext>
                  </a:extLst>
                </p:cNvPr>
                <p:cNvGrpSpPr>
                  <a:grpSpLocks/>
                </p:cNvGrpSpPr>
                <p:nvPr/>
              </p:nvGrpSpPr>
              <p:grpSpPr bwMode="auto">
                <a:xfrm>
                  <a:off x="1776" y="2208"/>
                  <a:ext cx="1104" cy="951"/>
                  <a:chOff x="1776" y="2208"/>
                  <a:chExt cx="1104" cy="951"/>
                </a:xfrm>
              </p:grpSpPr>
              <p:sp>
                <p:nvSpPr>
                  <p:cNvPr id="71744" name="Line 105">
                    <a:extLst>
                      <a:ext uri="{FF2B5EF4-FFF2-40B4-BE49-F238E27FC236}">
                        <a16:creationId xmlns:a16="http://schemas.microsoft.com/office/drawing/2014/main" id="{58831596-FA2A-4D74-929C-919C0588A59C}"/>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45" name="Line 106">
                    <a:extLst>
                      <a:ext uri="{FF2B5EF4-FFF2-40B4-BE49-F238E27FC236}">
                        <a16:creationId xmlns:a16="http://schemas.microsoft.com/office/drawing/2014/main" id="{C652FE7E-A0E8-4645-8309-D566D8CDD158}"/>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46" name="Line 107">
                    <a:extLst>
                      <a:ext uri="{FF2B5EF4-FFF2-40B4-BE49-F238E27FC236}">
                        <a16:creationId xmlns:a16="http://schemas.microsoft.com/office/drawing/2014/main" id="{41DC4544-36A3-449C-BD20-75AE601AC171}"/>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47" name="Line 108">
                    <a:extLst>
                      <a:ext uri="{FF2B5EF4-FFF2-40B4-BE49-F238E27FC236}">
                        <a16:creationId xmlns:a16="http://schemas.microsoft.com/office/drawing/2014/main" id="{ACA1EC14-3536-4A1A-AA27-3BB2FD919ED7}"/>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48" name="Line 109">
                    <a:extLst>
                      <a:ext uri="{FF2B5EF4-FFF2-40B4-BE49-F238E27FC236}">
                        <a16:creationId xmlns:a16="http://schemas.microsoft.com/office/drawing/2014/main" id="{A1D24439-4BCE-41C3-8BB3-B7086D529250}"/>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49" name="Line 110">
                    <a:extLst>
                      <a:ext uri="{FF2B5EF4-FFF2-40B4-BE49-F238E27FC236}">
                        <a16:creationId xmlns:a16="http://schemas.microsoft.com/office/drawing/2014/main" id="{AB140FA9-C90E-4A2F-8137-586073336CB8}"/>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50" name="Text Box 111">
                    <a:extLst>
                      <a:ext uri="{FF2B5EF4-FFF2-40B4-BE49-F238E27FC236}">
                        <a16:creationId xmlns:a16="http://schemas.microsoft.com/office/drawing/2014/main" id="{384CF8B2-F1E5-4A16-B6D7-2AC59B5315EF}"/>
                      </a:ext>
                    </a:extLst>
                  </p:cNvPr>
                  <p:cNvSpPr txBox="1">
                    <a:spLocks noChangeArrowheads="1"/>
                  </p:cNvSpPr>
                  <p:nvPr/>
                </p:nvSpPr>
                <p:spPr bwMode="auto">
                  <a:xfrm>
                    <a:off x="1968"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1751" name="Text Box 112">
                    <a:extLst>
                      <a:ext uri="{FF2B5EF4-FFF2-40B4-BE49-F238E27FC236}">
                        <a16:creationId xmlns:a16="http://schemas.microsoft.com/office/drawing/2014/main" id="{4E21D9F6-7386-45C6-A395-3C9E85A4CFF1}"/>
                      </a:ext>
                    </a:extLst>
                  </p:cNvPr>
                  <p:cNvSpPr txBox="1">
                    <a:spLocks noChangeArrowheads="1"/>
                  </p:cNvSpPr>
                  <p:nvPr/>
                </p:nvSpPr>
                <p:spPr bwMode="auto">
                  <a:xfrm>
                    <a:off x="2064" y="268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1752" name="Text Box 113">
                    <a:extLst>
                      <a:ext uri="{FF2B5EF4-FFF2-40B4-BE49-F238E27FC236}">
                        <a16:creationId xmlns:a16="http://schemas.microsoft.com/office/drawing/2014/main" id="{CA88CA04-AC65-4E62-B49A-CD5C356EC0D7}"/>
                      </a:ext>
                    </a:extLst>
                  </p:cNvPr>
                  <p:cNvSpPr txBox="1">
                    <a:spLocks noChangeArrowheads="1"/>
                  </p:cNvSpPr>
                  <p:nvPr/>
                </p:nvSpPr>
                <p:spPr bwMode="auto">
                  <a:xfrm>
                    <a:off x="2160" y="251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1753" name="Text Box 114">
                    <a:extLst>
                      <a:ext uri="{FF2B5EF4-FFF2-40B4-BE49-F238E27FC236}">
                        <a16:creationId xmlns:a16="http://schemas.microsoft.com/office/drawing/2014/main" id="{8263922F-2732-437A-A720-F9ABCA56FDAD}"/>
                      </a:ext>
                    </a:extLst>
                  </p:cNvPr>
                  <p:cNvSpPr txBox="1">
                    <a:spLocks noChangeArrowheads="1"/>
                  </p:cNvSpPr>
                  <p:nvPr/>
                </p:nvSpPr>
                <p:spPr bwMode="auto">
                  <a:xfrm>
                    <a:off x="2256"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1754" name="Text Box 115">
                    <a:extLst>
                      <a:ext uri="{FF2B5EF4-FFF2-40B4-BE49-F238E27FC236}">
                        <a16:creationId xmlns:a16="http://schemas.microsoft.com/office/drawing/2014/main" id="{942B037D-CB90-49C9-AD4B-3112B53E77F9}"/>
                      </a:ext>
                    </a:extLst>
                  </p:cNvPr>
                  <p:cNvSpPr txBox="1">
                    <a:spLocks noChangeArrowheads="1"/>
                  </p:cNvSpPr>
                  <p:nvPr/>
                </p:nvSpPr>
                <p:spPr bwMode="auto">
                  <a:xfrm>
                    <a:off x="2496"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71743" name="Line 116">
                  <a:extLst>
                    <a:ext uri="{FF2B5EF4-FFF2-40B4-BE49-F238E27FC236}">
                      <a16:creationId xmlns:a16="http://schemas.microsoft.com/office/drawing/2014/main" id="{A1748943-956D-4DF0-95EC-B81A289540A5}"/>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1698" name="Group 117">
                <a:extLst>
                  <a:ext uri="{FF2B5EF4-FFF2-40B4-BE49-F238E27FC236}">
                    <a16:creationId xmlns:a16="http://schemas.microsoft.com/office/drawing/2014/main" id="{7727CA5A-C52F-4D8D-9285-70A6729F9B97}"/>
                  </a:ext>
                </a:extLst>
              </p:cNvPr>
              <p:cNvGrpSpPr>
                <a:grpSpLocks/>
              </p:cNvGrpSpPr>
              <p:nvPr/>
            </p:nvGrpSpPr>
            <p:grpSpPr bwMode="auto">
              <a:xfrm>
                <a:off x="2784" y="2208"/>
                <a:ext cx="1021" cy="951"/>
                <a:chOff x="2915" y="2208"/>
                <a:chExt cx="1021" cy="951"/>
              </a:xfrm>
            </p:grpSpPr>
            <p:sp>
              <p:nvSpPr>
                <p:cNvPr id="71730" name="Text Box 118">
                  <a:extLst>
                    <a:ext uri="{FF2B5EF4-FFF2-40B4-BE49-F238E27FC236}">
                      <a16:creationId xmlns:a16="http://schemas.microsoft.com/office/drawing/2014/main" id="{8C56E82F-81DB-4D1E-AE21-76E9F043B74F}"/>
                    </a:ext>
                  </a:extLst>
                </p:cNvPr>
                <p:cNvSpPr txBox="1">
                  <a:spLocks noChangeArrowheads="1"/>
                </p:cNvSpPr>
                <p:nvPr/>
              </p:nvSpPr>
              <p:spPr bwMode="auto">
                <a:xfrm>
                  <a:off x="3277"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1731" name="Text Box 119">
                  <a:extLst>
                    <a:ext uri="{FF2B5EF4-FFF2-40B4-BE49-F238E27FC236}">
                      <a16:creationId xmlns:a16="http://schemas.microsoft.com/office/drawing/2014/main" id="{B4A4D195-375E-4CA8-A0DD-4DECEA706D1A}"/>
                    </a:ext>
                  </a:extLst>
                </p:cNvPr>
                <p:cNvSpPr txBox="1">
                  <a:spLocks noChangeArrowheads="1"/>
                </p:cNvSpPr>
                <p:nvPr/>
              </p:nvSpPr>
              <p:spPr bwMode="auto">
                <a:xfrm>
                  <a:off x="3303"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1732" name="Text Box 120">
                  <a:extLst>
                    <a:ext uri="{FF2B5EF4-FFF2-40B4-BE49-F238E27FC236}">
                      <a16:creationId xmlns:a16="http://schemas.microsoft.com/office/drawing/2014/main" id="{3B606766-8CB8-43B7-95EC-AF4EAD1F9446}"/>
                    </a:ext>
                  </a:extLst>
                </p:cNvPr>
                <p:cNvSpPr txBox="1">
                  <a:spLocks noChangeArrowheads="1"/>
                </p:cNvSpPr>
                <p:nvPr/>
              </p:nvSpPr>
              <p:spPr bwMode="auto">
                <a:xfrm>
                  <a:off x="3216" y="25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1733" name="Text Box 121">
                  <a:extLst>
                    <a:ext uri="{FF2B5EF4-FFF2-40B4-BE49-F238E27FC236}">
                      <a16:creationId xmlns:a16="http://schemas.microsoft.com/office/drawing/2014/main" id="{A5C50FB8-AF46-4D5D-B9A1-FEF31C0CC9C9}"/>
                    </a:ext>
                  </a:extLst>
                </p:cNvPr>
                <p:cNvSpPr txBox="1">
                  <a:spLocks noChangeArrowheads="1"/>
                </p:cNvSpPr>
                <p:nvPr/>
              </p:nvSpPr>
              <p:spPr bwMode="auto">
                <a:xfrm>
                  <a:off x="3120" y="240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1734" name="Text Box 122">
                  <a:extLst>
                    <a:ext uri="{FF2B5EF4-FFF2-40B4-BE49-F238E27FC236}">
                      <a16:creationId xmlns:a16="http://schemas.microsoft.com/office/drawing/2014/main" id="{4DC5A35C-2344-475C-B17C-52BB3C0A80C7}"/>
                    </a:ext>
                  </a:extLst>
                </p:cNvPr>
                <p:cNvSpPr txBox="1">
                  <a:spLocks noChangeArrowheads="1"/>
                </p:cNvSpPr>
                <p:nvPr/>
              </p:nvSpPr>
              <p:spPr bwMode="auto">
                <a:xfrm>
                  <a:off x="2915"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71735" name="Line 123">
                  <a:extLst>
                    <a:ext uri="{FF2B5EF4-FFF2-40B4-BE49-F238E27FC236}">
                      <a16:creationId xmlns:a16="http://schemas.microsoft.com/office/drawing/2014/main" id="{87F4CD48-F0C3-44D0-97FB-FDB8306093B5}"/>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36" name="Line 124">
                  <a:extLst>
                    <a:ext uri="{FF2B5EF4-FFF2-40B4-BE49-F238E27FC236}">
                      <a16:creationId xmlns:a16="http://schemas.microsoft.com/office/drawing/2014/main" id="{17ED6FEB-E070-4A9E-9798-73E31060B861}"/>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37" name="Line 125">
                  <a:extLst>
                    <a:ext uri="{FF2B5EF4-FFF2-40B4-BE49-F238E27FC236}">
                      <a16:creationId xmlns:a16="http://schemas.microsoft.com/office/drawing/2014/main" id="{DDA2485C-3261-4DD3-A26E-951857E7D099}"/>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38" name="Line 126">
                  <a:extLst>
                    <a:ext uri="{FF2B5EF4-FFF2-40B4-BE49-F238E27FC236}">
                      <a16:creationId xmlns:a16="http://schemas.microsoft.com/office/drawing/2014/main" id="{8E4144EB-69E7-4BC8-BFFF-7F0FBFF21DD7}"/>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39" name="Line 127">
                  <a:extLst>
                    <a:ext uri="{FF2B5EF4-FFF2-40B4-BE49-F238E27FC236}">
                      <a16:creationId xmlns:a16="http://schemas.microsoft.com/office/drawing/2014/main" id="{4B6E3C60-A64E-4736-8EA4-2F349BFF80CC}"/>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40" name="Line 128">
                  <a:extLst>
                    <a:ext uri="{FF2B5EF4-FFF2-40B4-BE49-F238E27FC236}">
                      <a16:creationId xmlns:a16="http://schemas.microsoft.com/office/drawing/2014/main" id="{E60ED6C2-6D8B-4AB6-A75B-24FDDD4331BB}"/>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41" name="Line 129">
                  <a:extLst>
                    <a:ext uri="{FF2B5EF4-FFF2-40B4-BE49-F238E27FC236}">
                      <a16:creationId xmlns:a16="http://schemas.microsoft.com/office/drawing/2014/main" id="{12945916-C0A9-45B9-884A-0DB279F6B682}"/>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1699" name="Group 130">
                <a:extLst>
                  <a:ext uri="{FF2B5EF4-FFF2-40B4-BE49-F238E27FC236}">
                    <a16:creationId xmlns:a16="http://schemas.microsoft.com/office/drawing/2014/main" id="{A644360B-2560-474B-B2F7-E1A74625A7EF}"/>
                  </a:ext>
                </a:extLst>
              </p:cNvPr>
              <p:cNvGrpSpPr>
                <a:grpSpLocks/>
              </p:cNvGrpSpPr>
              <p:nvPr/>
            </p:nvGrpSpPr>
            <p:grpSpPr bwMode="auto">
              <a:xfrm>
                <a:off x="1680" y="3146"/>
                <a:ext cx="1200" cy="755"/>
                <a:chOff x="1776" y="3146"/>
                <a:chExt cx="1200" cy="755"/>
              </a:xfrm>
            </p:grpSpPr>
            <p:sp>
              <p:nvSpPr>
                <p:cNvPr id="71719" name="Text Box 131">
                  <a:extLst>
                    <a:ext uri="{FF2B5EF4-FFF2-40B4-BE49-F238E27FC236}">
                      <a16:creationId xmlns:a16="http://schemas.microsoft.com/office/drawing/2014/main" id="{DD9D6F3F-B870-428E-B7A0-FD1C44FE2CEF}"/>
                    </a:ext>
                  </a:extLst>
                </p:cNvPr>
                <p:cNvSpPr txBox="1">
                  <a:spLocks noChangeArrowheads="1"/>
                </p:cNvSpPr>
                <p:nvPr/>
              </p:nvSpPr>
              <p:spPr bwMode="auto">
                <a:xfrm>
                  <a:off x="2496" y="36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71720" name="Group 132">
                  <a:extLst>
                    <a:ext uri="{FF2B5EF4-FFF2-40B4-BE49-F238E27FC236}">
                      <a16:creationId xmlns:a16="http://schemas.microsoft.com/office/drawing/2014/main" id="{0B52082C-AA8A-458E-B976-551076687997}"/>
                    </a:ext>
                  </a:extLst>
                </p:cNvPr>
                <p:cNvGrpSpPr>
                  <a:grpSpLocks/>
                </p:cNvGrpSpPr>
                <p:nvPr/>
              </p:nvGrpSpPr>
              <p:grpSpPr bwMode="auto">
                <a:xfrm>
                  <a:off x="1776" y="3146"/>
                  <a:ext cx="960" cy="755"/>
                  <a:chOff x="1776" y="3133"/>
                  <a:chExt cx="960" cy="755"/>
                </a:xfrm>
              </p:grpSpPr>
              <p:sp>
                <p:nvSpPr>
                  <p:cNvPr id="71721" name="Line 133">
                    <a:extLst>
                      <a:ext uri="{FF2B5EF4-FFF2-40B4-BE49-F238E27FC236}">
                        <a16:creationId xmlns:a16="http://schemas.microsoft.com/office/drawing/2014/main" id="{630809F4-9FB1-4EFD-B707-26517EFC5D77}"/>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22" name="Line 134">
                    <a:extLst>
                      <a:ext uri="{FF2B5EF4-FFF2-40B4-BE49-F238E27FC236}">
                        <a16:creationId xmlns:a16="http://schemas.microsoft.com/office/drawing/2014/main" id="{CB0234FB-132C-4553-87C9-DB3287AFFC06}"/>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23" name="Line 135">
                    <a:extLst>
                      <a:ext uri="{FF2B5EF4-FFF2-40B4-BE49-F238E27FC236}">
                        <a16:creationId xmlns:a16="http://schemas.microsoft.com/office/drawing/2014/main" id="{61010120-97F4-4F0A-846E-128A99202E57}"/>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24" name="Line 136">
                    <a:extLst>
                      <a:ext uri="{FF2B5EF4-FFF2-40B4-BE49-F238E27FC236}">
                        <a16:creationId xmlns:a16="http://schemas.microsoft.com/office/drawing/2014/main" id="{7F94858C-3BCF-4920-8C4D-2053EC1E2FE3}"/>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25" name="Line 137">
                    <a:extLst>
                      <a:ext uri="{FF2B5EF4-FFF2-40B4-BE49-F238E27FC236}">
                        <a16:creationId xmlns:a16="http://schemas.microsoft.com/office/drawing/2014/main" id="{90B6CE6D-FA4F-47B7-848C-28388952D811}"/>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26" name="Text Box 138">
                    <a:extLst>
                      <a:ext uri="{FF2B5EF4-FFF2-40B4-BE49-F238E27FC236}">
                        <a16:creationId xmlns:a16="http://schemas.microsoft.com/office/drawing/2014/main" id="{C4F3E214-0154-4688-966F-C13324BBEB4E}"/>
                      </a:ext>
                    </a:extLst>
                  </p:cNvPr>
                  <p:cNvSpPr txBox="1">
                    <a:spLocks noChangeArrowheads="1"/>
                  </p:cNvSpPr>
                  <p:nvPr/>
                </p:nvSpPr>
                <p:spPr bwMode="auto">
                  <a:xfrm>
                    <a:off x="2108" y="3360"/>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71727" name="Text Box 139">
                    <a:extLst>
                      <a:ext uri="{FF2B5EF4-FFF2-40B4-BE49-F238E27FC236}">
                        <a16:creationId xmlns:a16="http://schemas.microsoft.com/office/drawing/2014/main" id="{FCB1878E-D6A5-49AD-B0AD-C0EEA645C8ED}"/>
                      </a:ext>
                    </a:extLst>
                  </p:cNvPr>
                  <p:cNvSpPr txBox="1">
                    <a:spLocks noChangeArrowheads="1"/>
                  </p:cNvSpPr>
                  <p:nvPr/>
                </p:nvSpPr>
                <p:spPr bwMode="auto">
                  <a:xfrm>
                    <a:off x="2256" y="355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71728" name="Text Box 140">
                    <a:extLst>
                      <a:ext uri="{FF2B5EF4-FFF2-40B4-BE49-F238E27FC236}">
                        <a16:creationId xmlns:a16="http://schemas.microsoft.com/office/drawing/2014/main" id="{B22710A7-C6CE-4FD9-9A92-6442660473BD}"/>
                      </a:ext>
                    </a:extLst>
                  </p:cNvPr>
                  <p:cNvSpPr txBox="1">
                    <a:spLocks noChangeArrowheads="1"/>
                  </p:cNvSpPr>
                  <p:nvPr/>
                </p:nvSpPr>
                <p:spPr bwMode="auto">
                  <a:xfrm>
                    <a:off x="1977" y="3133"/>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71729" name="Line 141">
                    <a:extLst>
                      <a:ext uri="{FF2B5EF4-FFF2-40B4-BE49-F238E27FC236}">
                        <a16:creationId xmlns:a16="http://schemas.microsoft.com/office/drawing/2014/main" id="{FB4F8B83-0594-442D-B8CD-0896B3C0447A}"/>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1700" name="Group 142">
                <a:extLst>
                  <a:ext uri="{FF2B5EF4-FFF2-40B4-BE49-F238E27FC236}">
                    <a16:creationId xmlns:a16="http://schemas.microsoft.com/office/drawing/2014/main" id="{6B735EAF-5513-4B82-8747-0B3A295D5B93}"/>
                  </a:ext>
                </a:extLst>
              </p:cNvPr>
              <p:cNvGrpSpPr>
                <a:grpSpLocks/>
              </p:cNvGrpSpPr>
              <p:nvPr/>
            </p:nvGrpSpPr>
            <p:grpSpPr bwMode="auto">
              <a:xfrm>
                <a:off x="2736" y="3168"/>
                <a:ext cx="1056" cy="720"/>
                <a:chOff x="2880" y="3168"/>
                <a:chExt cx="1056" cy="720"/>
              </a:xfrm>
            </p:grpSpPr>
            <p:sp>
              <p:nvSpPr>
                <p:cNvPr id="71709" name="Line 143">
                  <a:extLst>
                    <a:ext uri="{FF2B5EF4-FFF2-40B4-BE49-F238E27FC236}">
                      <a16:creationId xmlns:a16="http://schemas.microsoft.com/office/drawing/2014/main" id="{97F4E86F-AC8D-44E6-B2A7-39264E88E1F2}"/>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0" name="Line 144">
                  <a:extLst>
                    <a:ext uri="{FF2B5EF4-FFF2-40B4-BE49-F238E27FC236}">
                      <a16:creationId xmlns:a16="http://schemas.microsoft.com/office/drawing/2014/main" id="{9316CADE-4A4F-4277-8E71-2BC25110A280}"/>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1" name="Line 145">
                  <a:extLst>
                    <a:ext uri="{FF2B5EF4-FFF2-40B4-BE49-F238E27FC236}">
                      <a16:creationId xmlns:a16="http://schemas.microsoft.com/office/drawing/2014/main" id="{A08C66C8-5ECE-41C2-BD43-FEA9D9EDA378}"/>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2" name="Line 146">
                  <a:extLst>
                    <a:ext uri="{FF2B5EF4-FFF2-40B4-BE49-F238E27FC236}">
                      <a16:creationId xmlns:a16="http://schemas.microsoft.com/office/drawing/2014/main" id="{94B16E82-B5BC-4D88-AC4C-A904A6E67295}"/>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3" name="Line 147">
                  <a:extLst>
                    <a:ext uri="{FF2B5EF4-FFF2-40B4-BE49-F238E27FC236}">
                      <a16:creationId xmlns:a16="http://schemas.microsoft.com/office/drawing/2014/main" id="{CBAC4F99-D33A-490E-98C8-29AE6E751A65}"/>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4" name="Text Box 148">
                  <a:extLst>
                    <a:ext uri="{FF2B5EF4-FFF2-40B4-BE49-F238E27FC236}">
                      <a16:creationId xmlns:a16="http://schemas.microsoft.com/office/drawing/2014/main" id="{5F22D3CD-9616-4EAC-A3B5-B3EF7237BCE4}"/>
                    </a:ext>
                  </a:extLst>
                </p:cNvPr>
                <p:cNvSpPr txBox="1">
                  <a:spLocks noChangeArrowheads="1"/>
                </p:cNvSpPr>
                <p:nvPr/>
              </p:nvSpPr>
              <p:spPr bwMode="auto">
                <a:xfrm>
                  <a:off x="3024" y="350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71715" name="Text Box 149">
                  <a:extLst>
                    <a:ext uri="{FF2B5EF4-FFF2-40B4-BE49-F238E27FC236}">
                      <a16:creationId xmlns:a16="http://schemas.microsoft.com/office/drawing/2014/main" id="{153935FC-9225-4E84-A137-FDEE4175A353}"/>
                    </a:ext>
                  </a:extLst>
                </p:cNvPr>
                <p:cNvSpPr txBox="1">
                  <a:spLocks noChangeArrowheads="1"/>
                </p:cNvSpPr>
                <p:nvPr/>
              </p:nvSpPr>
              <p:spPr bwMode="auto">
                <a:xfrm>
                  <a:off x="3216" y="331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71716" name="Text Box 150">
                  <a:extLst>
                    <a:ext uri="{FF2B5EF4-FFF2-40B4-BE49-F238E27FC236}">
                      <a16:creationId xmlns:a16="http://schemas.microsoft.com/office/drawing/2014/main" id="{9E6B5A8D-DCB0-4898-8DE7-687C4D686E5D}"/>
                    </a:ext>
                  </a:extLst>
                </p:cNvPr>
                <p:cNvSpPr txBox="1">
                  <a:spLocks noChangeArrowheads="1"/>
                </p:cNvSpPr>
                <p:nvPr/>
              </p:nvSpPr>
              <p:spPr bwMode="auto">
                <a:xfrm>
                  <a:off x="3360" y="31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71717" name="Text Box 151">
                  <a:extLst>
                    <a:ext uri="{FF2B5EF4-FFF2-40B4-BE49-F238E27FC236}">
                      <a16:creationId xmlns:a16="http://schemas.microsoft.com/office/drawing/2014/main" id="{361E7364-E301-4089-AEDF-FE35B90D7C34}"/>
                    </a:ext>
                  </a:extLst>
                </p:cNvPr>
                <p:cNvSpPr txBox="1">
                  <a:spLocks noChangeArrowheads="1"/>
                </p:cNvSpPr>
                <p:nvPr/>
              </p:nvSpPr>
              <p:spPr bwMode="auto">
                <a:xfrm>
                  <a:off x="2880" y="363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71718" name="Line 152">
                  <a:extLst>
                    <a:ext uri="{FF2B5EF4-FFF2-40B4-BE49-F238E27FC236}">
                      <a16:creationId xmlns:a16="http://schemas.microsoft.com/office/drawing/2014/main" id="{8DE2521A-4A28-45FE-B9C0-C45317CC61D5}"/>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1701" name="Group 153">
                <a:extLst>
                  <a:ext uri="{FF2B5EF4-FFF2-40B4-BE49-F238E27FC236}">
                    <a16:creationId xmlns:a16="http://schemas.microsoft.com/office/drawing/2014/main" id="{FCE9B6FA-AA42-4BDA-9FE4-941A8A61CC1A}"/>
                  </a:ext>
                </a:extLst>
              </p:cNvPr>
              <p:cNvGrpSpPr>
                <a:grpSpLocks/>
              </p:cNvGrpSpPr>
              <p:nvPr/>
            </p:nvGrpSpPr>
            <p:grpSpPr bwMode="auto">
              <a:xfrm>
                <a:off x="2596" y="2697"/>
                <a:ext cx="336" cy="720"/>
                <a:chOff x="2592" y="2688"/>
                <a:chExt cx="336" cy="720"/>
              </a:xfrm>
            </p:grpSpPr>
            <p:sp>
              <p:nvSpPr>
                <p:cNvPr id="71706" name="AutoShape 154">
                  <a:extLst>
                    <a:ext uri="{FF2B5EF4-FFF2-40B4-BE49-F238E27FC236}">
                      <a16:creationId xmlns:a16="http://schemas.microsoft.com/office/drawing/2014/main" id="{EBDC472D-3149-422B-8B4D-7109E95EB87C}"/>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1707" name="Line 155">
                  <a:extLst>
                    <a:ext uri="{FF2B5EF4-FFF2-40B4-BE49-F238E27FC236}">
                      <a16:creationId xmlns:a16="http://schemas.microsoft.com/office/drawing/2014/main" id="{68F04EF3-0070-4188-9DDB-882B70FE9B30}"/>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08" name="Oval 156">
                  <a:extLst>
                    <a:ext uri="{FF2B5EF4-FFF2-40B4-BE49-F238E27FC236}">
                      <a16:creationId xmlns:a16="http://schemas.microsoft.com/office/drawing/2014/main" id="{DCC979A6-FF59-4D6B-B31E-677BDD60D072}"/>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71702" name="Text Box 157">
                <a:extLst>
                  <a:ext uri="{FF2B5EF4-FFF2-40B4-BE49-F238E27FC236}">
                    <a16:creationId xmlns:a16="http://schemas.microsoft.com/office/drawing/2014/main" id="{7A82978C-6B7A-4052-8908-2918646FDE46}"/>
                  </a:ext>
                </a:extLst>
              </p:cNvPr>
              <p:cNvSpPr txBox="1">
                <a:spLocks noChangeArrowheads="1"/>
              </p:cNvSpPr>
              <p:nvPr/>
            </p:nvSpPr>
            <p:spPr bwMode="auto">
              <a:xfrm>
                <a:off x="1519" y="1968"/>
                <a:ext cx="7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71703" name="Text Box 158">
                <a:extLst>
                  <a:ext uri="{FF2B5EF4-FFF2-40B4-BE49-F238E27FC236}">
                    <a16:creationId xmlns:a16="http://schemas.microsoft.com/office/drawing/2014/main" id="{B0137780-1F79-4A9D-900C-692E83876CAD}"/>
                  </a:ext>
                </a:extLst>
              </p:cNvPr>
              <p:cNvSpPr txBox="1">
                <a:spLocks noChangeArrowheads="1"/>
              </p:cNvSpPr>
              <p:nvPr/>
            </p:nvSpPr>
            <p:spPr bwMode="auto">
              <a:xfrm>
                <a:off x="3334" y="2007"/>
                <a:ext cx="76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71704" name="Text Box 159">
                <a:extLst>
                  <a:ext uri="{FF2B5EF4-FFF2-40B4-BE49-F238E27FC236}">
                    <a16:creationId xmlns:a16="http://schemas.microsoft.com/office/drawing/2014/main" id="{B4D03057-055C-4B69-86DD-C72C0E01B485}"/>
                  </a:ext>
                </a:extLst>
              </p:cNvPr>
              <p:cNvSpPr txBox="1">
                <a:spLocks noChangeArrowheads="1"/>
              </p:cNvSpPr>
              <p:nvPr/>
            </p:nvSpPr>
            <p:spPr bwMode="auto">
              <a:xfrm>
                <a:off x="3264" y="3884"/>
                <a:ext cx="76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71705" name="Object 160">
                <a:extLst>
                  <a:ext uri="{FF2B5EF4-FFF2-40B4-BE49-F238E27FC236}">
                    <a16:creationId xmlns:a16="http://schemas.microsoft.com/office/drawing/2014/main" id="{61617BA9-B88F-4160-AF4A-B96D890B9A37}"/>
                  </a:ext>
                </a:extLst>
              </p:cNvPr>
              <p:cNvGraphicFramePr>
                <a:graphicFrameLocks noChangeAspect="1"/>
              </p:cNvGraphicFramePr>
              <p:nvPr/>
            </p:nvGraphicFramePr>
            <p:xfrm>
              <a:off x="1680" y="3888"/>
              <a:ext cx="240" cy="240"/>
            </p:xfrm>
            <a:graphic>
              <a:graphicData uri="http://schemas.openxmlformats.org/presentationml/2006/ole">
                <mc:AlternateContent xmlns:mc="http://schemas.openxmlformats.org/markup-compatibility/2006">
                  <mc:Choice xmlns:v="urn:schemas-microsoft-com:vml" Requires="v">
                    <p:oleObj name="Equation" r:id="rId3" imgW="164885" imgH="164885" progId="Equation.3">
                      <p:embed/>
                    </p:oleObj>
                  </mc:Choice>
                  <mc:Fallback>
                    <p:oleObj name="Equation" r:id="rId3" imgW="164885" imgH="164885" progId="Equation.3">
                      <p:embed/>
                      <p:pic>
                        <p:nvPicPr>
                          <p:cNvPr id="0" name="Object 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3888"/>
                            <a:ext cx="24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15"/>
                                        </p:tgtEl>
                                        <p:attrNameLst>
                                          <p:attrName>style.visibility</p:attrName>
                                        </p:attrNameLst>
                                      </p:cBhvr>
                                      <p:to>
                                        <p:strVal val="visible"/>
                                      </p:to>
                                    </p:set>
                                    <p:animEffect transition="in" filter="blinds(horizontal)">
                                      <p:cBhvr>
                                        <p:cTn id="7" dur="500"/>
                                        <p:tgtEl>
                                          <p:spTgt spid="52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06"/>
                                        </p:tgtEl>
                                        <p:attrNameLst>
                                          <p:attrName>style.visibility</p:attrName>
                                        </p:attrNameLst>
                                      </p:cBhvr>
                                      <p:to>
                                        <p:strVal val="visible"/>
                                      </p:to>
                                    </p:set>
                                    <p:animEffect transition="in" filter="box(in)">
                                      <p:cBhvr>
                                        <p:cTn id="12" dur="500"/>
                                        <p:tgtEl>
                                          <p:spTgt spid="52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07"/>
                                        </p:tgtEl>
                                        <p:attrNameLst>
                                          <p:attrName>style.visibility</p:attrName>
                                        </p:attrNameLst>
                                      </p:cBhvr>
                                      <p:to>
                                        <p:strVal val="visible"/>
                                      </p:to>
                                    </p:set>
                                    <p:animEffect transition="in" filter="blinds(horizontal)">
                                      <p:cBhvr>
                                        <p:cTn id="17" dur="500"/>
                                        <p:tgtEl>
                                          <p:spTgt spid="5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08"/>
                                        </p:tgtEl>
                                        <p:attrNameLst>
                                          <p:attrName>style.visibility</p:attrName>
                                        </p:attrNameLst>
                                      </p:cBhvr>
                                      <p:to>
                                        <p:strVal val="visible"/>
                                      </p:to>
                                    </p:set>
                                    <p:animEffect transition="in" filter="blinds(horizontal)">
                                      <p:cBhvr>
                                        <p:cTn id="22" dur="500"/>
                                        <p:tgtEl>
                                          <p:spTgt spid="52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209"/>
                                        </p:tgtEl>
                                        <p:attrNameLst>
                                          <p:attrName>style.visibility</p:attrName>
                                        </p:attrNameLst>
                                      </p:cBhvr>
                                      <p:to>
                                        <p:strVal val="visible"/>
                                      </p:to>
                                    </p:set>
                                    <p:animEffect transition="in" filter="checkerboard(across)">
                                      <p:cBhvr>
                                        <p:cTn id="27" dur="500"/>
                                        <p:tgtEl>
                                          <p:spTgt spid="52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16"/>
                                        </p:tgtEl>
                                        <p:attrNameLst>
                                          <p:attrName>style.visibility</p:attrName>
                                        </p:attrNameLst>
                                      </p:cBhvr>
                                      <p:to>
                                        <p:strVal val="visible"/>
                                      </p:to>
                                    </p:set>
                                    <p:animEffect transition="in" filter="blinds(horizontal)">
                                      <p:cBhvr>
                                        <p:cTn id="32" dur="500"/>
                                        <p:tgtEl>
                                          <p:spTgt spid="52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210"/>
                                        </p:tgtEl>
                                        <p:attrNameLst>
                                          <p:attrName>style.visibility</p:attrName>
                                        </p:attrNameLst>
                                      </p:cBhvr>
                                      <p:to>
                                        <p:strVal val="visible"/>
                                      </p:to>
                                    </p:set>
                                    <p:animEffect transition="in" filter="box(in)">
                                      <p:cBhvr>
                                        <p:cTn id="37" dur="500"/>
                                        <p:tgtEl>
                                          <p:spTgt spid="52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212"/>
                                        </p:tgtEl>
                                        <p:attrNameLst>
                                          <p:attrName>style.visibility</p:attrName>
                                        </p:attrNameLst>
                                      </p:cBhvr>
                                      <p:to>
                                        <p:strVal val="visible"/>
                                      </p:to>
                                    </p:set>
                                    <p:animEffect transition="in" filter="box(in)">
                                      <p:cBhvr>
                                        <p:cTn id="42" dur="500"/>
                                        <p:tgtEl>
                                          <p:spTgt spid="52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5213"/>
                                        </p:tgtEl>
                                        <p:attrNameLst>
                                          <p:attrName>style.visibility</p:attrName>
                                        </p:attrNameLst>
                                      </p:cBhvr>
                                      <p:to>
                                        <p:strVal val="visible"/>
                                      </p:to>
                                    </p:set>
                                    <p:animEffect transition="in" filter="box(in)">
                                      <p:cBhvr>
                                        <p:cTn id="47" dur="500"/>
                                        <p:tgtEl>
                                          <p:spTgt spid="52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5214"/>
                                        </p:tgtEl>
                                        <p:attrNameLst>
                                          <p:attrName>style.visibility</p:attrName>
                                        </p:attrNameLst>
                                      </p:cBhvr>
                                      <p:to>
                                        <p:strVal val="visible"/>
                                      </p:to>
                                    </p:set>
                                    <p:animEffect transition="in" filter="diamond(in)">
                                      <p:cBhvr>
                                        <p:cTn id="52" dur="2000"/>
                                        <p:tgtEl>
                                          <p:spTgt spid="5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6" grpId="0"/>
      <p:bldP spid="5207" grpId="0"/>
      <p:bldP spid="5208" grpId="0"/>
      <p:bldP spid="5209" grpId="0"/>
      <p:bldP spid="5210" grpId="0"/>
      <p:bldP spid="5212" grpId="0"/>
      <p:bldP spid="5213" grpId="0"/>
      <p:bldP spid="5214" grpId="0"/>
      <p:bldP spid="5215" grpId="0" animBg="1"/>
      <p:bldP spid="52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4">
            <a:extLst>
              <a:ext uri="{FF2B5EF4-FFF2-40B4-BE49-F238E27FC236}">
                <a16:creationId xmlns:a16="http://schemas.microsoft.com/office/drawing/2014/main" id="{71224F28-5CBC-401B-8CF9-1FC8842A6D5A}"/>
              </a:ext>
            </a:extLst>
          </p:cNvPr>
          <p:cNvGrpSpPr>
            <a:grpSpLocks/>
          </p:cNvGrpSpPr>
          <p:nvPr/>
        </p:nvGrpSpPr>
        <p:grpSpPr bwMode="auto">
          <a:xfrm>
            <a:off x="4800600" y="0"/>
            <a:ext cx="4141788" cy="6858000"/>
            <a:chOff x="1519" y="0"/>
            <a:chExt cx="2609" cy="4320"/>
          </a:xfrm>
        </p:grpSpPr>
        <p:grpSp>
          <p:nvGrpSpPr>
            <p:cNvPr id="72711" name="Group 5">
              <a:extLst>
                <a:ext uri="{FF2B5EF4-FFF2-40B4-BE49-F238E27FC236}">
                  <a16:creationId xmlns:a16="http://schemas.microsoft.com/office/drawing/2014/main" id="{BD0680B8-BB1B-4170-AC73-079354450652}"/>
                </a:ext>
              </a:extLst>
            </p:cNvPr>
            <p:cNvGrpSpPr>
              <a:grpSpLocks/>
            </p:cNvGrpSpPr>
            <p:nvPr/>
          </p:nvGrpSpPr>
          <p:grpSpPr bwMode="auto">
            <a:xfrm>
              <a:off x="1536" y="0"/>
              <a:ext cx="2592" cy="4320"/>
              <a:chOff x="1536" y="0"/>
              <a:chExt cx="2592" cy="4320"/>
            </a:xfrm>
          </p:grpSpPr>
          <p:pic>
            <p:nvPicPr>
              <p:cNvPr id="72772" name="Picture 6" descr="VOM Face">
                <a:extLst>
                  <a:ext uri="{FF2B5EF4-FFF2-40B4-BE49-F238E27FC236}">
                    <a16:creationId xmlns:a16="http://schemas.microsoft.com/office/drawing/2014/main" id="{708BA9FE-776B-4C4A-9DF7-3E168A4DB100}"/>
                  </a:ext>
                </a:extLst>
              </p:cNvPr>
              <p:cNvPicPr>
                <a:picLocks noChangeAspect="1" noChangeArrowheads="1"/>
              </p:cNvPicPr>
              <p:nvPr/>
            </p:nvPicPr>
            <p:blipFill>
              <a:blip r:embed="rId2">
                <a:lum bright="24000" contrast="34000"/>
                <a:extLst>
                  <a:ext uri="{28A0092B-C50C-407E-A947-70E740481C1C}">
                    <a14:useLocalDpi xmlns:a14="http://schemas.microsoft.com/office/drawing/2010/main" val="0"/>
                  </a:ext>
                </a:extLst>
              </a:blip>
              <a:srcRect/>
              <a:stretch>
                <a:fillRect/>
              </a:stretch>
            </p:blipFill>
            <p:spPr bwMode="auto">
              <a:xfrm>
                <a:off x="1536" y="0"/>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7">
                <a:extLst>
                  <a:ext uri="{FF2B5EF4-FFF2-40B4-BE49-F238E27FC236}">
                    <a16:creationId xmlns:a16="http://schemas.microsoft.com/office/drawing/2014/main" id="{AA39FDD0-E7DE-4F9B-91B2-8D994FC15C9A}"/>
                  </a:ext>
                </a:extLst>
              </p:cNvPr>
              <p:cNvSpPr>
                <a:spLocks noChangeArrowheads="1"/>
              </p:cNvSpPr>
              <p:nvPr/>
            </p:nvSpPr>
            <p:spPr bwMode="auto">
              <a:xfrm>
                <a:off x="1536" y="2016"/>
                <a:ext cx="2592" cy="2304"/>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grpSp>
        <p:grpSp>
          <p:nvGrpSpPr>
            <p:cNvPr id="72712" name="Group 8">
              <a:extLst>
                <a:ext uri="{FF2B5EF4-FFF2-40B4-BE49-F238E27FC236}">
                  <a16:creationId xmlns:a16="http://schemas.microsoft.com/office/drawing/2014/main" id="{C74DF8F0-02DB-41B0-9F2A-479571AB8E74}"/>
                </a:ext>
              </a:extLst>
            </p:cNvPr>
            <p:cNvGrpSpPr>
              <a:grpSpLocks/>
            </p:cNvGrpSpPr>
            <p:nvPr/>
          </p:nvGrpSpPr>
          <p:grpSpPr bwMode="auto">
            <a:xfrm>
              <a:off x="1519" y="1968"/>
              <a:ext cx="2583" cy="2160"/>
              <a:chOff x="1519" y="1968"/>
              <a:chExt cx="2583" cy="2160"/>
            </a:xfrm>
          </p:grpSpPr>
          <p:sp>
            <p:nvSpPr>
              <p:cNvPr id="72713" name="Oval 9">
                <a:extLst>
                  <a:ext uri="{FF2B5EF4-FFF2-40B4-BE49-F238E27FC236}">
                    <a16:creationId xmlns:a16="http://schemas.microsoft.com/office/drawing/2014/main" id="{3EF21117-713A-4110-8658-E9E2AF49F3EE}"/>
                  </a:ext>
                </a:extLst>
              </p:cNvPr>
              <p:cNvSpPr>
                <a:spLocks noChangeArrowheads="1"/>
              </p:cNvSpPr>
              <p:nvPr/>
            </p:nvSpPr>
            <p:spPr bwMode="auto">
              <a:xfrm>
                <a:off x="2313" y="2579"/>
                <a:ext cx="912" cy="912"/>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72714" name="Group 10">
                <a:extLst>
                  <a:ext uri="{FF2B5EF4-FFF2-40B4-BE49-F238E27FC236}">
                    <a16:creationId xmlns:a16="http://schemas.microsoft.com/office/drawing/2014/main" id="{7D6704FA-BD09-42BB-882B-23B098F4E54A}"/>
                  </a:ext>
                </a:extLst>
              </p:cNvPr>
              <p:cNvGrpSpPr>
                <a:grpSpLocks/>
              </p:cNvGrpSpPr>
              <p:nvPr/>
            </p:nvGrpSpPr>
            <p:grpSpPr bwMode="auto">
              <a:xfrm>
                <a:off x="1680" y="2208"/>
                <a:ext cx="1104" cy="951"/>
                <a:chOff x="1776" y="2208"/>
                <a:chExt cx="1104" cy="951"/>
              </a:xfrm>
            </p:grpSpPr>
            <p:grpSp>
              <p:nvGrpSpPr>
                <p:cNvPr id="72759" name="Group 11">
                  <a:extLst>
                    <a:ext uri="{FF2B5EF4-FFF2-40B4-BE49-F238E27FC236}">
                      <a16:creationId xmlns:a16="http://schemas.microsoft.com/office/drawing/2014/main" id="{27FB3B92-C225-4000-B1AA-B738C9F7B4E6}"/>
                    </a:ext>
                  </a:extLst>
                </p:cNvPr>
                <p:cNvGrpSpPr>
                  <a:grpSpLocks/>
                </p:cNvGrpSpPr>
                <p:nvPr/>
              </p:nvGrpSpPr>
              <p:grpSpPr bwMode="auto">
                <a:xfrm>
                  <a:off x="1776" y="2208"/>
                  <a:ext cx="1104" cy="951"/>
                  <a:chOff x="1776" y="2208"/>
                  <a:chExt cx="1104" cy="951"/>
                </a:xfrm>
              </p:grpSpPr>
              <p:sp>
                <p:nvSpPr>
                  <p:cNvPr id="72761" name="Line 12">
                    <a:extLst>
                      <a:ext uri="{FF2B5EF4-FFF2-40B4-BE49-F238E27FC236}">
                        <a16:creationId xmlns:a16="http://schemas.microsoft.com/office/drawing/2014/main" id="{BFA83F9D-061B-43F6-8296-0BD88ADEBDF7}"/>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62" name="Line 13">
                    <a:extLst>
                      <a:ext uri="{FF2B5EF4-FFF2-40B4-BE49-F238E27FC236}">
                        <a16:creationId xmlns:a16="http://schemas.microsoft.com/office/drawing/2014/main" id="{924E67C0-4559-4A6F-B2FF-05CE3ED2CE06}"/>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63" name="Line 14">
                    <a:extLst>
                      <a:ext uri="{FF2B5EF4-FFF2-40B4-BE49-F238E27FC236}">
                        <a16:creationId xmlns:a16="http://schemas.microsoft.com/office/drawing/2014/main" id="{67813926-9F9F-42BF-9176-0130ACFFA89F}"/>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64" name="Line 15">
                    <a:extLst>
                      <a:ext uri="{FF2B5EF4-FFF2-40B4-BE49-F238E27FC236}">
                        <a16:creationId xmlns:a16="http://schemas.microsoft.com/office/drawing/2014/main" id="{EC74218E-6220-425C-94A0-7974BEFF0E55}"/>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65" name="Line 16">
                    <a:extLst>
                      <a:ext uri="{FF2B5EF4-FFF2-40B4-BE49-F238E27FC236}">
                        <a16:creationId xmlns:a16="http://schemas.microsoft.com/office/drawing/2014/main" id="{540D4E9B-F169-4594-B9A5-EF6B4385F733}"/>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66" name="Line 17">
                    <a:extLst>
                      <a:ext uri="{FF2B5EF4-FFF2-40B4-BE49-F238E27FC236}">
                        <a16:creationId xmlns:a16="http://schemas.microsoft.com/office/drawing/2014/main" id="{0E06ABEB-7568-4B33-8A16-BA325B245734}"/>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67" name="Text Box 18">
                    <a:extLst>
                      <a:ext uri="{FF2B5EF4-FFF2-40B4-BE49-F238E27FC236}">
                        <a16:creationId xmlns:a16="http://schemas.microsoft.com/office/drawing/2014/main" id="{8F6ABC31-225B-4561-90AE-F46F8DC2D72A}"/>
                      </a:ext>
                    </a:extLst>
                  </p:cNvPr>
                  <p:cNvSpPr txBox="1">
                    <a:spLocks noChangeArrowheads="1"/>
                  </p:cNvSpPr>
                  <p:nvPr/>
                </p:nvSpPr>
                <p:spPr bwMode="auto">
                  <a:xfrm>
                    <a:off x="1968"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2768" name="Text Box 19">
                    <a:extLst>
                      <a:ext uri="{FF2B5EF4-FFF2-40B4-BE49-F238E27FC236}">
                        <a16:creationId xmlns:a16="http://schemas.microsoft.com/office/drawing/2014/main" id="{B1E78776-3FE9-4229-881B-7063190279F5}"/>
                      </a:ext>
                    </a:extLst>
                  </p:cNvPr>
                  <p:cNvSpPr txBox="1">
                    <a:spLocks noChangeArrowheads="1"/>
                  </p:cNvSpPr>
                  <p:nvPr/>
                </p:nvSpPr>
                <p:spPr bwMode="auto">
                  <a:xfrm>
                    <a:off x="2064" y="268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2769" name="Text Box 20">
                    <a:extLst>
                      <a:ext uri="{FF2B5EF4-FFF2-40B4-BE49-F238E27FC236}">
                        <a16:creationId xmlns:a16="http://schemas.microsoft.com/office/drawing/2014/main" id="{3AEB7351-7A59-41CE-92B2-8F0F68538B0D}"/>
                      </a:ext>
                    </a:extLst>
                  </p:cNvPr>
                  <p:cNvSpPr txBox="1">
                    <a:spLocks noChangeArrowheads="1"/>
                  </p:cNvSpPr>
                  <p:nvPr/>
                </p:nvSpPr>
                <p:spPr bwMode="auto">
                  <a:xfrm>
                    <a:off x="2160" y="251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2770" name="Text Box 21">
                    <a:extLst>
                      <a:ext uri="{FF2B5EF4-FFF2-40B4-BE49-F238E27FC236}">
                        <a16:creationId xmlns:a16="http://schemas.microsoft.com/office/drawing/2014/main" id="{4D7261D6-F047-4359-8899-60E13BEDC9ED}"/>
                      </a:ext>
                    </a:extLst>
                  </p:cNvPr>
                  <p:cNvSpPr txBox="1">
                    <a:spLocks noChangeArrowheads="1"/>
                  </p:cNvSpPr>
                  <p:nvPr/>
                </p:nvSpPr>
                <p:spPr bwMode="auto">
                  <a:xfrm>
                    <a:off x="2256"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2771" name="Text Box 22">
                    <a:extLst>
                      <a:ext uri="{FF2B5EF4-FFF2-40B4-BE49-F238E27FC236}">
                        <a16:creationId xmlns:a16="http://schemas.microsoft.com/office/drawing/2014/main" id="{5AEBE1E6-40D2-42E2-A18D-67701EF13C8F}"/>
                      </a:ext>
                    </a:extLst>
                  </p:cNvPr>
                  <p:cNvSpPr txBox="1">
                    <a:spLocks noChangeArrowheads="1"/>
                  </p:cNvSpPr>
                  <p:nvPr/>
                </p:nvSpPr>
                <p:spPr bwMode="auto">
                  <a:xfrm>
                    <a:off x="2496"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72760" name="Line 23">
                  <a:extLst>
                    <a:ext uri="{FF2B5EF4-FFF2-40B4-BE49-F238E27FC236}">
                      <a16:creationId xmlns:a16="http://schemas.microsoft.com/office/drawing/2014/main" id="{E7BA4028-2EEE-477C-9993-1103E22A66F0}"/>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2715" name="Group 24">
                <a:extLst>
                  <a:ext uri="{FF2B5EF4-FFF2-40B4-BE49-F238E27FC236}">
                    <a16:creationId xmlns:a16="http://schemas.microsoft.com/office/drawing/2014/main" id="{8C0E882C-AA7A-4D90-9643-20B34279A3F0}"/>
                  </a:ext>
                </a:extLst>
              </p:cNvPr>
              <p:cNvGrpSpPr>
                <a:grpSpLocks/>
              </p:cNvGrpSpPr>
              <p:nvPr/>
            </p:nvGrpSpPr>
            <p:grpSpPr bwMode="auto">
              <a:xfrm>
                <a:off x="2784" y="2208"/>
                <a:ext cx="1021" cy="951"/>
                <a:chOff x="2915" y="2208"/>
                <a:chExt cx="1021" cy="951"/>
              </a:xfrm>
            </p:grpSpPr>
            <p:sp>
              <p:nvSpPr>
                <p:cNvPr id="72747" name="Text Box 25">
                  <a:extLst>
                    <a:ext uri="{FF2B5EF4-FFF2-40B4-BE49-F238E27FC236}">
                      <a16:creationId xmlns:a16="http://schemas.microsoft.com/office/drawing/2014/main" id="{D95A5ED1-06BE-4F1D-A1A3-1D836AF56957}"/>
                    </a:ext>
                  </a:extLst>
                </p:cNvPr>
                <p:cNvSpPr txBox="1">
                  <a:spLocks noChangeArrowheads="1"/>
                </p:cNvSpPr>
                <p:nvPr/>
              </p:nvSpPr>
              <p:spPr bwMode="auto">
                <a:xfrm>
                  <a:off x="3277"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2748" name="Text Box 26">
                  <a:extLst>
                    <a:ext uri="{FF2B5EF4-FFF2-40B4-BE49-F238E27FC236}">
                      <a16:creationId xmlns:a16="http://schemas.microsoft.com/office/drawing/2014/main" id="{9E752EFE-4200-49BC-8121-3200D19D5AF6}"/>
                    </a:ext>
                  </a:extLst>
                </p:cNvPr>
                <p:cNvSpPr txBox="1">
                  <a:spLocks noChangeArrowheads="1"/>
                </p:cNvSpPr>
                <p:nvPr/>
              </p:nvSpPr>
              <p:spPr bwMode="auto">
                <a:xfrm>
                  <a:off x="3303"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2749" name="Text Box 27">
                  <a:extLst>
                    <a:ext uri="{FF2B5EF4-FFF2-40B4-BE49-F238E27FC236}">
                      <a16:creationId xmlns:a16="http://schemas.microsoft.com/office/drawing/2014/main" id="{40853ACB-1239-4888-8F1A-372854859E84}"/>
                    </a:ext>
                  </a:extLst>
                </p:cNvPr>
                <p:cNvSpPr txBox="1">
                  <a:spLocks noChangeArrowheads="1"/>
                </p:cNvSpPr>
                <p:nvPr/>
              </p:nvSpPr>
              <p:spPr bwMode="auto">
                <a:xfrm>
                  <a:off x="3216" y="25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2750" name="Text Box 28">
                  <a:extLst>
                    <a:ext uri="{FF2B5EF4-FFF2-40B4-BE49-F238E27FC236}">
                      <a16:creationId xmlns:a16="http://schemas.microsoft.com/office/drawing/2014/main" id="{A7366BC2-9858-4042-8CE9-508784902DC2}"/>
                    </a:ext>
                  </a:extLst>
                </p:cNvPr>
                <p:cNvSpPr txBox="1">
                  <a:spLocks noChangeArrowheads="1"/>
                </p:cNvSpPr>
                <p:nvPr/>
              </p:nvSpPr>
              <p:spPr bwMode="auto">
                <a:xfrm>
                  <a:off x="3120" y="240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2751" name="Text Box 29">
                  <a:extLst>
                    <a:ext uri="{FF2B5EF4-FFF2-40B4-BE49-F238E27FC236}">
                      <a16:creationId xmlns:a16="http://schemas.microsoft.com/office/drawing/2014/main" id="{3418CA46-4425-461F-871D-0FA5BE2897F0}"/>
                    </a:ext>
                  </a:extLst>
                </p:cNvPr>
                <p:cNvSpPr txBox="1">
                  <a:spLocks noChangeArrowheads="1"/>
                </p:cNvSpPr>
                <p:nvPr/>
              </p:nvSpPr>
              <p:spPr bwMode="auto">
                <a:xfrm>
                  <a:off x="2915"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72752" name="Line 30">
                  <a:extLst>
                    <a:ext uri="{FF2B5EF4-FFF2-40B4-BE49-F238E27FC236}">
                      <a16:creationId xmlns:a16="http://schemas.microsoft.com/office/drawing/2014/main" id="{DDA4FEA7-FDDF-40BA-BB84-3D6E8A77049B}"/>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53" name="Line 31">
                  <a:extLst>
                    <a:ext uri="{FF2B5EF4-FFF2-40B4-BE49-F238E27FC236}">
                      <a16:creationId xmlns:a16="http://schemas.microsoft.com/office/drawing/2014/main" id="{87175223-9D5C-4FD0-9619-6957AD9957EE}"/>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54" name="Line 32">
                  <a:extLst>
                    <a:ext uri="{FF2B5EF4-FFF2-40B4-BE49-F238E27FC236}">
                      <a16:creationId xmlns:a16="http://schemas.microsoft.com/office/drawing/2014/main" id="{28B213BD-7150-4A31-86CC-21C68ED2EDDF}"/>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55" name="Line 33">
                  <a:extLst>
                    <a:ext uri="{FF2B5EF4-FFF2-40B4-BE49-F238E27FC236}">
                      <a16:creationId xmlns:a16="http://schemas.microsoft.com/office/drawing/2014/main" id="{248E1C10-2911-4F46-93FE-4B2AC3D1906A}"/>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56" name="Line 34">
                  <a:extLst>
                    <a:ext uri="{FF2B5EF4-FFF2-40B4-BE49-F238E27FC236}">
                      <a16:creationId xmlns:a16="http://schemas.microsoft.com/office/drawing/2014/main" id="{9F3104EC-0C42-460B-B2AD-71D73333C9C3}"/>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57" name="Line 35">
                  <a:extLst>
                    <a:ext uri="{FF2B5EF4-FFF2-40B4-BE49-F238E27FC236}">
                      <a16:creationId xmlns:a16="http://schemas.microsoft.com/office/drawing/2014/main" id="{4F98FD28-36DD-41C5-AB47-1A8C822680BA}"/>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58" name="Line 36">
                  <a:extLst>
                    <a:ext uri="{FF2B5EF4-FFF2-40B4-BE49-F238E27FC236}">
                      <a16:creationId xmlns:a16="http://schemas.microsoft.com/office/drawing/2014/main" id="{88C4CC3C-6CE6-4651-A300-ADEBC220A4AD}"/>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2716" name="Group 37">
                <a:extLst>
                  <a:ext uri="{FF2B5EF4-FFF2-40B4-BE49-F238E27FC236}">
                    <a16:creationId xmlns:a16="http://schemas.microsoft.com/office/drawing/2014/main" id="{C77A5534-AC1A-49F2-9159-559BD5DEBB30}"/>
                  </a:ext>
                </a:extLst>
              </p:cNvPr>
              <p:cNvGrpSpPr>
                <a:grpSpLocks/>
              </p:cNvGrpSpPr>
              <p:nvPr/>
            </p:nvGrpSpPr>
            <p:grpSpPr bwMode="auto">
              <a:xfrm>
                <a:off x="1680" y="3146"/>
                <a:ext cx="1200" cy="755"/>
                <a:chOff x="1776" y="3146"/>
                <a:chExt cx="1200" cy="755"/>
              </a:xfrm>
            </p:grpSpPr>
            <p:sp>
              <p:nvSpPr>
                <p:cNvPr id="72736" name="Text Box 38">
                  <a:extLst>
                    <a:ext uri="{FF2B5EF4-FFF2-40B4-BE49-F238E27FC236}">
                      <a16:creationId xmlns:a16="http://schemas.microsoft.com/office/drawing/2014/main" id="{AF15FBE9-4446-4D30-9C49-9D3187FF2E9A}"/>
                    </a:ext>
                  </a:extLst>
                </p:cNvPr>
                <p:cNvSpPr txBox="1">
                  <a:spLocks noChangeArrowheads="1"/>
                </p:cNvSpPr>
                <p:nvPr/>
              </p:nvSpPr>
              <p:spPr bwMode="auto">
                <a:xfrm>
                  <a:off x="2496" y="36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72737" name="Group 39">
                  <a:extLst>
                    <a:ext uri="{FF2B5EF4-FFF2-40B4-BE49-F238E27FC236}">
                      <a16:creationId xmlns:a16="http://schemas.microsoft.com/office/drawing/2014/main" id="{B9621AA0-691D-4F71-9675-EA86B473B742}"/>
                    </a:ext>
                  </a:extLst>
                </p:cNvPr>
                <p:cNvGrpSpPr>
                  <a:grpSpLocks/>
                </p:cNvGrpSpPr>
                <p:nvPr/>
              </p:nvGrpSpPr>
              <p:grpSpPr bwMode="auto">
                <a:xfrm>
                  <a:off x="1776" y="3146"/>
                  <a:ext cx="960" cy="755"/>
                  <a:chOff x="1776" y="3133"/>
                  <a:chExt cx="960" cy="755"/>
                </a:xfrm>
              </p:grpSpPr>
              <p:sp>
                <p:nvSpPr>
                  <p:cNvPr id="72738" name="Line 40">
                    <a:extLst>
                      <a:ext uri="{FF2B5EF4-FFF2-40B4-BE49-F238E27FC236}">
                        <a16:creationId xmlns:a16="http://schemas.microsoft.com/office/drawing/2014/main" id="{CCCC3B0A-7C50-4699-8CA0-49B8D4F1D126}"/>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39" name="Line 41">
                    <a:extLst>
                      <a:ext uri="{FF2B5EF4-FFF2-40B4-BE49-F238E27FC236}">
                        <a16:creationId xmlns:a16="http://schemas.microsoft.com/office/drawing/2014/main" id="{9E9FDA95-F86D-4E2F-AA51-96126CAA335A}"/>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40" name="Line 42">
                    <a:extLst>
                      <a:ext uri="{FF2B5EF4-FFF2-40B4-BE49-F238E27FC236}">
                        <a16:creationId xmlns:a16="http://schemas.microsoft.com/office/drawing/2014/main" id="{689F7772-FD03-47FB-BC6A-C865BE40CCB0}"/>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41" name="Line 43">
                    <a:extLst>
                      <a:ext uri="{FF2B5EF4-FFF2-40B4-BE49-F238E27FC236}">
                        <a16:creationId xmlns:a16="http://schemas.microsoft.com/office/drawing/2014/main" id="{99AFC110-046B-404B-B6DD-D3B14AE4EAD8}"/>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42" name="Line 44">
                    <a:extLst>
                      <a:ext uri="{FF2B5EF4-FFF2-40B4-BE49-F238E27FC236}">
                        <a16:creationId xmlns:a16="http://schemas.microsoft.com/office/drawing/2014/main" id="{64694338-558E-4268-AECF-4497661D6E74}"/>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43" name="Text Box 45">
                    <a:extLst>
                      <a:ext uri="{FF2B5EF4-FFF2-40B4-BE49-F238E27FC236}">
                        <a16:creationId xmlns:a16="http://schemas.microsoft.com/office/drawing/2014/main" id="{5A9E06B9-9E32-4957-A29F-37B7E3AACA06}"/>
                      </a:ext>
                    </a:extLst>
                  </p:cNvPr>
                  <p:cNvSpPr txBox="1">
                    <a:spLocks noChangeArrowheads="1"/>
                  </p:cNvSpPr>
                  <p:nvPr/>
                </p:nvSpPr>
                <p:spPr bwMode="auto">
                  <a:xfrm>
                    <a:off x="2108" y="3360"/>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72744" name="Text Box 46">
                    <a:extLst>
                      <a:ext uri="{FF2B5EF4-FFF2-40B4-BE49-F238E27FC236}">
                        <a16:creationId xmlns:a16="http://schemas.microsoft.com/office/drawing/2014/main" id="{F3E29883-8EA0-49F3-A7E1-0464A3B2DF03}"/>
                      </a:ext>
                    </a:extLst>
                  </p:cNvPr>
                  <p:cNvSpPr txBox="1">
                    <a:spLocks noChangeArrowheads="1"/>
                  </p:cNvSpPr>
                  <p:nvPr/>
                </p:nvSpPr>
                <p:spPr bwMode="auto">
                  <a:xfrm>
                    <a:off x="2256" y="355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72745" name="Text Box 47">
                    <a:extLst>
                      <a:ext uri="{FF2B5EF4-FFF2-40B4-BE49-F238E27FC236}">
                        <a16:creationId xmlns:a16="http://schemas.microsoft.com/office/drawing/2014/main" id="{CDB6EBC4-6469-4FF6-AD1D-001BB930C343}"/>
                      </a:ext>
                    </a:extLst>
                  </p:cNvPr>
                  <p:cNvSpPr txBox="1">
                    <a:spLocks noChangeArrowheads="1"/>
                  </p:cNvSpPr>
                  <p:nvPr/>
                </p:nvSpPr>
                <p:spPr bwMode="auto">
                  <a:xfrm>
                    <a:off x="1977" y="3133"/>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72746" name="Line 48">
                    <a:extLst>
                      <a:ext uri="{FF2B5EF4-FFF2-40B4-BE49-F238E27FC236}">
                        <a16:creationId xmlns:a16="http://schemas.microsoft.com/office/drawing/2014/main" id="{DA512A4D-1B89-4A67-9E3A-54432B2FCA3C}"/>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2717" name="Group 49">
                <a:extLst>
                  <a:ext uri="{FF2B5EF4-FFF2-40B4-BE49-F238E27FC236}">
                    <a16:creationId xmlns:a16="http://schemas.microsoft.com/office/drawing/2014/main" id="{91B9D4E8-2283-4A6C-BDE3-5463312D9363}"/>
                  </a:ext>
                </a:extLst>
              </p:cNvPr>
              <p:cNvGrpSpPr>
                <a:grpSpLocks/>
              </p:cNvGrpSpPr>
              <p:nvPr/>
            </p:nvGrpSpPr>
            <p:grpSpPr bwMode="auto">
              <a:xfrm>
                <a:off x="2736" y="3168"/>
                <a:ext cx="1056" cy="720"/>
                <a:chOff x="2880" y="3168"/>
                <a:chExt cx="1056" cy="720"/>
              </a:xfrm>
            </p:grpSpPr>
            <p:sp>
              <p:nvSpPr>
                <p:cNvPr id="72726" name="Line 50">
                  <a:extLst>
                    <a:ext uri="{FF2B5EF4-FFF2-40B4-BE49-F238E27FC236}">
                      <a16:creationId xmlns:a16="http://schemas.microsoft.com/office/drawing/2014/main" id="{CDD15E21-9CDF-42B7-A5E8-F3CCFEC9F978}"/>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27" name="Line 51">
                  <a:extLst>
                    <a:ext uri="{FF2B5EF4-FFF2-40B4-BE49-F238E27FC236}">
                      <a16:creationId xmlns:a16="http://schemas.microsoft.com/office/drawing/2014/main" id="{92E77497-A563-4C68-999D-3542C1357656}"/>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28" name="Line 52">
                  <a:extLst>
                    <a:ext uri="{FF2B5EF4-FFF2-40B4-BE49-F238E27FC236}">
                      <a16:creationId xmlns:a16="http://schemas.microsoft.com/office/drawing/2014/main" id="{070921BA-ED0D-4E23-B970-CEB2EADDC0F8}"/>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29" name="Line 53">
                  <a:extLst>
                    <a:ext uri="{FF2B5EF4-FFF2-40B4-BE49-F238E27FC236}">
                      <a16:creationId xmlns:a16="http://schemas.microsoft.com/office/drawing/2014/main" id="{6BC2BD77-E090-4F5F-855C-2ECE039775B7}"/>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30" name="Line 54">
                  <a:extLst>
                    <a:ext uri="{FF2B5EF4-FFF2-40B4-BE49-F238E27FC236}">
                      <a16:creationId xmlns:a16="http://schemas.microsoft.com/office/drawing/2014/main" id="{F0FFFF76-8FF5-4001-B9F5-D9E825BA7C26}"/>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31" name="Text Box 55">
                  <a:extLst>
                    <a:ext uri="{FF2B5EF4-FFF2-40B4-BE49-F238E27FC236}">
                      <a16:creationId xmlns:a16="http://schemas.microsoft.com/office/drawing/2014/main" id="{21BF577E-B78B-42D5-9CF2-FD2EBF73BB5A}"/>
                    </a:ext>
                  </a:extLst>
                </p:cNvPr>
                <p:cNvSpPr txBox="1">
                  <a:spLocks noChangeArrowheads="1"/>
                </p:cNvSpPr>
                <p:nvPr/>
              </p:nvSpPr>
              <p:spPr bwMode="auto">
                <a:xfrm>
                  <a:off x="3024" y="350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72732" name="Text Box 56">
                  <a:extLst>
                    <a:ext uri="{FF2B5EF4-FFF2-40B4-BE49-F238E27FC236}">
                      <a16:creationId xmlns:a16="http://schemas.microsoft.com/office/drawing/2014/main" id="{37D3F0EE-74A7-44D5-89A9-0A3CDB7CE696}"/>
                    </a:ext>
                  </a:extLst>
                </p:cNvPr>
                <p:cNvSpPr txBox="1">
                  <a:spLocks noChangeArrowheads="1"/>
                </p:cNvSpPr>
                <p:nvPr/>
              </p:nvSpPr>
              <p:spPr bwMode="auto">
                <a:xfrm>
                  <a:off x="3216" y="331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72733" name="Text Box 57">
                  <a:extLst>
                    <a:ext uri="{FF2B5EF4-FFF2-40B4-BE49-F238E27FC236}">
                      <a16:creationId xmlns:a16="http://schemas.microsoft.com/office/drawing/2014/main" id="{59D0B91E-E90D-4D91-9FC2-B67F59DD181B}"/>
                    </a:ext>
                  </a:extLst>
                </p:cNvPr>
                <p:cNvSpPr txBox="1">
                  <a:spLocks noChangeArrowheads="1"/>
                </p:cNvSpPr>
                <p:nvPr/>
              </p:nvSpPr>
              <p:spPr bwMode="auto">
                <a:xfrm>
                  <a:off x="3360" y="31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72734" name="Text Box 58">
                  <a:extLst>
                    <a:ext uri="{FF2B5EF4-FFF2-40B4-BE49-F238E27FC236}">
                      <a16:creationId xmlns:a16="http://schemas.microsoft.com/office/drawing/2014/main" id="{64089EB9-B243-4805-863F-2FAE0C2BF0AF}"/>
                    </a:ext>
                  </a:extLst>
                </p:cNvPr>
                <p:cNvSpPr txBox="1">
                  <a:spLocks noChangeArrowheads="1"/>
                </p:cNvSpPr>
                <p:nvPr/>
              </p:nvSpPr>
              <p:spPr bwMode="auto">
                <a:xfrm>
                  <a:off x="2880" y="363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72735" name="Line 59">
                  <a:extLst>
                    <a:ext uri="{FF2B5EF4-FFF2-40B4-BE49-F238E27FC236}">
                      <a16:creationId xmlns:a16="http://schemas.microsoft.com/office/drawing/2014/main" id="{84411AE1-D6E3-49FE-BCA5-6860FEF3CF5F}"/>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2718" name="Group 60">
                <a:extLst>
                  <a:ext uri="{FF2B5EF4-FFF2-40B4-BE49-F238E27FC236}">
                    <a16:creationId xmlns:a16="http://schemas.microsoft.com/office/drawing/2014/main" id="{66F6EA05-B646-48F7-A363-0D993F0B1357}"/>
                  </a:ext>
                </a:extLst>
              </p:cNvPr>
              <p:cNvGrpSpPr>
                <a:grpSpLocks/>
              </p:cNvGrpSpPr>
              <p:nvPr/>
            </p:nvGrpSpPr>
            <p:grpSpPr bwMode="auto">
              <a:xfrm>
                <a:off x="2596" y="2697"/>
                <a:ext cx="336" cy="720"/>
                <a:chOff x="2592" y="2688"/>
                <a:chExt cx="336" cy="720"/>
              </a:xfrm>
            </p:grpSpPr>
            <p:sp>
              <p:nvSpPr>
                <p:cNvPr id="72723" name="AutoShape 61">
                  <a:extLst>
                    <a:ext uri="{FF2B5EF4-FFF2-40B4-BE49-F238E27FC236}">
                      <a16:creationId xmlns:a16="http://schemas.microsoft.com/office/drawing/2014/main" id="{4A3F401E-BF68-4092-A4BF-9EE2E7AA859A}"/>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2724" name="Line 62">
                  <a:extLst>
                    <a:ext uri="{FF2B5EF4-FFF2-40B4-BE49-F238E27FC236}">
                      <a16:creationId xmlns:a16="http://schemas.microsoft.com/office/drawing/2014/main" id="{416C9E1A-BC64-42AF-A6DD-9AE5432E62D2}"/>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725" name="Oval 63">
                  <a:extLst>
                    <a:ext uri="{FF2B5EF4-FFF2-40B4-BE49-F238E27FC236}">
                      <a16:creationId xmlns:a16="http://schemas.microsoft.com/office/drawing/2014/main" id="{BC6BE0D3-6265-4BB1-AE99-AB1576EA7498}"/>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72719" name="Text Box 64">
                <a:extLst>
                  <a:ext uri="{FF2B5EF4-FFF2-40B4-BE49-F238E27FC236}">
                    <a16:creationId xmlns:a16="http://schemas.microsoft.com/office/drawing/2014/main" id="{4B006B8D-89A8-4965-91AC-BF61FA3CD880}"/>
                  </a:ext>
                </a:extLst>
              </p:cNvPr>
              <p:cNvSpPr txBox="1">
                <a:spLocks noChangeArrowheads="1"/>
              </p:cNvSpPr>
              <p:nvPr/>
            </p:nvSpPr>
            <p:spPr bwMode="auto">
              <a:xfrm>
                <a:off x="1519" y="1968"/>
                <a:ext cx="7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72720" name="Text Box 65">
                <a:extLst>
                  <a:ext uri="{FF2B5EF4-FFF2-40B4-BE49-F238E27FC236}">
                    <a16:creationId xmlns:a16="http://schemas.microsoft.com/office/drawing/2014/main" id="{CC74A905-4AC9-4B9D-A998-35A21E21C4B0}"/>
                  </a:ext>
                </a:extLst>
              </p:cNvPr>
              <p:cNvSpPr txBox="1">
                <a:spLocks noChangeArrowheads="1"/>
              </p:cNvSpPr>
              <p:nvPr/>
            </p:nvSpPr>
            <p:spPr bwMode="auto">
              <a:xfrm>
                <a:off x="3334" y="2007"/>
                <a:ext cx="76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72721" name="Text Box 66">
                <a:extLst>
                  <a:ext uri="{FF2B5EF4-FFF2-40B4-BE49-F238E27FC236}">
                    <a16:creationId xmlns:a16="http://schemas.microsoft.com/office/drawing/2014/main" id="{14B6D1B3-CF58-40A1-8E11-3646784744FB}"/>
                  </a:ext>
                </a:extLst>
              </p:cNvPr>
              <p:cNvSpPr txBox="1">
                <a:spLocks noChangeArrowheads="1"/>
              </p:cNvSpPr>
              <p:nvPr/>
            </p:nvSpPr>
            <p:spPr bwMode="auto">
              <a:xfrm>
                <a:off x="3264" y="3884"/>
                <a:ext cx="76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72722" name="Object 67">
                <a:extLst>
                  <a:ext uri="{FF2B5EF4-FFF2-40B4-BE49-F238E27FC236}">
                    <a16:creationId xmlns:a16="http://schemas.microsoft.com/office/drawing/2014/main" id="{888370C5-D8C3-40A5-80DC-58BFEA0D809F}"/>
                  </a:ext>
                </a:extLst>
              </p:cNvPr>
              <p:cNvGraphicFramePr>
                <a:graphicFrameLocks noChangeAspect="1"/>
              </p:cNvGraphicFramePr>
              <p:nvPr/>
            </p:nvGraphicFramePr>
            <p:xfrm>
              <a:off x="1680" y="3888"/>
              <a:ext cx="240" cy="240"/>
            </p:xfrm>
            <a:graphic>
              <a:graphicData uri="http://schemas.openxmlformats.org/presentationml/2006/ole">
                <mc:AlternateContent xmlns:mc="http://schemas.openxmlformats.org/markup-compatibility/2006">
                  <mc:Choice xmlns:v="urn:schemas-microsoft-com:vml" Requires="v">
                    <p:oleObj name="Equation" r:id="rId3" imgW="164885" imgH="164885" progId="Equation.3">
                      <p:embed/>
                    </p:oleObj>
                  </mc:Choice>
                  <mc:Fallback>
                    <p:oleObj name="Equation" r:id="rId3" imgW="164885" imgH="164885" progId="Equation.3">
                      <p:embed/>
                      <p:pic>
                        <p:nvPicPr>
                          <p:cNvPr id="0" name="Object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3888"/>
                            <a:ext cx="24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7236" name="Text Box 68">
            <a:extLst>
              <a:ext uri="{FF2B5EF4-FFF2-40B4-BE49-F238E27FC236}">
                <a16:creationId xmlns:a16="http://schemas.microsoft.com/office/drawing/2014/main" id="{50B99A35-BF3D-4BFC-B585-8D53DF814EBA}"/>
              </a:ext>
            </a:extLst>
          </p:cNvPr>
          <p:cNvSpPr txBox="1">
            <a:spLocks noChangeArrowheads="1"/>
          </p:cNvSpPr>
          <p:nvPr/>
        </p:nvSpPr>
        <p:spPr bwMode="auto">
          <a:xfrm>
            <a:off x="533400" y="304800"/>
            <a:ext cx="3810000" cy="466725"/>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u="sng">
                <a:solidFill>
                  <a:srgbClr val="000000"/>
                </a:solidFill>
              </a:rPr>
              <a:t>CÁCH ĐỌC SỐ ĐO</a:t>
            </a:r>
          </a:p>
        </p:txBody>
      </p:sp>
      <p:sp>
        <p:nvSpPr>
          <p:cNvPr id="7237" name="Text Box 69">
            <a:extLst>
              <a:ext uri="{FF2B5EF4-FFF2-40B4-BE49-F238E27FC236}">
                <a16:creationId xmlns:a16="http://schemas.microsoft.com/office/drawing/2014/main" id="{A4896527-8C49-44C2-AD61-09B9D583DD8E}"/>
              </a:ext>
            </a:extLst>
          </p:cNvPr>
          <p:cNvSpPr txBox="1">
            <a:spLocks noChangeArrowheads="1"/>
          </p:cNvSpPr>
          <p:nvPr/>
        </p:nvSpPr>
        <p:spPr bwMode="auto">
          <a:xfrm>
            <a:off x="304800" y="914400"/>
            <a:ext cx="411480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i="1" u="sng">
                <a:solidFill>
                  <a:srgbClr val="000000"/>
                </a:solidFill>
                <a:sym typeface="Wingdings 2" panose="05020102010507070707" pitchFamily="18" charset="2"/>
              </a:rPr>
              <a:t></a:t>
            </a:r>
            <a:r>
              <a:rPr lang="en-US" altLang="vi-VN" sz="2400" i="1" u="sng">
                <a:solidFill>
                  <a:srgbClr val="000000"/>
                </a:solidFill>
              </a:rPr>
              <a:t>KHI ĐO HiỆU ĐiỆN THẾ XOAY CHIỀU</a:t>
            </a:r>
            <a:r>
              <a:rPr lang="en-US" altLang="vi-VN" sz="1800" b="0">
                <a:solidFill>
                  <a:srgbClr val="000000"/>
                </a:solidFill>
              </a:rPr>
              <a:t>:</a:t>
            </a:r>
          </a:p>
          <a:p>
            <a:pPr eaLnBrk="1" hangingPunct="1">
              <a:spcBef>
                <a:spcPct val="50000"/>
              </a:spcBef>
              <a:buFontTx/>
              <a:buNone/>
            </a:pPr>
            <a:r>
              <a:rPr lang="en-US" altLang="vi-VN" sz="1800" b="0">
                <a:solidFill>
                  <a:srgbClr val="000000"/>
                </a:solidFill>
                <a:sym typeface="Wingdings 2" panose="05020102010507070707" pitchFamily="18" charset="2"/>
              </a:rPr>
              <a:t></a:t>
            </a:r>
            <a:r>
              <a:rPr lang="en-US" altLang="vi-VN" sz="1800" b="0">
                <a:solidFill>
                  <a:srgbClr val="000000"/>
                </a:solidFill>
              </a:rPr>
              <a:t>Bât công tắc xoay qua phần giới hạn đo phù hợp đọc thang đo tương ứng,chỉnh kim về vạch số 0</a:t>
            </a:r>
          </a:p>
          <a:p>
            <a:pPr eaLnBrk="1" hangingPunct="1">
              <a:spcBef>
                <a:spcPct val="50000"/>
              </a:spcBef>
              <a:buFontTx/>
              <a:buNone/>
            </a:pPr>
            <a:r>
              <a:rPr lang="en-US" altLang="vi-VN" sz="1800" b="0">
                <a:solidFill>
                  <a:srgbClr val="000000"/>
                </a:solidFill>
                <a:sym typeface="Wingdings 2" panose="05020102010507070707" pitchFamily="18" charset="2"/>
              </a:rPr>
              <a:t></a:t>
            </a:r>
            <a:r>
              <a:rPr lang="en-US" altLang="vi-VN" sz="1800" b="0">
                <a:solidFill>
                  <a:srgbClr val="000000"/>
                </a:solidFill>
              </a:rPr>
              <a:t>VD : Đo H Đ T trong mạng sinh hoạt.</a:t>
            </a:r>
          </a:p>
          <a:p>
            <a:pPr eaLnBrk="1" hangingPunct="1">
              <a:spcBef>
                <a:spcPct val="50000"/>
              </a:spcBef>
              <a:buFontTx/>
              <a:buChar char="-"/>
            </a:pPr>
            <a:r>
              <a:rPr lang="en-US" altLang="vi-VN" sz="1800" b="0">
                <a:solidFill>
                  <a:srgbClr val="000000"/>
                </a:solidFill>
              </a:rPr>
              <a:t>Bật công tắc xoay ở giới hạn đo 220V</a:t>
            </a:r>
          </a:p>
          <a:p>
            <a:pPr eaLnBrk="1" hangingPunct="1">
              <a:spcBef>
                <a:spcPct val="50000"/>
              </a:spcBef>
              <a:buFontTx/>
              <a:buChar char="-"/>
            </a:pPr>
            <a:r>
              <a:rPr lang="en-US" altLang="vi-VN" sz="1800" b="0">
                <a:solidFill>
                  <a:srgbClr val="000000"/>
                </a:solidFill>
              </a:rPr>
              <a:t>Đọc thang đo ACV: ta đọc được</a:t>
            </a:r>
          </a:p>
          <a:p>
            <a:pPr eaLnBrk="1" hangingPunct="1">
              <a:spcBef>
                <a:spcPct val="50000"/>
              </a:spcBef>
              <a:buFontTx/>
              <a:buNone/>
            </a:pPr>
            <a:r>
              <a:rPr lang="en-US" altLang="vi-VN" sz="1800" b="0">
                <a:solidFill>
                  <a:srgbClr val="000000"/>
                </a:solidFill>
              </a:rPr>
              <a:t>      U = 210V</a:t>
            </a:r>
          </a:p>
        </p:txBody>
      </p:sp>
      <p:sp>
        <p:nvSpPr>
          <p:cNvPr id="72709" name="Line 70">
            <a:extLst>
              <a:ext uri="{FF2B5EF4-FFF2-40B4-BE49-F238E27FC236}">
                <a16:creationId xmlns:a16="http://schemas.microsoft.com/office/drawing/2014/main" id="{0E07548C-2B56-49F4-A17E-E3196E125E40}"/>
              </a:ext>
            </a:extLst>
          </p:cNvPr>
          <p:cNvSpPr>
            <a:spLocks noChangeShapeType="1"/>
          </p:cNvSpPr>
          <p:nvPr/>
        </p:nvSpPr>
        <p:spPr bwMode="auto">
          <a:xfrm flipV="1">
            <a:off x="7010400" y="1066800"/>
            <a:ext cx="762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239" name="Text Box 71">
            <a:extLst>
              <a:ext uri="{FF2B5EF4-FFF2-40B4-BE49-F238E27FC236}">
                <a16:creationId xmlns:a16="http://schemas.microsoft.com/office/drawing/2014/main" id="{3524EA7E-63DD-4129-8729-E7A28C9B4073}"/>
              </a:ext>
            </a:extLst>
          </p:cNvPr>
          <p:cNvSpPr txBox="1">
            <a:spLocks noChangeArrowheads="1"/>
          </p:cNvSpPr>
          <p:nvPr/>
        </p:nvSpPr>
        <p:spPr bwMode="auto">
          <a:xfrm>
            <a:off x="457200" y="5029200"/>
            <a:ext cx="3810000" cy="925513"/>
          </a:xfrm>
          <a:prstGeom prst="rect">
            <a:avLst/>
          </a:prstGeom>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Nếu GHD là 500V , Trên thang đo không có vạch 500V, ta phải chia lại thang đo khi đọc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36"/>
                                        </p:tgtEl>
                                        <p:attrNameLst>
                                          <p:attrName>style.visibility</p:attrName>
                                        </p:attrNameLst>
                                      </p:cBhvr>
                                      <p:to>
                                        <p:strVal val="visible"/>
                                      </p:to>
                                    </p:set>
                                    <p:animEffect transition="in" filter="box(in)">
                                      <p:cBhvr>
                                        <p:cTn id="7" dur="500"/>
                                        <p:tgtEl>
                                          <p:spTgt spid="7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37"/>
                                        </p:tgtEl>
                                        <p:attrNameLst>
                                          <p:attrName>style.visibility</p:attrName>
                                        </p:attrNameLst>
                                      </p:cBhvr>
                                      <p:to>
                                        <p:strVal val="visible"/>
                                      </p:to>
                                    </p:set>
                                    <p:animEffect transition="in" filter="blinds(horizontal)">
                                      <p:cBhvr>
                                        <p:cTn id="12" dur="500"/>
                                        <p:tgtEl>
                                          <p:spTgt spid="72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39"/>
                                        </p:tgtEl>
                                        <p:attrNameLst>
                                          <p:attrName>style.visibility</p:attrName>
                                        </p:attrNameLst>
                                      </p:cBhvr>
                                      <p:to>
                                        <p:strVal val="visible"/>
                                      </p:to>
                                    </p:set>
                                    <p:animEffect transition="in" filter="blinds(horizontal)">
                                      <p:cBhvr>
                                        <p:cTn id="17" dur="500"/>
                                        <p:tgtEl>
                                          <p:spTgt spid="7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6" grpId="0" animBg="1"/>
      <p:bldP spid="7237" grpId="0"/>
      <p:bldP spid="72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5" name="Text Box 69">
            <a:extLst>
              <a:ext uri="{FF2B5EF4-FFF2-40B4-BE49-F238E27FC236}">
                <a16:creationId xmlns:a16="http://schemas.microsoft.com/office/drawing/2014/main" id="{4A2E7F59-9F1D-44E2-A4C3-F1FC2E0A4FE3}"/>
              </a:ext>
            </a:extLst>
          </p:cNvPr>
          <p:cNvSpPr txBox="1">
            <a:spLocks noChangeArrowheads="1"/>
          </p:cNvSpPr>
          <p:nvPr/>
        </p:nvSpPr>
        <p:spPr bwMode="auto">
          <a:xfrm>
            <a:off x="914400" y="3657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0">
                <a:solidFill>
                  <a:srgbClr val="000000"/>
                </a:solidFill>
              </a:rPr>
              <a:t>U = 230V</a:t>
            </a:r>
          </a:p>
        </p:txBody>
      </p:sp>
      <p:sp>
        <p:nvSpPr>
          <p:cNvPr id="73731" name="Text Box 70">
            <a:extLst>
              <a:ext uri="{FF2B5EF4-FFF2-40B4-BE49-F238E27FC236}">
                <a16:creationId xmlns:a16="http://schemas.microsoft.com/office/drawing/2014/main" id="{1AACA1D2-A329-49F3-9E00-959CB1E7AB80}"/>
              </a:ext>
            </a:extLst>
          </p:cNvPr>
          <p:cNvSpPr txBox="1">
            <a:spLocks noChangeArrowheads="1"/>
          </p:cNvSpPr>
          <p:nvPr/>
        </p:nvSpPr>
        <p:spPr bwMode="auto">
          <a:xfrm>
            <a:off x="609600" y="1219200"/>
            <a:ext cx="365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0">
                <a:solidFill>
                  <a:srgbClr val="000000"/>
                </a:solidFill>
              </a:rPr>
              <a:t>Đọc số đo Hiệu điện thế trong hình bên?</a:t>
            </a:r>
          </a:p>
        </p:txBody>
      </p:sp>
      <p:grpSp>
        <p:nvGrpSpPr>
          <p:cNvPr id="73732" name="Group 74">
            <a:extLst>
              <a:ext uri="{FF2B5EF4-FFF2-40B4-BE49-F238E27FC236}">
                <a16:creationId xmlns:a16="http://schemas.microsoft.com/office/drawing/2014/main" id="{5BFB45C3-E0E6-4794-974F-43A8E72F1E0F}"/>
              </a:ext>
            </a:extLst>
          </p:cNvPr>
          <p:cNvGrpSpPr>
            <a:grpSpLocks/>
          </p:cNvGrpSpPr>
          <p:nvPr/>
        </p:nvGrpSpPr>
        <p:grpSpPr bwMode="auto">
          <a:xfrm>
            <a:off x="4827588" y="0"/>
            <a:ext cx="4114800" cy="6858000"/>
            <a:chOff x="1536" y="0"/>
            <a:chExt cx="2592" cy="4320"/>
          </a:xfrm>
        </p:grpSpPr>
        <p:pic>
          <p:nvPicPr>
            <p:cNvPr id="73793" name="Picture 75" descr="VOM Face">
              <a:extLst>
                <a:ext uri="{FF2B5EF4-FFF2-40B4-BE49-F238E27FC236}">
                  <a16:creationId xmlns:a16="http://schemas.microsoft.com/office/drawing/2014/main" id="{71215CAC-5F15-4A20-B5A2-43DA2CD36544}"/>
                </a:ext>
              </a:extLst>
            </p:cNvPr>
            <p:cNvPicPr>
              <a:picLocks noChangeAspect="1" noChangeArrowheads="1"/>
            </p:cNvPicPr>
            <p:nvPr/>
          </p:nvPicPr>
          <p:blipFill>
            <a:blip r:embed="rId2">
              <a:lum bright="24000" contrast="34000"/>
              <a:extLst>
                <a:ext uri="{28A0092B-C50C-407E-A947-70E740481C1C}">
                  <a14:useLocalDpi xmlns:a14="http://schemas.microsoft.com/office/drawing/2010/main" val="0"/>
                </a:ext>
              </a:extLst>
            </a:blip>
            <a:srcRect/>
            <a:stretch>
              <a:fillRect/>
            </a:stretch>
          </p:blipFill>
          <p:spPr bwMode="auto">
            <a:xfrm>
              <a:off x="1536" y="0"/>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2" name="Rectangle 76">
              <a:extLst>
                <a:ext uri="{FF2B5EF4-FFF2-40B4-BE49-F238E27FC236}">
                  <a16:creationId xmlns:a16="http://schemas.microsoft.com/office/drawing/2014/main" id="{19D163EA-7FA5-4D95-902F-76E6BF4909EB}"/>
                </a:ext>
              </a:extLst>
            </p:cNvPr>
            <p:cNvSpPr>
              <a:spLocks noChangeArrowheads="1"/>
            </p:cNvSpPr>
            <p:nvPr/>
          </p:nvSpPr>
          <p:spPr bwMode="auto">
            <a:xfrm>
              <a:off x="1536" y="2016"/>
              <a:ext cx="2592" cy="2304"/>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grpSp>
      <p:sp>
        <p:nvSpPr>
          <p:cNvPr id="73733" name="Oval 78">
            <a:extLst>
              <a:ext uri="{FF2B5EF4-FFF2-40B4-BE49-F238E27FC236}">
                <a16:creationId xmlns:a16="http://schemas.microsoft.com/office/drawing/2014/main" id="{ECCA461C-0095-4B79-B7B9-B6154BE3519E}"/>
              </a:ext>
            </a:extLst>
          </p:cNvPr>
          <p:cNvSpPr>
            <a:spLocks noChangeArrowheads="1"/>
          </p:cNvSpPr>
          <p:nvPr/>
        </p:nvSpPr>
        <p:spPr bwMode="auto">
          <a:xfrm>
            <a:off x="6061075" y="4094163"/>
            <a:ext cx="1447800" cy="1447800"/>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73734" name="Group 79">
            <a:extLst>
              <a:ext uri="{FF2B5EF4-FFF2-40B4-BE49-F238E27FC236}">
                <a16:creationId xmlns:a16="http://schemas.microsoft.com/office/drawing/2014/main" id="{14E6F6EA-4CD2-45C8-B4ED-18BE797D6978}"/>
              </a:ext>
            </a:extLst>
          </p:cNvPr>
          <p:cNvGrpSpPr>
            <a:grpSpLocks/>
          </p:cNvGrpSpPr>
          <p:nvPr/>
        </p:nvGrpSpPr>
        <p:grpSpPr bwMode="auto">
          <a:xfrm>
            <a:off x="5056188" y="3505200"/>
            <a:ext cx="1752600" cy="1509713"/>
            <a:chOff x="1776" y="2208"/>
            <a:chExt cx="1104" cy="951"/>
          </a:xfrm>
        </p:grpSpPr>
        <p:grpSp>
          <p:nvGrpSpPr>
            <p:cNvPr id="73780" name="Group 80">
              <a:extLst>
                <a:ext uri="{FF2B5EF4-FFF2-40B4-BE49-F238E27FC236}">
                  <a16:creationId xmlns:a16="http://schemas.microsoft.com/office/drawing/2014/main" id="{C3B19861-0D52-4DC0-967E-A80D590ED998}"/>
                </a:ext>
              </a:extLst>
            </p:cNvPr>
            <p:cNvGrpSpPr>
              <a:grpSpLocks/>
            </p:cNvGrpSpPr>
            <p:nvPr/>
          </p:nvGrpSpPr>
          <p:grpSpPr bwMode="auto">
            <a:xfrm>
              <a:off x="1776" y="2208"/>
              <a:ext cx="1104" cy="951"/>
              <a:chOff x="1776" y="2208"/>
              <a:chExt cx="1104" cy="951"/>
            </a:xfrm>
          </p:grpSpPr>
          <p:sp>
            <p:nvSpPr>
              <p:cNvPr id="73782" name="Line 81">
                <a:extLst>
                  <a:ext uri="{FF2B5EF4-FFF2-40B4-BE49-F238E27FC236}">
                    <a16:creationId xmlns:a16="http://schemas.microsoft.com/office/drawing/2014/main" id="{5217CA67-F48A-42B8-B4E9-8519D1A8213D}"/>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83" name="Line 82">
                <a:extLst>
                  <a:ext uri="{FF2B5EF4-FFF2-40B4-BE49-F238E27FC236}">
                    <a16:creationId xmlns:a16="http://schemas.microsoft.com/office/drawing/2014/main" id="{BC63A1C8-306B-402A-8E85-7340991D54B6}"/>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84" name="Line 83">
                <a:extLst>
                  <a:ext uri="{FF2B5EF4-FFF2-40B4-BE49-F238E27FC236}">
                    <a16:creationId xmlns:a16="http://schemas.microsoft.com/office/drawing/2014/main" id="{A493717D-A0D7-47D9-922F-E0B5098DBB72}"/>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85" name="Line 84">
                <a:extLst>
                  <a:ext uri="{FF2B5EF4-FFF2-40B4-BE49-F238E27FC236}">
                    <a16:creationId xmlns:a16="http://schemas.microsoft.com/office/drawing/2014/main" id="{9C255C47-ACB2-4E33-A3E7-1AC50A93380E}"/>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86" name="Line 85">
                <a:extLst>
                  <a:ext uri="{FF2B5EF4-FFF2-40B4-BE49-F238E27FC236}">
                    <a16:creationId xmlns:a16="http://schemas.microsoft.com/office/drawing/2014/main" id="{8014E951-5F8B-45DA-80FC-BA94B29E23E0}"/>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87" name="Line 86">
                <a:extLst>
                  <a:ext uri="{FF2B5EF4-FFF2-40B4-BE49-F238E27FC236}">
                    <a16:creationId xmlns:a16="http://schemas.microsoft.com/office/drawing/2014/main" id="{5898B231-3259-4EB4-AEDE-DEA6F2F82E8F}"/>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88" name="Text Box 87">
                <a:extLst>
                  <a:ext uri="{FF2B5EF4-FFF2-40B4-BE49-F238E27FC236}">
                    <a16:creationId xmlns:a16="http://schemas.microsoft.com/office/drawing/2014/main" id="{F4C5E11F-699F-412B-A3F7-50034D3A1B04}"/>
                  </a:ext>
                </a:extLst>
              </p:cNvPr>
              <p:cNvSpPr txBox="1">
                <a:spLocks noChangeArrowheads="1"/>
              </p:cNvSpPr>
              <p:nvPr/>
            </p:nvSpPr>
            <p:spPr bwMode="auto">
              <a:xfrm>
                <a:off x="1968"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3789" name="Text Box 88">
                <a:extLst>
                  <a:ext uri="{FF2B5EF4-FFF2-40B4-BE49-F238E27FC236}">
                    <a16:creationId xmlns:a16="http://schemas.microsoft.com/office/drawing/2014/main" id="{DC3FC888-A33A-4A33-BF5B-C64AE19C4054}"/>
                  </a:ext>
                </a:extLst>
              </p:cNvPr>
              <p:cNvSpPr txBox="1">
                <a:spLocks noChangeArrowheads="1"/>
              </p:cNvSpPr>
              <p:nvPr/>
            </p:nvSpPr>
            <p:spPr bwMode="auto">
              <a:xfrm>
                <a:off x="2064" y="268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3790" name="Text Box 89">
                <a:extLst>
                  <a:ext uri="{FF2B5EF4-FFF2-40B4-BE49-F238E27FC236}">
                    <a16:creationId xmlns:a16="http://schemas.microsoft.com/office/drawing/2014/main" id="{AD3D062B-45C1-4A3E-B3A5-712561E93DA7}"/>
                  </a:ext>
                </a:extLst>
              </p:cNvPr>
              <p:cNvSpPr txBox="1">
                <a:spLocks noChangeArrowheads="1"/>
              </p:cNvSpPr>
              <p:nvPr/>
            </p:nvSpPr>
            <p:spPr bwMode="auto">
              <a:xfrm>
                <a:off x="2160" y="251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3791" name="Text Box 90">
                <a:extLst>
                  <a:ext uri="{FF2B5EF4-FFF2-40B4-BE49-F238E27FC236}">
                    <a16:creationId xmlns:a16="http://schemas.microsoft.com/office/drawing/2014/main" id="{7F79FA03-9928-4DE1-A2AE-7C48CBC67515}"/>
                  </a:ext>
                </a:extLst>
              </p:cNvPr>
              <p:cNvSpPr txBox="1">
                <a:spLocks noChangeArrowheads="1"/>
              </p:cNvSpPr>
              <p:nvPr/>
            </p:nvSpPr>
            <p:spPr bwMode="auto">
              <a:xfrm>
                <a:off x="2256"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3792" name="Text Box 91">
                <a:extLst>
                  <a:ext uri="{FF2B5EF4-FFF2-40B4-BE49-F238E27FC236}">
                    <a16:creationId xmlns:a16="http://schemas.microsoft.com/office/drawing/2014/main" id="{BA3CBD05-F03C-4558-80B2-FE2AC91CEE45}"/>
                  </a:ext>
                </a:extLst>
              </p:cNvPr>
              <p:cNvSpPr txBox="1">
                <a:spLocks noChangeArrowheads="1"/>
              </p:cNvSpPr>
              <p:nvPr/>
            </p:nvSpPr>
            <p:spPr bwMode="auto">
              <a:xfrm>
                <a:off x="2496"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73781" name="Line 92">
              <a:extLst>
                <a:ext uri="{FF2B5EF4-FFF2-40B4-BE49-F238E27FC236}">
                  <a16:creationId xmlns:a16="http://schemas.microsoft.com/office/drawing/2014/main" id="{D94247D9-DEE9-4B40-ABC1-B3BCCE46FACF}"/>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3735" name="Group 93">
            <a:extLst>
              <a:ext uri="{FF2B5EF4-FFF2-40B4-BE49-F238E27FC236}">
                <a16:creationId xmlns:a16="http://schemas.microsoft.com/office/drawing/2014/main" id="{ED7B8C68-D3E2-4AEE-A561-A41115ECFFA1}"/>
              </a:ext>
            </a:extLst>
          </p:cNvPr>
          <p:cNvGrpSpPr>
            <a:grpSpLocks/>
          </p:cNvGrpSpPr>
          <p:nvPr/>
        </p:nvGrpSpPr>
        <p:grpSpPr bwMode="auto">
          <a:xfrm>
            <a:off x="6808788" y="3505200"/>
            <a:ext cx="1620837" cy="1509713"/>
            <a:chOff x="2915" y="2208"/>
            <a:chExt cx="1021" cy="951"/>
          </a:xfrm>
        </p:grpSpPr>
        <p:sp>
          <p:nvSpPr>
            <p:cNvPr id="73768" name="Text Box 94">
              <a:extLst>
                <a:ext uri="{FF2B5EF4-FFF2-40B4-BE49-F238E27FC236}">
                  <a16:creationId xmlns:a16="http://schemas.microsoft.com/office/drawing/2014/main" id="{E2B983D9-C626-48F1-ABF5-BC1B3A719091}"/>
                </a:ext>
              </a:extLst>
            </p:cNvPr>
            <p:cNvSpPr txBox="1">
              <a:spLocks noChangeArrowheads="1"/>
            </p:cNvSpPr>
            <p:nvPr/>
          </p:nvSpPr>
          <p:spPr bwMode="auto">
            <a:xfrm>
              <a:off x="3277"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3769" name="Text Box 95">
              <a:extLst>
                <a:ext uri="{FF2B5EF4-FFF2-40B4-BE49-F238E27FC236}">
                  <a16:creationId xmlns:a16="http://schemas.microsoft.com/office/drawing/2014/main" id="{3AD30B02-8FC3-4EAF-8F36-65AEB4516450}"/>
                </a:ext>
              </a:extLst>
            </p:cNvPr>
            <p:cNvSpPr txBox="1">
              <a:spLocks noChangeArrowheads="1"/>
            </p:cNvSpPr>
            <p:nvPr/>
          </p:nvSpPr>
          <p:spPr bwMode="auto">
            <a:xfrm>
              <a:off x="3303"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3770" name="Text Box 96">
              <a:extLst>
                <a:ext uri="{FF2B5EF4-FFF2-40B4-BE49-F238E27FC236}">
                  <a16:creationId xmlns:a16="http://schemas.microsoft.com/office/drawing/2014/main" id="{D3000D3E-CF49-4B41-BD35-D020DE7518BF}"/>
                </a:ext>
              </a:extLst>
            </p:cNvPr>
            <p:cNvSpPr txBox="1">
              <a:spLocks noChangeArrowheads="1"/>
            </p:cNvSpPr>
            <p:nvPr/>
          </p:nvSpPr>
          <p:spPr bwMode="auto">
            <a:xfrm>
              <a:off x="3216" y="25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3771" name="Text Box 97">
              <a:extLst>
                <a:ext uri="{FF2B5EF4-FFF2-40B4-BE49-F238E27FC236}">
                  <a16:creationId xmlns:a16="http://schemas.microsoft.com/office/drawing/2014/main" id="{26954EA8-9CBD-465E-9284-432660188D3C}"/>
                </a:ext>
              </a:extLst>
            </p:cNvPr>
            <p:cNvSpPr txBox="1">
              <a:spLocks noChangeArrowheads="1"/>
            </p:cNvSpPr>
            <p:nvPr/>
          </p:nvSpPr>
          <p:spPr bwMode="auto">
            <a:xfrm>
              <a:off x="3120" y="240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3772" name="Text Box 98">
              <a:extLst>
                <a:ext uri="{FF2B5EF4-FFF2-40B4-BE49-F238E27FC236}">
                  <a16:creationId xmlns:a16="http://schemas.microsoft.com/office/drawing/2014/main" id="{A1AEF5D2-BBF2-4AB5-B1B2-AC22B15486DC}"/>
                </a:ext>
              </a:extLst>
            </p:cNvPr>
            <p:cNvSpPr txBox="1">
              <a:spLocks noChangeArrowheads="1"/>
            </p:cNvSpPr>
            <p:nvPr/>
          </p:nvSpPr>
          <p:spPr bwMode="auto">
            <a:xfrm>
              <a:off x="2915"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73773" name="Line 99">
              <a:extLst>
                <a:ext uri="{FF2B5EF4-FFF2-40B4-BE49-F238E27FC236}">
                  <a16:creationId xmlns:a16="http://schemas.microsoft.com/office/drawing/2014/main" id="{724AE3D2-931D-400D-96EB-98867FBDE8DF}"/>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74" name="Line 100">
              <a:extLst>
                <a:ext uri="{FF2B5EF4-FFF2-40B4-BE49-F238E27FC236}">
                  <a16:creationId xmlns:a16="http://schemas.microsoft.com/office/drawing/2014/main" id="{EF1EC15E-F4AC-45A8-8F21-4A050D503CA5}"/>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75" name="Line 101">
              <a:extLst>
                <a:ext uri="{FF2B5EF4-FFF2-40B4-BE49-F238E27FC236}">
                  <a16:creationId xmlns:a16="http://schemas.microsoft.com/office/drawing/2014/main" id="{FC99B542-122B-4560-93E1-85A1C3F2D92F}"/>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76" name="Line 102">
              <a:extLst>
                <a:ext uri="{FF2B5EF4-FFF2-40B4-BE49-F238E27FC236}">
                  <a16:creationId xmlns:a16="http://schemas.microsoft.com/office/drawing/2014/main" id="{1D99266C-E0E5-4792-B8B8-BA8B37572513}"/>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77" name="Line 103">
              <a:extLst>
                <a:ext uri="{FF2B5EF4-FFF2-40B4-BE49-F238E27FC236}">
                  <a16:creationId xmlns:a16="http://schemas.microsoft.com/office/drawing/2014/main" id="{8D39B570-1FF8-4C8B-BD82-FBAF704050AE}"/>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78" name="Line 104">
              <a:extLst>
                <a:ext uri="{FF2B5EF4-FFF2-40B4-BE49-F238E27FC236}">
                  <a16:creationId xmlns:a16="http://schemas.microsoft.com/office/drawing/2014/main" id="{1921CCFC-3ECD-4471-9B61-E6446A9EAB50}"/>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79" name="Line 105">
              <a:extLst>
                <a:ext uri="{FF2B5EF4-FFF2-40B4-BE49-F238E27FC236}">
                  <a16:creationId xmlns:a16="http://schemas.microsoft.com/office/drawing/2014/main" id="{F871B2AC-1226-4C8C-87C0-AD18EF0ED451}"/>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3736" name="Group 106">
            <a:extLst>
              <a:ext uri="{FF2B5EF4-FFF2-40B4-BE49-F238E27FC236}">
                <a16:creationId xmlns:a16="http://schemas.microsoft.com/office/drawing/2014/main" id="{005CED6F-3D75-4305-AE80-4EB44F55C108}"/>
              </a:ext>
            </a:extLst>
          </p:cNvPr>
          <p:cNvGrpSpPr>
            <a:grpSpLocks/>
          </p:cNvGrpSpPr>
          <p:nvPr/>
        </p:nvGrpSpPr>
        <p:grpSpPr bwMode="auto">
          <a:xfrm>
            <a:off x="5056188" y="4994275"/>
            <a:ext cx="1905000" cy="1198563"/>
            <a:chOff x="1776" y="3146"/>
            <a:chExt cx="1200" cy="755"/>
          </a:xfrm>
        </p:grpSpPr>
        <p:sp>
          <p:nvSpPr>
            <p:cNvPr id="73757" name="Text Box 107">
              <a:extLst>
                <a:ext uri="{FF2B5EF4-FFF2-40B4-BE49-F238E27FC236}">
                  <a16:creationId xmlns:a16="http://schemas.microsoft.com/office/drawing/2014/main" id="{6BA2A86F-E168-45CD-A60F-15306E83CCFA}"/>
                </a:ext>
              </a:extLst>
            </p:cNvPr>
            <p:cNvSpPr txBox="1">
              <a:spLocks noChangeArrowheads="1"/>
            </p:cNvSpPr>
            <p:nvPr/>
          </p:nvSpPr>
          <p:spPr bwMode="auto">
            <a:xfrm>
              <a:off x="2496" y="36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73758" name="Group 108">
              <a:extLst>
                <a:ext uri="{FF2B5EF4-FFF2-40B4-BE49-F238E27FC236}">
                  <a16:creationId xmlns:a16="http://schemas.microsoft.com/office/drawing/2014/main" id="{FE164955-C776-498D-B18D-EA3ECF8B21DD}"/>
                </a:ext>
              </a:extLst>
            </p:cNvPr>
            <p:cNvGrpSpPr>
              <a:grpSpLocks/>
            </p:cNvGrpSpPr>
            <p:nvPr/>
          </p:nvGrpSpPr>
          <p:grpSpPr bwMode="auto">
            <a:xfrm>
              <a:off x="1776" y="3146"/>
              <a:ext cx="960" cy="755"/>
              <a:chOff x="1776" y="3133"/>
              <a:chExt cx="960" cy="755"/>
            </a:xfrm>
          </p:grpSpPr>
          <p:sp>
            <p:nvSpPr>
              <p:cNvPr id="73759" name="Line 109">
                <a:extLst>
                  <a:ext uri="{FF2B5EF4-FFF2-40B4-BE49-F238E27FC236}">
                    <a16:creationId xmlns:a16="http://schemas.microsoft.com/office/drawing/2014/main" id="{239A26C6-F157-4C8C-9EF0-67CB03D81909}"/>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60" name="Line 110">
                <a:extLst>
                  <a:ext uri="{FF2B5EF4-FFF2-40B4-BE49-F238E27FC236}">
                    <a16:creationId xmlns:a16="http://schemas.microsoft.com/office/drawing/2014/main" id="{1FB1CB42-4D5A-4885-85FA-07353C3024E2}"/>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61" name="Line 111">
                <a:extLst>
                  <a:ext uri="{FF2B5EF4-FFF2-40B4-BE49-F238E27FC236}">
                    <a16:creationId xmlns:a16="http://schemas.microsoft.com/office/drawing/2014/main" id="{783A5A48-2D6F-446F-87BD-B165797CD8CC}"/>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62" name="Line 112">
                <a:extLst>
                  <a:ext uri="{FF2B5EF4-FFF2-40B4-BE49-F238E27FC236}">
                    <a16:creationId xmlns:a16="http://schemas.microsoft.com/office/drawing/2014/main" id="{3F9D6157-8BF8-49B3-9690-F447EDFE0347}"/>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63" name="Line 113">
                <a:extLst>
                  <a:ext uri="{FF2B5EF4-FFF2-40B4-BE49-F238E27FC236}">
                    <a16:creationId xmlns:a16="http://schemas.microsoft.com/office/drawing/2014/main" id="{7C8287C7-6B5B-42AA-8A54-B6E033D22D70}"/>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64" name="Text Box 114">
                <a:extLst>
                  <a:ext uri="{FF2B5EF4-FFF2-40B4-BE49-F238E27FC236}">
                    <a16:creationId xmlns:a16="http://schemas.microsoft.com/office/drawing/2014/main" id="{4D5E97EB-3943-4ED3-BBD2-16DC631E7384}"/>
                  </a:ext>
                </a:extLst>
              </p:cNvPr>
              <p:cNvSpPr txBox="1">
                <a:spLocks noChangeArrowheads="1"/>
              </p:cNvSpPr>
              <p:nvPr/>
            </p:nvSpPr>
            <p:spPr bwMode="auto">
              <a:xfrm>
                <a:off x="2108" y="3360"/>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73765" name="Text Box 115">
                <a:extLst>
                  <a:ext uri="{FF2B5EF4-FFF2-40B4-BE49-F238E27FC236}">
                    <a16:creationId xmlns:a16="http://schemas.microsoft.com/office/drawing/2014/main" id="{10A85E6E-7E28-4560-8553-DE113C517EB2}"/>
                  </a:ext>
                </a:extLst>
              </p:cNvPr>
              <p:cNvSpPr txBox="1">
                <a:spLocks noChangeArrowheads="1"/>
              </p:cNvSpPr>
              <p:nvPr/>
            </p:nvSpPr>
            <p:spPr bwMode="auto">
              <a:xfrm>
                <a:off x="2256" y="355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73766" name="Text Box 116">
                <a:extLst>
                  <a:ext uri="{FF2B5EF4-FFF2-40B4-BE49-F238E27FC236}">
                    <a16:creationId xmlns:a16="http://schemas.microsoft.com/office/drawing/2014/main" id="{75A88163-6258-4013-8748-E5E04F480518}"/>
                  </a:ext>
                </a:extLst>
              </p:cNvPr>
              <p:cNvSpPr txBox="1">
                <a:spLocks noChangeArrowheads="1"/>
              </p:cNvSpPr>
              <p:nvPr/>
            </p:nvSpPr>
            <p:spPr bwMode="auto">
              <a:xfrm>
                <a:off x="1977" y="3133"/>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73767" name="Line 117">
                <a:extLst>
                  <a:ext uri="{FF2B5EF4-FFF2-40B4-BE49-F238E27FC236}">
                    <a16:creationId xmlns:a16="http://schemas.microsoft.com/office/drawing/2014/main" id="{8A5FA733-5340-412A-AA2B-436A97B13691}"/>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3737" name="Group 118">
            <a:extLst>
              <a:ext uri="{FF2B5EF4-FFF2-40B4-BE49-F238E27FC236}">
                <a16:creationId xmlns:a16="http://schemas.microsoft.com/office/drawing/2014/main" id="{33BB3233-2AA0-4E88-A402-BFBEA1317ED5}"/>
              </a:ext>
            </a:extLst>
          </p:cNvPr>
          <p:cNvGrpSpPr>
            <a:grpSpLocks/>
          </p:cNvGrpSpPr>
          <p:nvPr/>
        </p:nvGrpSpPr>
        <p:grpSpPr bwMode="auto">
          <a:xfrm>
            <a:off x="6732588" y="5029200"/>
            <a:ext cx="1676400" cy="1143000"/>
            <a:chOff x="2880" y="3168"/>
            <a:chExt cx="1056" cy="720"/>
          </a:xfrm>
        </p:grpSpPr>
        <p:sp>
          <p:nvSpPr>
            <p:cNvPr id="73747" name="Line 119">
              <a:extLst>
                <a:ext uri="{FF2B5EF4-FFF2-40B4-BE49-F238E27FC236}">
                  <a16:creationId xmlns:a16="http://schemas.microsoft.com/office/drawing/2014/main" id="{A8F4E4F9-2A24-491A-A625-ED10DC16D425}"/>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48" name="Line 120">
              <a:extLst>
                <a:ext uri="{FF2B5EF4-FFF2-40B4-BE49-F238E27FC236}">
                  <a16:creationId xmlns:a16="http://schemas.microsoft.com/office/drawing/2014/main" id="{1C17D3AE-5CC8-416A-8EFD-2EA8058C8EC7}"/>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49" name="Line 121">
              <a:extLst>
                <a:ext uri="{FF2B5EF4-FFF2-40B4-BE49-F238E27FC236}">
                  <a16:creationId xmlns:a16="http://schemas.microsoft.com/office/drawing/2014/main" id="{CAB83672-7189-44F7-8DB3-5B5D21980E47}"/>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50" name="Line 122">
              <a:extLst>
                <a:ext uri="{FF2B5EF4-FFF2-40B4-BE49-F238E27FC236}">
                  <a16:creationId xmlns:a16="http://schemas.microsoft.com/office/drawing/2014/main" id="{478C1D8B-190A-424C-8445-145EF5540156}"/>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51" name="Line 123">
              <a:extLst>
                <a:ext uri="{FF2B5EF4-FFF2-40B4-BE49-F238E27FC236}">
                  <a16:creationId xmlns:a16="http://schemas.microsoft.com/office/drawing/2014/main" id="{6FE18894-8F09-4DA8-8EFE-215F5790531B}"/>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52" name="Text Box 124">
              <a:extLst>
                <a:ext uri="{FF2B5EF4-FFF2-40B4-BE49-F238E27FC236}">
                  <a16:creationId xmlns:a16="http://schemas.microsoft.com/office/drawing/2014/main" id="{80E4B660-6BA4-48F1-BC0A-0FE0AA70A521}"/>
                </a:ext>
              </a:extLst>
            </p:cNvPr>
            <p:cNvSpPr txBox="1">
              <a:spLocks noChangeArrowheads="1"/>
            </p:cNvSpPr>
            <p:nvPr/>
          </p:nvSpPr>
          <p:spPr bwMode="auto">
            <a:xfrm>
              <a:off x="3024" y="350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73753" name="Text Box 125">
              <a:extLst>
                <a:ext uri="{FF2B5EF4-FFF2-40B4-BE49-F238E27FC236}">
                  <a16:creationId xmlns:a16="http://schemas.microsoft.com/office/drawing/2014/main" id="{E5576630-0C48-4CD1-95FB-4917EF315B6D}"/>
                </a:ext>
              </a:extLst>
            </p:cNvPr>
            <p:cNvSpPr txBox="1">
              <a:spLocks noChangeArrowheads="1"/>
            </p:cNvSpPr>
            <p:nvPr/>
          </p:nvSpPr>
          <p:spPr bwMode="auto">
            <a:xfrm>
              <a:off x="3216" y="331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73754" name="Text Box 126">
              <a:extLst>
                <a:ext uri="{FF2B5EF4-FFF2-40B4-BE49-F238E27FC236}">
                  <a16:creationId xmlns:a16="http://schemas.microsoft.com/office/drawing/2014/main" id="{C279A406-C5C3-4544-9FA6-FD6E5DEA6433}"/>
                </a:ext>
              </a:extLst>
            </p:cNvPr>
            <p:cNvSpPr txBox="1">
              <a:spLocks noChangeArrowheads="1"/>
            </p:cNvSpPr>
            <p:nvPr/>
          </p:nvSpPr>
          <p:spPr bwMode="auto">
            <a:xfrm>
              <a:off x="3360" y="31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73755" name="Text Box 127">
              <a:extLst>
                <a:ext uri="{FF2B5EF4-FFF2-40B4-BE49-F238E27FC236}">
                  <a16:creationId xmlns:a16="http://schemas.microsoft.com/office/drawing/2014/main" id="{922E7349-24B8-4723-B296-E69A7429DAD7}"/>
                </a:ext>
              </a:extLst>
            </p:cNvPr>
            <p:cNvSpPr txBox="1">
              <a:spLocks noChangeArrowheads="1"/>
            </p:cNvSpPr>
            <p:nvPr/>
          </p:nvSpPr>
          <p:spPr bwMode="auto">
            <a:xfrm>
              <a:off x="2880" y="363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73756" name="Line 128">
              <a:extLst>
                <a:ext uri="{FF2B5EF4-FFF2-40B4-BE49-F238E27FC236}">
                  <a16:creationId xmlns:a16="http://schemas.microsoft.com/office/drawing/2014/main" id="{834224CD-EF95-4D33-9373-350542FC27EC}"/>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3738" name="Group 129">
            <a:extLst>
              <a:ext uri="{FF2B5EF4-FFF2-40B4-BE49-F238E27FC236}">
                <a16:creationId xmlns:a16="http://schemas.microsoft.com/office/drawing/2014/main" id="{5B5253CF-D32F-4985-B05B-4FC78E9DE0D2}"/>
              </a:ext>
            </a:extLst>
          </p:cNvPr>
          <p:cNvGrpSpPr>
            <a:grpSpLocks/>
          </p:cNvGrpSpPr>
          <p:nvPr/>
        </p:nvGrpSpPr>
        <p:grpSpPr bwMode="auto">
          <a:xfrm rot="1245233">
            <a:off x="6510338" y="4281488"/>
            <a:ext cx="533400" cy="1143000"/>
            <a:chOff x="2592" y="2688"/>
            <a:chExt cx="336" cy="720"/>
          </a:xfrm>
        </p:grpSpPr>
        <p:sp>
          <p:nvSpPr>
            <p:cNvPr id="73744" name="AutoShape 130">
              <a:extLst>
                <a:ext uri="{FF2B5EF4-FFF2-40B4-BE49-F238E27FC236}">
                  <a16:creationId xmlns:a16="http://schemas.microsoft.com/office/drawing/2014/main" id="{E7BF0220-DE56-4C30-B750-DF45C056E36C}"/>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3745" name="Line 131">
              <a:extLst>
                <a:ext uri="{FF2B5EF4-FFF2-40B4-BE49-F238E27FC236}">
                  <a16:creationId xmlns:a16="http://schemas.microsoft.com/office/drawing/2014/main" id="{CC29B0EA-EBAD-41B9-AADC-DEE15EE542A8}"/>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3746" name="Oval 132">
              <a:extLst>
                <a:ext uri="{FF2B5EF4-FFF2-40B4-BE49-F238E27FC236}">
                  <a16:creationId xmlns:a16="http://schemas.microsoft.com/office/drawing/2014/main" id="{43111729-3828-4AAC-8A3F-1459D11D5D04}"/>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73739" name="Text Box 133">
            <a:extLst>
              <a:ext uri="{FF2B5EF4-FFF2-40B4-BE49-F238E27FC236}">
                <a16:creationId xmlns:a16="http://schemas.microsoft.com/office/drawing/2014/main" id="{443765B2-2DA5-42DC-9DB9-B8AAC4A043F0}"/>
              </a:ext>
            </a:extLst>
          </p:cNvPr>
          <p:cNvSpPr txBox="1">
            <a:spLocks noChangeArrowheads="1"/>
          </p:cNvSpPr>
          <p:nvPr/>
        </p:nvSpPr>
        <p:spPr bwMode="auto">
          <a:xfrm>
            <a:off x="4800600" y="31242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73740" name="Text Box 134">
            <a:extLst>
              <a:ext uri="{FF2B5EF4-FFF2-40B4-BE49-F238E27FC236}">
                <a16:creationId xmlns:a16="http://schemas.microsoft.com/office/drawing/2014/main" id="{C308A9E6-B9E6-450E-A3A7-9DAA48C5636A}"/>
              </a:ext>
            </a:extLst>
          </p:cNvPr>
          <p:cNvSpPr txBox="1">
            <a:spLocks noChangeArrowheads="1"/>
          </p:cNvSpPr>
          <p:nvPr/>
        </p:nvSpPr>
        <p:spPr bwMode="auto">
          <a:xfrm>
            <a:off x="7681913" y="3186113"/>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73741" name="Text Box 135">
            <a:extLst>
              <a:ext uri="{FF2B5EF4-FFF2-40B4-BE49-F238E27FC236}">
                <a16:creationId xmlns:a16="http://schemas.microsoft.com/office/drawing/2014/main" id="{7F682579-D490-47EC-8B61-E416B73398B0}"/>
              </a:ext>
            </a:extLst>
          </p:cNvPr>
          <p:cNvSpPr txBox="1">
            <a:spLocks noChangeArrowheads="1"/>
          </p:cNvSpPr>
          <p:nvPr/>
        </p:nvSpPr>
        <p:spPr bwMode="auto">
          <a:xfrm>
            <a:off x="7570788" y="616585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73742" name="Object 136">
            <a:extLst>
              <a:ext uri="{FF2B5EF4-FFF2-40B4-BE49-F238E27FC236}">
                <a16:creationId xmlns:a16="http://schemas.microsoft.com/office/drawing/2014/main" id="{537E99FF-84EB-4B00-AC8B-1A0E0C519CA0}"/>
              </a:ext>
            </a:extLst>
          </p:cNvPr>
          <p:cNvGraphicFramePr>
            <a:graphicFrameLocks noChangeAspect="1"/>
          </p:cNvGraphicFramePr>
          <p:nvPr/>
        </p:nvGraphicFramePr>
        <p:xfrm>
          <a:off x="5056188" y="6172200"/>
          <a:ext cx="381000" cy="381000"/>
        </p:xfrm>
        <a:graphic>
          <a:graphicData uri="http://schemas.openxmlformats.org/presentationml/2006/ole">
            <mc:AlternateContent xmlns:mc="http://schemas.openxmlformats.org/markup-compatibility/2006">
              <mc:Choice xmlns:v="urn:schemas-microsoft-com:vml" Requires="v">
                <p:oleObj name="Equation" r:id="rId3" imgW="164885" imgH="164885" progId="Equation.3">
                  <p:embed/>
                </p:oleObj>
              </mc:Choice>
              <mc:Fallback>
                <p:oleObj name="Equation" r:id="rId3" imgW="164885" imgH="164885" progId="Equation.3">
                  <p:embed/>
                  <p:pic>
                    <p:nvPicPr>
                      <p:cNvPr id="0" name="Object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188" y="61722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3" name="Line 137">
            <a:extLst>
              <a:ext uri="{FF2B5EF4-FFF2-40B4-BE49-F238E27FC236}">
                <a16:creationId xmlns:a16="http://schemas.microsoft.com/office/drawing/2014/main" id="{CC7A66C7-FEF8-45D1-8EF8-3C25DE402630}"/>
              </a:ext>
            </a:extLst>
          </p:cNvPr>
          <p:cNvSpPr>
            <a:spLocks noChangeShapeType="1"/>
          </p:cNvSpPr>
          <p:nvPr/>
        </p:nvSpPr>
        <p:spPr bwMode="auto">
          <a:xfrm flipH="1" flipV="1">
            <a:off x="6781800" y="762000"/>
            <a:ext cx="1524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25"/>
                                        </p:tgtEl>
                                        <p:attrNameLst>
                                          <p:attrName>style.visibility</p:attrName>
                                        </p:attrNameLst>
                                      </p:cBhvr>
                                      <p:to>
                                        <p:strVal val="visible"/>
                                      </p:to>
                                    </p:set>
                                    <p:animEffect transition="in" filter="blinds(horizontal)">
                                      <p:cBhvr>
                                        <p:cTn id="7" dur="500"/>
                                        <p:tgtEl>
                                          <p:spTgt spid="19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3">
            <a:extLst>
              <a:ext uri="{FF2B5EF4-FFF2-40B4-BE49-F238E27FC236}">
                <a16:creationId xmlns:a16="http://schemas.microsoft.com/office/drawing/2014/main" id="{3243AC54-832E-4D60-B447-035B79052DB0}"/>
              </a:ext>
            </a:extLst>
          </p:cNvPr>
          <p:cNvGrpSpPr>
            <a:grpSpLocks/>
          </p:cNvGrpSpPr>
          <p:nvPr/>
        </p:nvGrpSpPr>
        <p:grpSpPr bwMode="auto">
          <a:xfrm>
            <a:off x="4827588" y="0"/>
            <a:ext cx="4114800" cy="6858000"/>
            <a:chOff x="1536" y="0"/>
            <a:chExt cx="2592" cy="4320"/>
          </a:xfrm>
        </p:grpSpPr>
        <p:pic>
          <p:nvPicPr>
            <p:cNvPr id="74829" name="Picture 4" descr="VOM Face">
              <a:extLst>
                <a:ext uri="{FF2B5EF4-FFF2-40B4-BE49-F238E27FC236}">
                  <a16:creationId xmlns:a16="http://schemas.microsoft.com/office/drawing/2014/main" id="{78C616F6-C3A7-496A-AD7D-7B59AE4BC5F9}"/>
                </a:ext>
              </a:extLst>
            </p:cNvPr>
            <p:cNvPicPr>
              <a:picLocks noChangeAspect="1" noChangeArrowheads="1"/>
            </p:cNvPicPr>
            <p:nvPr/>
          </p:nvPicPr>
          <p:blipFill>
            <a:blip r:embed="rId2">
              <a:lum bright="24000" contrast="34000"/>
              <a:extLst>
                <a:ext uri="{28A0092B-C50C-407E-A947-70E740481C1C}">
                  <a14:useLocalDpi xmlns:a14="http://schemas.microsoft.com/office/drawing/2010/main" val="0"/>
                </a:ext>
              </a:extLst>
            </a:blip>
            <a:srcRect/>
            <a:stretch>
              <a:fillRect/>
            </a:stretch>
          </p:blipFill>
          <p:spPr bwMode="auto">
            <a:xfrm>
              <a:off x="1536" y="0"/>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a:extLst>
                <a:ext uri="{FF2B5EF4-FFF2-40B4-BE49-F238E27FC236}">
                  <a16:creationId xmlns:a16="http://schemas.microsoft.com/office/drawing/2014/main" id="{41304D75-DB46-485F-B725-BAE6592F6BB1}"/>
                </a:ext>
              </a:extLst>
            </p:cNvPr>
            <p:cNvSpPr>
              <a:spLocks noChangeArrowheads="1"/>
            </p:cNvSpPr>
            <p:nvPr/>
          </p:nvSpPr>
          <p:spPr bwMode="auto">
            <a:xfrm>
              <a:off x="1536" y="2016"/>
              <a:ext cx="2592" cy="2304"/>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grpSp>
      <p:sp>
        <p:nvSpPr>
          <p:cNvPr id="74755" name="Oval 7">
            <a:extLst>
              <a:ext uri="{FF2B5EF4-FFF2-40B4-BE49-F238E27FC236}">
                <a16:creationId xmlns:a16="http://schemas.microsoft.com/office/drawing/2014/main" id="{B7CE492C-F29E-47B5-BD71-027AE6123A2E}"/>
              </a:ext>
            </a:extLst>
          </p:cNvPr>
          <p:cNvSpPr>
            <a:spLocks noChangeArrowheads="1"/>
          </p:cNvSpPr>
          <p:nvPr/>
        </p:nvSpPr>
        <p:spPr bwMode="auto">
          <a:xfrm>
            <a:off x="6061075" y="4094163"/>
            <a:ext cx="1447800" cy="1447800"/>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74756" name="Group 8">
            <a:extLst>
              <a:ext uri="{FF2B5EF4-FFF2-40B4-BE49-F238E27FC236}">
                <a16:creationId xmlns:a16="http://schemas.microsoft.com/office/drawing/2014/main" id="{5F5CCF17-2C2E-4815-B9B5-F345C9A3B410}"/>
              </a:ext>
            </a:extLst>
          </p:cNvPr>
          <p:cNvGrpSpPr>
            <a:grpSpLocks/>
          </p:cNvGrpSpPr>
          <p:nvPr/>
        </p:nvGrpSpPr>
        <p:grpSpPr bwMode="auto">
          <a:xfrm>
            <a:off x="5056188" y="3505200"/>
            <a:ext cx="1752600" cy="1509713"/>
            <a:chOff x="1776" y="2208"/>
            <a:chExt cx="1104" cy="951"/>
          </a:xfrm>
        </p:grpSpPr>
        <p:grpSp>
          <p:nvGrpSpPr>
            <p:cNvPr id="74816" name="Group 9">
              <a:extLst>
                <a:ext uri="{FF2B5EF4-FFF2-40B4-BE49-F238E27FC236}">
                  <a16:creationId xmlns:a16="http://schemas.microsoft.com/office/drawing/2014/main" id="{64D16F68-3E3D-4EC0-B6B2-3E97A5872B97}"/>
                </a:ext>
              </a:extLst>
            </p:cNvPr>
            <p:cNvGrpSpPr>
              <a:grpSpLocks/>
            </p:cNvGrpSpPr>
            <p:nvPr/>
          </p:nvGrpSpPr>
          <p:grpSpPr bwMode="auto">
            <a:xfrm>
              <a:off x="1776" y="2208"/>
              <a:ext cx="1104" cy="951"/>
              <a:chOff x="1776" y="2208"/>
              <a:chExt cx="1104" cy="951"/>
            </a:xfrm>
          </p:grpSpPr>
          <p:sp>
            <p:nvSpPr>
              <p:cNvPr id="74818" name="Line 10">
                <a:extLst>
                  <a:ext uri="{FF2B5EF4-FFF2-40B4-BE49-F238E27FC236}">
                    <a16:creationId xmlns:a16="http://schemas.microsoft.com/office/drawing/2014/main" id="{E6BE3AA2-F6A7-40CE-A32C-FF125C225EA8}"/>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19" name="Line 11">
                <a:extLst>
                  <a:ext uri="{FF2B5EF4-FFF2-40B4-BE49-F238E27FC236}">
                    <a16:creationId xmlns:a16="http://schemas.microsoft.com/office/drawing/2014/main" id="{AAE0BA57-ED67-4577-8999-78F2DE732484}"/>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20" name="Line 12">
                <a:extLst>
                  <a:ext uri="{FF2B5EF4-FFF2-40B4-BE49-F238E27FC236}">
                    <a16:creationId xmlns:a16="http://schemas.microsoft.com/office/drawing/2014/main" id="{4ECA62A3-1BE5-4CFB-86BF-F5A4E013A788}"/>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21" name="Line 13">
                <a:extLst>
                  <a:ext uri="{FF2B5EF4-FFF2-40B4-BE49-F238E27FC236}">
                    <a16:creationId xmlns:a16="http://schemas.microsoft.com/office/drawing/2014/main" id="{F0997F79-4E2E-4439-A085-B27BC90DF2A3}"/>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22" name="Line 14">
                <a:extLst>
                  <a:ext uri="{FF2B5EF4-FFF2-40B4-BE49-F238E27FC236}">
                    <a16:creationId xmlns:a16="http://schemas.microsoft.com/office/drawing/2014/main" id="{B5F9AC6D-AD87-4A5B-BA95-70FF11CE7130}"/>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23" name="Line 15">
                <a:extLst>
                  <a:ext uri="{FF2B5EF4-FFF2-40B4-BE49-F238E27FC236}">
                    <a16:creationId xmlns:a16="http://schemas.microsoft.com/office/drawing/2014/main" id="{61A19079-8432-4BFB-97FE-A9BA946ED73E}"/>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24" name="Text Box 16">
                <a:extLst>
                  <a:ext uri="{FF2B5EF4-FFF2-40B4-BE49-F238E27FC236}">
                    <a16:creationId xmlns:a16="http://schemas.microsoft.com/office/drawing/2014/main" id="{1F59936D-C3B1-41F7-B7F3-1A58FD5B3E4F}"/>
                  </a:ext>
                </a:extLst>
              </p:cNvPr>
              <p:cNvSpPr txBox="1">
                <a:spLocks noChangeArrowheads="1"/>
              </p:cNvSpPr>
              <p:nvPr/>
            </p:nvSpPr>
            <p:spPr bwMode="auto">
              <a:xfrm>
                <a:off x="1968"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4825" name="Text Box 17">
                <a:extLst>
                  <a:ext uri="{FF2B5EF4-FFF2-40B4-BE49-F238E27FC236}">
                    <a16:creationId xmlns:a16="http://schemas.microsoft.com/office/drawing/2014/main" id="{F735EA79-7D3B-486F-BF19-A11065F12E8F}"/>
                  </a:ext>
                </a:extLst>
              </p:cNvPr>
              <p:cNvSpPr txBox="1">
                <a:spLocks noChangeArrowheads="1"/>
              </p:cNvSpPr>
              <p:nvPr/>
            </p:nvSpPr>
            <p:spPr bwMode="auto">
              <a:xfrm>
                <a:off x="2064" y="268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4826" name="Text Box 18">
                <a:extLst>
                  <a:ext uri="{FF2B5EF4-FFF2-40B4-BE49-F238E27FC236}">
                    <a16:creationId xmlns:a16="http://schemas.microsoft.com/office/drawing/2014/main" id="{EC42F030-3540-4C0E-A9B7-0915F243D63E}"/>
                  </a:ext>
                </a:extLst>
              </p:cNvPr>
              <p:cNvSpPr txBox="1">
                <a:spLocks noChangeArrowheads="1"/>
              </p:cNvSpPr>
              <p:nvPr/>
            </p:nvSpPr>
            <p:spPr bwMode="auto">
              <a:xfrm>
                <a:off x="2160" y="251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4827" name="Text Box 19">
                <a:extLst>
                  <a:ext uri="{FF2B5EF4-FFF2-40B4-BE49-F238E27FC236}">
                    <a16:creationId xmlns:a16="http://schemas.microsoft.com/office/drawing/2014/main" id="{B9371306-94B1-430E-8322-755451F4C860}"/>
                  </a:ext>
                </a:extLst>
              </p:cNvPr>
              <p:cNvSpPr txBox="1">
                <a:spLocks noChangeArrowheads="1"/>
              </p:cNvSpPr>
              <p:nvPr/>
            </p:nvSpPr>
            <p:spPr bwMode="auto">
              <a:xfrm>
                <a:off x="2256"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4828" name="Text Box 20">
                <a:extLst>
                  <a:ext uri="{FF2B5EF4-FFF2-40B4-BE49-F238E27FC236}">
                    <a16:creationId xmlns:a16="http://schemas.microsoft.com/office/drawing/2014/main" id="{3679B3BB-603C-4944-B2A6-2B45F9234F5F}"/>
                  </a:ext>
                </a:extLst>
              </p:cNvPr>
              <p:cNvSpPr txBox="1">
                <a:spLocks noChangeArrowheads="1"/>
              </p:cNvSpPr>
              <p:nvPr/>
            </p:nvSpPr>
            <p:spPr bwMode="auto">
              <a:xfrm>
                <a:off x="2496"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74817" name="Line 21">
              <a:extLst>
                <a:ext uri="{FF2B5EF4-FFF2-40B4-BE49-F238E27FC236}">
                  <a16:creationId xmlns:a16="http://schemas.microsoft.com/office/drawing/2014/main" id="{074DEE3A-3108-484C-96AD-7DE3C895704A}"/>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4757" name="Group 22">
            <a:extLst>
              <a:ext uri="{FF2B5EF4-FFF2-40B4-BE49-F238E27FC236}">
                <a16:creationId xmlns:a16="http://schemas.microsoft.com/office/drawing/2014/main" id="{C9CCEAD3-1651-42BB-9309-59EC111F74C3}"/>
              </a:ext>
            </a:extLst>
          </p:cNvPr>
          <p:cNvGrpSpPr>
            <a:grpSpLocks/>
          </p:cNvGrpSpPr>
          <p:nvPr/>
        </p:nvGrpSpPr>
        <p:grpSpPr bwMode="auto">
          <a:xfrm>
            <a:off x="6808788" y="3505200"/>
            <a:ext cx="1620837" cy="1509713"/>
            <a:chOff x="2915" y="2208"/>
            <a:chExt cx="1021" cy="951"/>
          </a:xfrm>
        </p:grpSpPr>
        <p:sp>
          <p:nvSpPr>
            <p:cNvPr id="74804" name="Text Box 23">
              <a:extLst>
                <a:ext uri="{FF2B5EF4-FFF2-40B4-BE49-F238E27FC236}">
                  <a16:creationId xmlns:a16="http://schemas.microsoft.com/office/drawing/2014/main" id="{1C86E613-5972-42C1-B9C5-354C52CA1D6F}"/>
                </a:ext>
              </a:extLst>
            </p:cNvPr>
            <p:cNvSpPr txBox="1">
              <a:spLocks noChangeArrowheads="1"/>
            </p:cNvSpPr>
            <p:nvPr/>
          </p:nvSpPr>
          <p:spPr bwMode="auto">
            <a:xfrm>
              <a:off x="3277"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4805" name="Text Box 24">
              <a:extLst>
                <a:ext uri="{FF2B5EF4-FFF2-40B4-BE49-F238E27FC236}">
                  <a16:creationId xmlns:a16="http://schemas.microsoft.com/office/drawing/2014/main" id="{2B7742B9-40E0-4A84-83BA-6C40D5E881E7}"/>
                </a:ext>
              </a:extLst>
            </p:cNvPr>
            <p:cNvSpPr txBox="1">
              <a:spLocks noChangeArrowheads="1"/>
            </p:cNvSpPr>
            <p:nvPr/>
          </p:nvSpPr>
          <p:spPr bwMode="auto">
            <a:xfrm>
              <a:off x="3303"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4806" name="Text Box 25">
              <a:extLst>
                <a:ext uri="{FF2B5EF4-FFF2-40B4-BE49-F238E27FC236}">
                  <a16:creationId xmlns:a16="http://schemas.microsoft.com/office/drawing/2014/main" id="{D4B483BB-C4EF-4C7E-8059-A753892CB8D8}"/>
                </a:ext>
              </a:extLst>
            </p:cNvPr>
            <p:cNvSpPr txBox="1">
              <a:spLocks noChangeArrowheads="1"/>
            </p:cNvSpPr>
            <p:nvPr/>
          </p:nvSpPr>
          <p:spPr bwMode="auto">
            <a:xfrm>
              <a:off x="3216" y="25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4807" name="Text Box 26">
              <a:extLst>
                <a:ext uri="{FF2B5EF4-FFF2-40B4-BE49-F238E27FC236}">
                  <a16:creationId xmlns:a16="http://schemas.microsoft.com/office/drawing/2014/main" id="{439881AF-64E2-4B2F-91AE-2F11A2D348FB}"/>
                </a:ext>
              </a:extLst>
            </p:cNvPr>
            <p:cNvSpPr txBox="1">
              <a:spLocks noChangeArrowheads="1"/>
            </p:cNvSpPr>
            <p:nvPr/>
          </p:nvSpPr>
          <p:spPr bwMode="auto">
            <a:xfrm>
              <a:off x="3120" y="240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4808" name="Text Box 27">
              <a:extLst>
                <a:ext uri="{FF2B5EF4-FFF2-40B4-BE49-F238E27FC236}">
                  <a16:creationId xmlns:a16="http://schemas.microsoft.com/office/drawing/2014/main" id="{2A289023-2DBC-4D42-A814-792222F970DC}"/>
                </a:ext>
              </a:extLst>
            </p:cNvPr>
            <p:cNvSpPr txBox="1">
              <a:spLocks noChangeArrowheads="1"/>
            </p:cNvSpPr>
            <p:nvPr/>
          </p:nvSpPr>
          <p:spPr bwMode="auto">
            <a:xfrm>
              <a:off x="2915"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74809" name="Line 28">
              <a:extLst>
                <a:ext uri="{FF2B5EF4-FFF2-40B4-BE49-F238E27FC236}">
                  <a16:creationId xmlns:a16="http://schemas.microsoft.com/office/drawing/2014/main" id="{ACC9958C-A776-4A9B-B8A6-04C52F4D7B41}"/>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10" name="Line 29">
              <a:extLst>
                <a:ext uri="{FF2B5EF4-FFF2-40B4-BE49-F238E27FC236}">
                  <a16:creationId xmlns:a16="http://schemas.microsoft.com/office/drawing/2014/main" id="{236E677A-B4E2-45DF-8C21-FEAA3C86492C}"/>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11" name="Line 30">
              <a:extLst>
                <a:ext uri="{FF2B5EF4-FFF2-40B4-BE49-F238E27FC236}">
                  <a16:creationId xmlns:a16="http://schemas.microsoft.com/office/drawing/2014/main" id="{E0DE6A64-C37F-4D73-A88E-69CF28BBBDA1}"/>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12" name="Line 31">
              <a:extLst>
                <a:ext uri="{FF2B5EF4-FFF2-40B4-BE49-F238E27FC236}">
                  <a16:creationId xmlns:a16="http://schemas.microsoft.com/office/drawing/2014/main" id="{D962920B-D2CF-4133-B15F-2ED90D4BF828}"/>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13" name="Line 32">
              <a:extLst>
                <a:ext uri="{FF2B5EF4-FFF2-40B4-BE49-F238E27FC236}">
                  <a16:creationId xmlns:a16="http://schemas.microsoft.com/office/drawing/2014/main" id="{CE4E96E6-0E15-4A55-AE36-241A90760AD7}"/>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14" name="Line 33">
              <a:extLst>
                <a:ext uri="{FF2B5EF4-FFF2-40B4-BE49-F238E27FC236}">
                  <a16:creationId xmlns:a16="http://schemas.microsoft.com/office/drawing/2014/main" id="{BBD0C8BB-7786-4BCC-B70C-5A953E9C339D}"/>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15" name="Line 34">
              <a:extLst>
                <a:ext uri="{FF2B5EF4-FFF2-40B4-BE49-F238E27FC236}">
                  <a16:creationId xmlns:a16="http://schemas.microsoft.com/office/drawing/2014/main" id="{87C8CFE8-DC46-4935-8C34-26BBC909DED6}"/>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4758" name="Group 35">
            <a:extLst>
              <a:ext uri="{FF2B5EF4-FFF2-40B4-BE49-F238E27FC236}">
                <a16:creationId xmlns:a16="http://schemas.microsoft.com/office/drawing/2014/main" id="{B4C198E1-FE2C-409D-9330-06C565C27950}"/>
              </a:ext>
            </a:extLst>
          </p:cNvPr>
          <p:cNvGrpSpPr>
            <a:grpSpLocks/>
          </p:cNvGrpSpPr>
          <p:nvPr/>
        </p:nvGrpSpPr>
        <p:grpSpPr bwMode="auto">
          <a:xfrm>
            <a:off x="5056188" y="4994275"/>
            <a:ext cx="1905000" cy="1198563"/>
            <a:chOff x="1776" y="3146"/>
            <a:chExt cx="1200" cy="755"/>
          </a:xfrm>
        </p:grpSpPr>
        <p:sp>
          <p:nvSpPr>
            <p:cNvPr id="74793" name="Text Box 36">
              <a:extLst>
                <a:ext uri="{FF2B5EF4-FFF2-40B4-BE49-F238E27FC236}">
                  <a16:creationId xmlns:a16="http://schemas.microsoft.com/office/drawing/2014/main" id="{90D1BA75-4146-4464-9B05-A1E5930FF9E1}"/>
                </a:ext>
              </a:extLst>
            </p:cNvPr>
            <p:cNvSpPr txBox="1">
              <a:spLocks noChangeArrowheads="1"/>
            </p:cNvSpPr>
            <p:nvPr/>
          </p:nvSpPr>
          <p:spPr bwMode="auto">
            <a:xfrm>
              <a:off x="2496" y="36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74794" name="Group 37">
              <a:extLst>
                <a:ext uri="{FF2B5EF4-FFF2-40B4-BE49-F238E27FC236}">
                  <a16:creationId xmlns:a16="http://schemas.microsoft.com/office/drawing/2014/main" id="{61D0FB8C-BCFF-4414-91AE-AEF2E2ADDBD8}"/>
                </a:ext>
              </a:extLst>
            </p:cNvPr>
            <p:cNvGrpSpPr>
              <a:grpSpLocks/>
            </p:cNvGrpSpPr>
            <p:nvPr/>
          </p:nvGrpSpPr>
          <p:grpSpPr bwMode="auto">
            <a:xfrm>
              <a:off x="1776" y="3146"/>
              <a:ext cx="960" cy="755"/>
              <a:chOff x="1776" y="3133"/>
              <a:chExt cx="960" cy="755"/>
            </a:xfrm>
          </p:grpSpPr>
          <p:sp>
            <p:nvSpPr>
              <p:cNvPr id="74795" name="Line 38">
                <a:extLst>
                  <a:ext uri="{FF2B5EF4-FFF2-40B4-BE49-F238E27FC236}">
                    <a16:creationId xmlns:a16="http://schemas.microsoft.com/office/drawing/2014/main" id="{E70562CE-CE20-46A3-88C1-B0B1F986BA76}"/>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96" name="Line 39">
                <a:extLst>
                  <a:ext uri="{FF2B5EF4-FFF2-40B4-BE49-F238E27FC236}">
                    <a16:creationId xmlns:a16="http://schemas.microsoft.com/office/drawing/2014/main" id="{942AE7A2-4A19-416F-A953-E0314E07CAC2}"/>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97" name="Line 40">
                <a:extLst>
                  <a:ext uri="{FF2B5EF4-FFF2-40B4-BE49-F238E27FC236}">
                    <a16:creationId xmlns:a16="http://schemas.microsoft.com/office/drawing/2014/main" id="{56E67C1D-A252-40AF-A114-05063455D430}"/>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98" name="Line 41">
                <a:extLst>
                  <a:ext uri="{FF2B5EF4-FFF2-40B4-BE49-F238E27FC236}">
                    <a16:creationId xmlns:a16="http://schemas.microsoft.com/office/drawing/2014/main" id="{2673F9D3-63A0-4C0A-9974-BCD95509FB44}"/>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99" name="Line 42">
                <a:extLst>
                  <a:ext uri="{FF2B5EF4-FFF2-40B4-BE49-F238E27FC236}">
                    <a16:creationId xmlns:a16="http://schemas.microsoft.com/office/drawing/2014/main" id="{700EBCEB-70F0-4594-9032-1FB3F015CDF1}"/>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800" name="Text Box 43">
                <a:extLst>
                  <a:ext uri="{FF2B5EF4-FFF2-40B4-BE49-F238E27FC236}">
                    <a16:creationId xmlns:a16="http://schemas.microsoft.com/office/drawing/2014/main" id="{944FB4E4-FF92-40B8-99E4-9328DF5FBDD4}"/>
                  </a:ext>
                </a:extLst>
              </p:cNvPr>
              <p:cNvSpPr txBox="1">
                <a:spLocks noChangeArrowheads="1"/>
              </p:cNvSpPr>
              <p:nvPr/>
            </p:nvSpPr>
            <p:spPr bwMode="auto">
              <a:xfrm>
                <a:off x="2108" y="3360"/>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74801" name="Text Box 44">
                <a:extLst>
                  <a:ext uri="{FF2B5EF4-FFF2-40B4-BE49-F238E27FC236}">
                    <a16:creationId xmlns:a16="http://schemas.microsoft.com/office/drawing/2014/main" id="{DDB2B179-19C2-461C-AA87-0279129DFD38}"/>
                  </a:ext>
                </a:extLst>
              </p:cNvPr>
              <p:cNvSpPr txBox="1">
                <a:spLocks noChangeArrowheads="1"/>
              </p:cNvSpPr>
              <p:nvPr/>
            </p:nvSpPr>
            <p:spPr bwMode="auto">
              <a:xfrm>
                <a:off x="2256" y="355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74802" name="Text Box 45">
                <a:extLst>
                  <a:ext uri="{FF2B5EF4-FFF2-40B4-BE49-F238E27FC236}">
                    <a16:creationId xmlns:a16="http://schemas.microsoft.com/office/drawing/2014/main" id="{D99BE77D-F5F3-4579-8E7F-4104DD587DE4}"/>
                  </a:ext>
                </a:extLst>
              </p:cNvPr>
              <p:cNvSpPr txBox="1">
                <a:spLocks noChangeArrowheads="1"/>
              </p:cNvSpPr>
              <p:nvPr/>
            </p:nvSpPr>
            <p:spPr bwMode="auto">
              <a:xfrm>
                <a:off x="1977" y="3133"/>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74803" name="Line 46">
                <a:extLst>
                  <a:ext uri="{FF2B5EF4-FFF2-40B4-BE49-F238E27FC236}">
                    <a16:creationId xmlns:a16="http://schemas.microsoft.com/office/drawing/2014/main" id="{651A5FFC-A453-487A-9CA5-D62E779C91C6}"/>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4759" name="Group 47">
            <a:extLst>
              <a:ext uri="{FF2B5EF4-FFF2-40B4-BE49-F238E27FC236}">
                <a16:creationId xmlns:a16="http://schemas.microsoft.com/office/drawing/2014/main" id="{EE4EEC52-99FA-4B4B-94A1-0CC7EB45E07E}"/>
              </a:ext>
            </a:extLst>
          </p:cNvPr>
          <p:cNvGrpSpPr>
            <a:grpSpLocks/>
          </p:cNvGrpSpPr>
          <p:nvPr/>
        </p:nvGrpSpPr>
        <p:grpSpPr bwMode="auto">
          <a:xfrm>
            <a:off x="6732588" y="5029200"/>
            <a:ext cx="1676400" cy="1143000"/>
            <a:chOff x="2880" y="3168"/>
            <a:chExt cx="1056" cy="720"/>
          </a:xfrm>
        </p:grpSpPr>
        <p:sp>
          <p:nvSpPr>
            <p:cNvPr id="74783" name="Line 48">
              <a:extLst>
                <a:ext uri="{FF2B5EF4-FFF2-40B4-BE49-F238E27FC236}">
                  <a16:creationId xmlns:a16="http://schemas.microsoft.com/office/drawing/2014/main" id="{9AFE7766-4D21-4806-A2EB-24E88E9C0946}"/>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84" name="Line 49">
              <a:extLst>
                <a:ext uri="{FF2B5EF4-FFF2-40B4-BE49-F238E27FC236}">
                  <a16:creationId xmlns:a16="http://schemas.microsoft.com/office/drawing/2014/main" id="{C3F0AC1F-0A9E-4F00-A8B9-5D030180CD5C}"/>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85" name="Line 50">
              <a:extLst>
                <a:ext uri="{FF2B5EF4-FFF2-40B4-BE49-F238E27FC236}">
                  <a16:creationId xmlns:a16="http://schemas.microsoft.com/office/drawing/2014/main" id="{C1B152EF-9C37-4E08-8773-12B9A90E3A16}"/>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86" name="Line 51">
              <a:extLst>
                <a:ext uri="{FF2B5EF4-FFF2-40B4-BE49-F238E27FC236}">
                  <a16:creationId xmlns:a16="http://schemas.microsoft.com/office/drawing/2014/main" id="{DD3664AB-BDCF-462E-90C1-86B1EB65E93C}"/>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87" name="Line 52">
              <a:extLst>
                <a:ext uri="{FF2B5EF4-FFF2-40B4-BE49-F238E27FC236}">
                  <a16:creationId xmlns:a16="http://schemas.microsoft.com/office/drawing/2014/main" id="{614A4D75-B748-4D09-8E22-C6B7EE05DA9F}"/>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88" name="Text Box 53">
              <a:extLst>
                <a:ext uri="{FF2B5EF4-FFF2-40B4-BE49-F238E27FC236}">
                  <a16:creationId xmlns:a16="http://schemas.microsoft.com/office/drawing/2014/main" id="{25D2E9B4-BBD9-4F9B-B0EE-F06425B14F9A}"/>
                </a:ext>
              </a:extLst>
            </p:cNvPr>
            <p:cNvSpPr txBox="1">
              <a:spLocks noChangeArrowheads="1"/>
            </p:cNvSpPr>
            <p:nvPr/>
          </p:nvSpPr>
          <p:spPr bwMode="auto">
            <a:xfrm>
              <a:off x="3024" y="350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74789" name="Text Box 54">
              <a:extLst>
                <a:ext uri="{FF2B5EF4-FFF2-40B4-BE49-F238E27FC236}">
                  <a16:creationId xmlns:a16="http://schemas.microsoft.com/office/drawing/2014/main" id="{E0FE855F-C4A6-4F20-9A17-58C9103C0155}"/>
                </a:ext>
              </a:extLst>
            </p:cNvPr>
            <p:cNvSpPr txBox="1">
              <a:spLocks noChangeArrowheads="1"/>
            </p:cNvSpPr>
            <p:nvPr/>
          </p:nvSpPr>
          <p:spPr bwMode="auto">
            <a:xfrm>
              <a:off x="3216" y="331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74790" name="Text Box 55">
              <a:extLst>
                <a:ext uri="{FF2B5EF4-FFF2-40B4-BE49-F238E27FC236}">
                  <a16:creationId xmlns:a16="http://schemas.microsoft.com/office/drawing/2014/main" id="{D39B54EA-F4A7-44A8-A6FF-576C271C8963}"/>
                </a:ext>
              </a:extLst>
            </p:cNvPr>
            <p:cNvSpPr txBox="1">
              <a:spLocks noChangeArrowheads="1"/>
            </p:cNvSpPr>
            <p:nvPr/>
          </p:nvSpPr>
          <p:spPr bwMode="auto">
            <a:xfrm>
              <a:off x="3360" y="31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74791" name="Text Box 56">
              <a:extLst>
                <a:ext uri="{FF2B5EF4-FFF2-40B4-BE49-F238E27FC236}">
                  <a16:creationId xmlns:a16="http://schemas.microsoft.com/office/drawing/2014/main" id="{F4174EB9-F0F1-447F-A641-3CE738BF47DD}"/>
                </a:ext>
              </a:extLst>
            </p:cNvPr>
            <p:cNvSpPr txBox="1">
              <a:spLocks noChangeArrowheads="1"/>
            </p:cNvSpPr>
            <p:nvPr/>
          </p:nvSpPr>
          <p:spPr bwMode="auto">
            <a:xfrm>
              <a:off x="2880" y="363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74792" name="Line 57">
              <a:extLst>
                <a:ext uri="{FF2B5EF4-FFF2-40B4-BE49-F238E27FC236}">
                  <a16:creationId xmlns:a16="http://schemas.microsoft.com/office/drawing/2014/main" id="{B68E7D7E-738A-4B94-BFD0-D6AB4AF21AB8}"/>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2346" name="Group 58">
            <a:extLst>
              <a:ext uri="{FF2B5EF4-FFF2-40B4-BE49-F238E27FC236}">
                <a16:creationId xmlns:a16="http://schemas.microsoft.com/office/drawing/2014/main" id="{682DF75D-D887-4A36-9121-F6F9233EFAC6}"/>
              </a:ext>
            </a:extLst>
          </p:cNvPr>
          <p:cNvGrpSpPr>
            <a:grpSpLocks/>
          </p:cNvGrpSpPr>
          <p:nvPr/>
        </p:nvGrpSpPr>
        <p:grpSpPr bwMode="auto">
          <a:xfrm rot="5044357">
            <a:off x="6477000" y="4267200"/>
            <a:ext cx="533400" cy="1143000"/>
            <a:chOff x="2592" y="2688"/>
            <a:chExt cx="336" cy="720"/>
          </a:xfrm>
        </p:grpSpPr>
        <p:sp>
          <p:nvSpPr>
            <p:cNvPr id="74780" name="AutoShape 59">
              <a:extLst>
                <a:ext uri="{FF2B5EF4-FFF2-40B4-BE49-F238E27FC236}">
                  <a16:creationId xmlns:a16="http://schemas.microsoft.com/office/drawing/2014/main" id="{321A697F-740E-4380-9F24-8AEA2E6C077B}"/>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4781" name="Line 60">
              <a:extLst>
                <a:ext uri="{FF2B5EF4-FFF2-40B4-BE49-F238E27FC236}">
                  <a16:creationId xmlns:a16="http://schemas.microsoft.com/office/drawing/2014/main" id="{823F76F5-04AF-4C30-88C6-8A78845ABD6C}"/>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82" name="Oval 61">
              <a:extLst>
                <a:ext uri="{FF2B5EF4-FFF2-40B4-BE49-F238E27FC236}">
                  <a16:creationId xmlns:a16="http://schemas.microsoft.com/office/drawing/2014/main" id="{16F04878-84D2-4BD3-8F73-E457B4009C01}"/>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74761" name="Text Box 62">
            <a:extLst>
              <a:ext uri="{FF2B5EF4-FFF2-40B4-BE49-F238E27FC236}">
                <a16:creationId xmlns:a16="http://schemas.microsoft.com/office/drawing/2014/main" id="{5294761B-4302-42B7-B8C5-2967E60D3EF1}"/>
              </a:ext>
            </a:extLst>
          </p:cNvPr>
          <p:cNvSpPr txBox="1">
            <a:spLocks noChangeArrowheads="1"/>
          </p:cNvSpPr>
          <p:nvPr/>
        </p:nvSpPr>
        <p:spPr bwMode="auto">
          <a:xfrm>
            <a:off x="4800600" y="31242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74762" name="Text Box 63">
            <a:extLst>
              <a:ext uri="{FF2B5EF4-FFF2-40B4-BE49-F238E27FC236}">
                <a16:creationId xmlns:a16="http://schemas.microsoft.com/office/drawing/2014/main" id="{0F1716DC-193C-452C-8513-3183B46C7D1E}"/>
              </a:ext>
            </a:extLst>
          </p:cNvPr>
          <p:cNvSpPr txBox="1">
            <a:spLocks noChangeArrowheads="1"/>
          </p:cNvSpPr>
          <p:nvPr/>
        </p:nvSpPr>
        <p:spPr bwMode="auto">
          <a:xfrm>
            <a:off x="7681913" y="3186113"/>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74763" name="Text Box 64">
            <a:extLst>
              <a:ext uri="{FF2B5EF4-FFF2-40B4-BE49-F238E27FC236}">
                <a16:creationId xmlns:a16="http://schemas.microsoft.com/office/drawing/2014/main" id="{92FC530C-73FB-45F5-B6AD-E3FF425E6EA4}"/>
              </a:ext>
            </a:extLst>
          </p:cNvPr>
          <p:cNvSpPr txBox="1">
            <a:spLocks noChangeArrowheads="1"/>
          </p:cNvSpPr>
          <p:nvPr/>
        </p:nvSpPr>
        <p:spPr bwMode="auto">
          <a:xfrm>
            <a:off x="7570788" y="616585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74764" name="Object 65">
            <a:extLst>
              <a:ext uri="{FF2B5EF4-FFF2-40B4-BE49-F238E27FC236}">
                <a16:creationId xmlns:a16="http://schemas.microsoft.com/office/drawing/2014/main" id="{4DC9D531-AC9A-47AC-B8B8-FDFA7A0BF1C6}"/>
              </a:ext>
            </a:extLst>
          </p:cNvPr>
          <p:cNvGraphicFramePr>
            <a:graphicFrameLocks noChangeAspect="1"/>
          </p:cNvGraphicFramePr>
          <p:nvPr/>
        </p:nvGraphicFramePr>
        <p:xfrm>
          <a:off x="5056188" y="6172200"/>
          <a:ext cx="381000" cy="381000"/>
        </p:xfrm>
        <a:graphic>
          <a:graphicData uri="http://schemas.openxmlformats.org/presentationml/2006/ole">
            <mc:AlternateContent xmlns:mc="http://schemas.openxmlformats.org/markup-compatibility/2006">
              <mc:Choice xmlns:v="urn:schemas-microsoft-com:vml" Requires="v">
                <p:oleObj name="Equation" r:id="rId3" imgW="164885" imgH="164885" progId="Equation.3">
                  <p:embed/>
                </p:oleObj>
              </mc:Choice>
              <mc:Fallback>
                <p:oleObj name="Equation" r:id="rId3" imgW="164885" imgH="164885" progId="Equation.3">
                  <p:embed/>
                  <p:pic>
                    <p:nvPicPr>
                      <p:cNvPr id="0" name="Object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188" y="61722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54" name="Text Box 66">
            <a:extLst>
              <a:ext uri="{FF2B5EF4-FFF2-40B4-BE49-F238E27FC236}">
                <a16:creationId xmlns:a16="http://schemas.microsoft.com/office/drawing/2014/main" id="{34FE8108-D48C-49B3-9AF1-9031EB3A5D85}"/>
              </a:ext>
            </a:extLst>
          </p:cNvPr>
          <p:cNvSpPr txBox="1">
            <a:spLocks noChangeArrowheads="1"/>
          </p:cNvSpPr>
          <p:nvPr/>
        </p:nvSpPr>
        <p:spPr bwMode="auto">
          <a:xfrm>
            <a:off x="381000" y="457200"/>
            <a:ext cx="4343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i="1" u="sng">
                <a:solidFill>
                  <a:srgbClr val="000000"/>
                </a:solidFill>
                <a:sym typeface="Wingdings 2" panose="05020102010507070707" pitchFamily="18" charset="2"/>
              </a:rPr>
              <a:t></a:t>
            </a:r>
            <a:r>
              <a:rPr lang="en-US" altLang="vi-VN" sz="2000" i="1" u="sng">
                <a:solidFill>
                  <a:srgbClr val="000000"/>
                </a:solidFill>
              </a:rPr>
              <a:t>KHI ĐO HiỆU ĐiỆN THẾ MỘT CHIỀU:</a:t>
            </a:r>
          </a:p>
          <a:p>
            <a:pPr eaLnBrk="1" hangingPunct="1">
              <a:spcBef>
                <a:spcPct val="50000"/>
              </a:spcBef>
              <a:buFontTx/>
              <a:buNone/>
            </a:pPr>
            <a:r>
              <a:rPr lang="en-US" altLang="vi-VN" sz="2000" b="0">
                <a:solidFill>
                  <a:srgbClr val="000000"/>
                </a:solidFill>
                <a:sym typeface="Wingdings 2" panose="05020102010507070707" pitchFamily="18" charset="2"/>
              </a:rPr>
              <a:t></a:t>
            </a:r>
            <a:r>
              <a:rPr lang="en-US" altLang="vi-VN" sz="2000" b="0">
                <a:solidFill>
                  <a:srgbClr val="000000"/>
                </a:solidFill>
              </a:rPr>
              <a:t>Bât công tắc xoay qua phần giới hạn đo phù hợp đọc thang đo tương ứng, chỉnh kim về vạch 0</a:t>
            </a:r>
          </a:p>
        </p:txBody>
      </p:sp>
      <p:sp>
        <p:nvSpPr>
          <p:cNvPr id="12355" name="Line 67">
            <a:extLst>
              <a:ext uri="{FF2B5EF4-FFF2-40B4-BE49-F238E27FC236}">
                <a16:creationId xmlns:a16="http://schemas.microsoft.com/office/drawing/2014/main" id="{27D6D624-A614-47A5-941F-23F6CECEFB1A}"/>
              </a:ext>
            </a:extLst>
          </p:cNvPr>
          <p:cNvSpPr>
            <a:spLocks noChangeShapeType="1"/>
          </p:cNvSpPr>
          <p:nvPr/>
        </p:nvSpPr>
        <p:spPr bwMode="auto">
          <a:xfrm flipH="1" flipV="1">
            <a:off x="6172200" y="838200"/>
            <a:ext cx="685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2356" name="Line 68">
            <a:extLst>
              <a:ext uri="{FF2B5EF4-FFF2-40B4-BE49-F238E27FC236}">
                <a16:creationId xmlns:a16="http://schemas.microsoft.com/office/drawing/2014/main" id="{CFFA362D-F100-44CE-BF30-2BC00712799D}"/>
              </a:ext>
            </a:extLst>
          </p:cNvPr>
          <p:cNvSpPr>
            <a:spLocks noChangeShapeType="1"/>
          </p:cNvSpPr>
          <p:nvPr/>
        </p:nvSpPr>
        <p:spPr bwMode="auto">
          <a:xfrm flipV="1">
            <a:off x="6934200" y="762000"/>
            <a:ext cx="762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12357" name="Group 69">
            <a:extLst>
              <a:ext uri="{FF2B5EF4-FFF2-40B4-BE49-F238E27FC236}">
                <a16:creationId xmlns:a16="http://schemas.microsoft.com/office/drawing/2014/main" id="{DF681C20-C693-4748-A3BF-E05D96B548D6}"/>
              </a:ext>
            </a:extLst>
          </p:cNvPr>
          <p:cNvGrpSpPr>
            <a:grpSpLocks/>
          </p:cNvGrpSpPr>
          <p:nvPr/>
        </p:nvGrpSpPr>
        <p:grpSpPr bwMode="auto">
          <a:xfrm rot="7554547">
            <a:off x="6491288" y="4246563"/>
            <a:ext cx="533400" cy="1143000"/>
            <a:chOff x="2592" y="2688"/>
            <a:chExt cx="336" cy="720"/>
          </a:xfrm>
        </p:grpSpPr>
        <p:sp>
          <p:nvSpPr>
            <p:cNvPr id="74777" name="AutoShape 70">
              <a:extLst>
                <a:ext uri="{FF2B5EF4-FFF2-40B4-BE49-F238E27FC236}">
                  <a16:creationId xmlns:a16="http://schemas.microsoft.com/office/drawing/2014/main" id="{1CA23026-B35D-4E3A-B94F-35836BD2C0E8}"/>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4778" name="Line 71">
              <a:extLst>
                <a:ext uri="{FF2B5EF4-FFF2-40B4-BE49-F238E27FC236}">
                  <a16:creationId xmlns:a16="http://schemas.microsoft.com/office/drawing/2014/main" id="{5470C954-ECDD-4D67-8DF4-13C8A9FD089F}"/>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79" name="Oval 72">
              <a:extLst>
                <a:ext uri="{FF2B5EF4-FFF2-40B4-BE49-F238E27FC236}">
                  <a16:creationId xmlns:a16="http://schemas.microsoft.com/office/drawing/2014/main" id="{855C4D50-7DB7-4B70-B6CB-4BA4B943251A}"/>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12362" name="Text Box 74">
            <a:extLst>
              <a:ext uri="{FF2B5EF4-FFF2-40B4-BE49-F238E27FC236}">
                <a16:creationId xmlns:a16="http://schemas.microsoft.com/office/drawing/2014/main" id="{F620DB01-0864-457B-BBEA-3ABD2451D240}"/>
              </a:ext>
            </a:extLst>
          </p:cNvPr>
          <p:cNvSpPr txBox="1">
            <a:spLocks noChangeArrowheads="1"/>
          </p:cNvSpPr>
          <p:nvPr/>
        </p:nvSpPr>
        <p:spPr bwMode="auto">
          <a:xfrm>
            <a:off x="228600" y="2514600"/>
            <a:ext cx="426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0">
                <a:solidFill>
                  <a:srgbClr val="000000"/>
                </a:solidFill>
                <a:sym typeface="Wingdings 2" panose="05020102010507070707" pitchFamily="18" charset="2"/>
              </a:rPr>
              <a:t></a:t>
            </a:r>
            <a:r>
              <a:rPr lang="en-US" altLang="vi-VN" sz="2000" b="0">
                <a:solidFill>
                  <a:srgbClr val="000000"/>
                </a:solidFill>
              </a:rPr>
              <a:t>VD : Đo H Đ T bình ắc qui xe hon đa</a:t>
            </a:r>
          </a:p>
          <a:p>
            <a:pPr algn="ctr" eaLnBrk="1" hangingPunct="1">
              <a:spcBef>
                <a:spcPct val="0"/>
              </a:spcBef>
              <a:buFontTx/>
              <a:buNone/>
            </a:pPr>
            <a:r>
              <a:rPr lang="en-US" altLang="vi-VN" sz="2000" b="0">
                <a:solidFill>
                  <a:srgbClr val="000000"/>
                </a:solidFill>
              </a:rPr>
              <a:t>Bật công tắc xoay ở giới hạn đo 50V</a:t>
            </a:r>
          </a:p>
        </p:txBody>
      </p:sp>
      <p:sp>
        <p:nvSpPr>
          <p:cNvPr id="12363" name="Text Box 75">
            <a:extLst>
              <a:ext uri="{FF2B5EF4-FFF2-40B4-BE49-F238E27FC236}">
                <a16:creationId xmlns:a16="http://schemas.microsoft.com/office/drawing/2014/main" id="{C5C9FCE1-F1FF-4727-AE29-31D80B17B4F0}"/>
              </a:ext>
            </a:extLst>
          </p:cNvPr>
          <p:cNvSpPr txBox="1">
            <a:spLocks noChangeArrowheads="1"/>
          </p:cNvSpPr>
          <p:nvPr/>
        </p:nvSpPr>
        <p:spPr bwMode="auto">
          <a:xfrm>
            <a:off x="457200" y="3886200"/>
            <a:ext cx="411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0">
                <a:solidFill>
                  <a:srgbClr val="000000"/>
                </a:solidFill>
              </a:rPr>
              <a:t>Đọc thang đo DCV: ta đọc được</a:t>
            </a:r>
          </a:p>
          <a:p>
            <a:pPr eaLnBrk="1" hangingPunct="1">
              <a:spcBef>
                <a:spcPct val="0"/>
              </a:spcBef>
              <a:buFontTx/>
              <a:buNone/>
            </a:pPr>
            <a:r>
              <a:rPr lang="en-US" altLang="vi-VN" sz="2000" b="0">
                <a:solidFill>
                  <a:srgbClr val="000000"/>
                </a:solidFill>
              </a:rPr>
              <a:t>      U = 12V</a:t>
            </a:r>
          </a:p>
        </p:txBody>
      </p:sp>
      <p:sp>
        <p:nvSpPr>
          <p:cNvPr id="12364" name="Text Box 76">
            <a:extLst>
              <a:ext uri="{FF2B5EF4-FFF2-40B4-BE49-F238E27FC236}">
                <a16:creationId xmlns:a16="http://schemas.microsoft.com/office/drawing/2014/main" id="{21A3CA74-637A-4A37-8373-C9B96C5C0667}"/>
              </a:ext>
            </a:extLst>
          </p:cNvPr>
          <p:cNvSpPr txBox="1">
            <a:spLocks noChangeArrowheads="1"/>
          </p:cNvSpPr>
          <p:nvPr/>
        </p:nvSpPr>
        <p:spPr bwMode="auto">
          <a:xfrm>
            <a:off x="381000" y="4572000"/>
            <a:ext cx="434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000" b="0">
                <a:solidFill>
                  <a:srgbClr val="000000"/>
                </a:solidFill>
                <a:sym typeface="Wingdings 2" panose="05020102010507070707" pitchFamily="18" charset="2"/>
              </a:rPr>
              <a:t>VD2: </a:t>
            </a:r>
            <a:r>
              <a:rPr lang="en-US" altLang="vi-VN" sz="2000" b="0">
                <a:solidFill>
                  <a:srgbClr val="000000"/>
                </a:solidFill>
              </a:rPr>
              <a:t>Đo H Đ T nguồn gồm 1 Pin</a:t>
            </a:r>
          </a:p>
          <a:p>
            <a:pPr eaLnBrk="1" hangingPunct="1">
              <a:spcBef>
                <a:spcPct val="0"/>
              </a:spcBef>
              <a:buFontTx/>
              <a:buNone/>
            </a:pPr>
            <a:r>
              <a:rPr lang="en-US" altLang="vi-VN" sz="2000" b="0">
                <a:solidFill>
                  <a:srgbClr val="000000"/>
                </a:solidFill>
              </a:rPr>
              <a:t>    Bật công tắc xoay ở giới hạn đo 2.5 V</a:t>
            </a:r>
          </a:p>
        </p:txBody>
      </p:sp>
      <p:sp>
        <p:nvSpPr>
          <p:cNvPr id="12365" name="Text Box 77">
            <a:extLst>
              <a:ext uri="{FF2B5EF4-FFF2-40B4-BE49-F238E27FC236}">
                <a16:creationId xmlns:a16="http://schemas.microsoft.com/office/drawing/2014/main" id="{E4FEEE65-ED5F-4077-9E7F-DEDA6AFC9EFD}"/>
              </a:ext>
            </a:extLst>
          </p:cNvPr>
          <p:cNvSpPr txBox="1">
            <a:spLocks noChangeArrowheads="1"/>
          </p:cNvSpPr>
          <p:nvPr/>
        </p:nvSpPr>
        <p:spPr bwMode="auto">
          <a:xfrm>
            <a:off x="457200" y="56388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0">
                <a:solidFill>
                  <a:srgbClr val="000000"/>
                </a:solidFill>
              </a:rPr>
              <a:t>Đọc thang đo DCV: ta đọc được</a:t>
            </a:r>
          </a:p>
          <a:p>
            <a:pPr eaLnBrk="1" hangingPunct="1">
              <a:spcBef>
                <a:spcPct val="0"/>
              </a:spcBef>
              <a:buFontTx/>
              <a:buNone/>
            </a:pPr>
            <a:r>
              <a:rPr lang="en-US" altLang="vi-VN" sz="2000" b="0">
                <a:solidFill>
                  <a:srgbClr val="000000"/>
                </a:solidFill>
              </a:rPr>
              <a:t>      U = 1,35V</a:t>
            </a:r>
          </a:p>
        </p:txBody>
      </p:sp>
      <p:grpSp>
        <p:nvGrpSpPr>
          <p:cNvPr id="12366" name="Group 78">
            <a:extLst>
              <a:ext uri="{FF2B5EF4-FFF2-40B4-BE49-F238E27FC236}">
                <a16:creationId xmlns:a16="http://schemas.microsoft.com/office/drawing/2014/main" id="{078FA3B7-C023-4080-9C12-2F1AE2121C5B}"/>
              </a:ext>
            </a:extLst>
          </p:cNvPr>
          <p:cNvGrpSpPr>
            <a:grpSpLocks/>
          </p:cNvGrpSpPr>
          <p:nvPr/>
        </p:nvGrpSpPr>
        <p:grpSpPr bwMode="auto">
          <a:xfrm rot="2047868">
            <a:off x="6477000" y="4267200"/>
            <a:ext cx="533400" cy="1143000"/>
            <a:chOff x="2592" y="2688"/>
            <a:chExt cx="336" cy="720"/>
          </a:xfrm>
        </p:grpSpPr>
        <p:sp>
          <p:nvSpPr>
            <p:cNvPr id="74774" name="AutoShape 79">
              <a:extLst>
                <a:ext uri="{FF2B5EF4-FFF2-40B4-BE49-F238E27FC236}">
                  <a16:creationId xmlns:a16="http://schemas.microsoft.com/office/drawing/2014/main" id="{5355645F-F80E-4231-87F6-7F7E91E38902}"/>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4775" name="Line 80">
              <a:extLst>
                <a:ext uri="{FF2B5EF4-FFF2-40B4-BE49-F238E27FC236}">
                  <a16:creationId xmlns:a16="http://schemas.microsoft.com/office/drawing/2014/main" id="{75B9BFB4-710D-48B9-937E-F4E5E8B7EBC5}"/>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4776" name="Oval 81">
              <a:extLst>
                <a:ext uri="{FF2B5EF4-FFF2-40B4-BE49-F238E27FC236}">
                  <a16:creationId xmlns:a16="http://schemas.microsoft.com/office/drawing/2014/main" id="{E643A342-5064-4F7A-8341-B3BBF90E2EF4}"/>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354">
                                            <p:txEl>
                                              <p:pRg st="0" end="0"/>
                                            </p:txEl>
                                          </p:spTgt>
                                        </p:tgtEl>
                                        <p:attrNameLst>
                                          <p:attrName>style.visibility</p:attrName>
                                        </p:attrNameLst>
                                      </p:cBhvr>
                                      <p:to>
                                        <p:strVal val="visible"/>
                                      </p:to>
                                    </p:set>
                                    <p:animEffect transition="in" filter="blinds(horizontal)">
                                      <p:cBhvr>
                                        <p:cTn id="7" dur="500"/>
                                        <p:tgtEl>
                                          <p:spTgt spid="123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354">
                                            <p:txEl>
                                              <p:pRg st="1" end="1"/>
                                            </p:txEl>
                                          </p:spTgt>
                                        </p:tgtEl>
                                        <p:attrNameLst>
                                          <p:attrName>style.visibility</p:attrName>
                                        </p:attrNameLst>
                                      </p:cBhvr>
                                      <p:to>
                                        <p:strVal val="visible"/>
                                      </p:to>
                                    </p:set>
                                    <p:animEffect transition="in" filter="box(in)">
                                      <p:cBhvr>
                                        <p:cTn id="12" dur="500"/>
                                        <p:tgtEl>
                                          <p:spTgt spid="123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362">
                                            <p:txEl>
                                              <p:pRg st="0" end="0"/>
                                            </p:txEl>
                                          </p:spTgt>
                                        </p:tgtEl>
                                        <p:attrNameLst>
                                          <p:attrName>style.visibility</p:attrName>
                                        </p:attrNameLst>
                                      </p:cBhvr>
                                      <p:to>
                                        <p:strVal val="visible"/>
                                      </p:to>
                                    </p:set>
                                    <p:animEffect transition="in" filter="box(in)">
                                      <p:cBhvr>
                                        <p:cTn id="17" dur="500"/>
                                        <p:tgtEl>
                                          <p:spTgt spid="1236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12366"/>
                                        </p:tgtEl>
                                      </p:cBhvr>
                                    </p:animEffect>
                                    <p:set>
                                      <p:cBhvr>
                                        <p:cTn id="22" dur="1" fill="hold">
                                          <p:stCondLst>
                                            <p:cond delay="499"/>
                                          </p:stCondLst>
                                        </p:cTn>
                                        <p:tgtEl>
                                          <p:spTgt spid="12366"/>
                                        </p:tgtEl>
                                        <p:attrNameLst>
                                          <p:attrName>style.visibility</p:attrName>
                                        </p:attrNameLst>
                                      </p:cBhvr>
                                      <p:to>
                                        <p:strVal val="hidden"/>
                                      </p:to>
                                    </p:set>
                                  </p:childTnLst>
                                </p:cTn>
                              </p:par>
                              <p:par>
                                <p:cTn id="23" presetID="4" presetClass="entr" presetSubtype="16" fill="hold" nodeType="withEffect">
                                  <p:stCondLst>
                                    <p:cond delay="0"/>
                                  </p:stCondLst>
                                  <p:childTnLst>
                                    <p:set>
                                      <p:cBhvr>
                                        <p:cTn id="24" dur="1" fill="hold">
                                          <p:stCondLst>
                                            <p:cond delay="0"/>
                                          </p:stCondLst>
                                        </p:cTn>
                                        <p:tgtEl>
                                          <p:spTgt spid="12362">
                                            <p:txEl>
                                              <p:pRg st="1" end="1"/>
                                            </p:txEl>
                                          </p:spTgt>
                                        </p:tgtEl>
                                        <p:attrNameLst>
                                          <p:attrName>style.visibility</p:attrName>
                                        </p:attrNameLst>
                                      </p:cBhvr>
                                      <p:to>
                                        <p:strVal val="visible"/>
                                      </p:to>
                                    </p:set>
                                    <p:animEffect transition="in" filter="box(in)">
                                      <p:cBhvr>
                                        <p:cTn id="25" dur="500"/>
                                        <p:tgtEl>
                                          <p:spTgt spid="12362">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2346"/>
                                        </p:tgtEl>
                                        <p:attrNameLst>
                                          <p:attrName>style.visibility</p:attrName>
                                        </p:attrNameLst>
                                      </p:cBhvr>
                                      <p:to>
                                        <p:strVal val="visible"/>
                                      </p:to>
                                    </p:set>
                                    <p:animEffect transition="in" filter="blinds(horizontal)">
                                      <p:cBhvr>
                                        <p:cTn id="30" dur="500"/>
                                        <p:tgtEl>
                                          <p:spTgt spid="1234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2355"/>
                                        </p:tgtEl>
                                        <p:attrNameLst>
                                          <p:attrName>style.visibility</p:attrName>
                                        </p:attrNameLst>
                                      </p:cBhvr>
                                      <p:to>
                                        <p:strVal val="visible"/>
                                      </p:to>
                                    </p:set>
                                    <p:animEffect transition="in" filter="box(in)">
                                      <p:cBhvr>
                                        <p:cTn id="35" dur="500"/>
                                        <p:tgtEl>
                                          <p:spTgt spid="123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363"/>
                                        </p:tgtEl>
                                        <p:attrNameLst>
                                          <p:attrName>style.visibility</p:attrName>
                                        </p:attrNameLst>
                                      </p:cBhvr>
                                      <p:to>
                                        <p:strVal val="visible"/>
                                      </p:to>
                                    </p:set>
                                    <p:animEffect transition="in" filter="box(in)">
                                      <p:cBhvr>
                                        <p:cTn id="40" dur="500"/>
                                        <p:tgtEl>
                                          <p:spTgt spid="1236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2364"/>
                                        </p:tgtEl>
                                        <p:attrNameLst>
                                          <p:attrName>style.visibility</p:attrName>
                                        </p:attrNameLst>
                                      </p:cBhvr>
                                      <p:to>
                                        <p:strVal val="visible"/>
                                      </p:to>
                                    </p:set>
                                    <p:animEffect transition="in" filter="blinds(horizontal)">
                                      <p:cBhvr>
                                        <p:cTn id="45" dur="500"/>
                                        <p:tgtEl>
                                          <p:spTgt spid="12364"/>
                                        </p:tgtEl>
                                      </p:cBhvr>
                                    </p:animEffect>
                                  </p:childTnLst>
                                </p:cTn>
                              </p:par>
                              <p:par>
                                <p:cTn id="46" presetID="3" presetClass="exit" presetSubtype="10" fill="hold" nodeType="withEffect">
                                  <p:stCondLst>
                                    <p:cond delay="0"/>
                                  </p:stCondLst>
                                  <p:childTnLst>
                                    <p:animEffect transition="out" filter="blinds(horizontal)">
                                      <p:cBhvr>
                                        <p:cTn id="47" dur="500"/>
                                        <p:tgtEl>
                                          <p:spTgt spid="12355"/>
                                        </p:tgtEl>
                                      </p:cBhvr>
                                    </p:animEffect>
                                    <p:set>
                                      <p:cBhvr>
                                        <p:cTn id="48" dur="1" fill="hold">
                                          <p:stCondLst>
                                            <p:cond delay="499"/>
                                          </p:stCondLst>
                                        </p:cTn>
                                        <p:tgtEl>
                                          <p:spTgt spid="12355"/>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2346"/>
                                        </p:tgtEl>
                                      </p:cBhvr>
                                    </p:animEffect>
                                    <p:set>
                                      <p:cBhvr>
                                        <p:cTn id="51" dur="1" fill="hold">
                                          <p:stCondLst>
                                            <p:cond delay="499"/>
                                          </p:stCondLst>
                                        </p:cTn>
                                        <p:tgtEl>
                                          <p:spTgt spid="12346"/>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12357"/>
                                        </p:tgtEl>
                                        <p:attrNameLst>
                                          <p:attrName>style.visibility</p:attrName>
                                        </p:attrNameLst>
                                      </p:cBhvr>
                                      <p:to>
                                        <p:strVal val="visible"/>
                                      </p:to>
                                    </p:set>
                                    <p:animEffect transition="in" filter="box(in)">
                                      <p:cBhvr>
                                        <p:cTn id="56" dur="500"/>
                                        <p:tgtEl>
                                          <p:spTgt spid="1235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nodeType="clickEffect">
                                  <p:stCondLst>
                                    <p:cond delay="0"/>
                                  </p:stCondLst>
                                  <p:childTnLst>
                                    <p:set>
                                      <p:cBhvr>
                                        <p:cTn id="60" dur="1" fill="hold">
                                          <p:stCondLst>
                                            <p:cond delay="0"/>
                                          </p:stCondLst>
                                        </p:cTn>
                                        <p:tgtEl>
                                          <p:spTgt spid="12356"/>
                                        </p:tgtEl>
                                        <p:attrNameLst>
                                          <p:attrName>style.visibility</p:attrName>
                                        </p:attrNameLst>
                                      </p:cBhvr>
                                      <p:to>
                                        <p:strVal val="visible"/>
                                      </p:to>
                                    </p:set>
                                    <p:animEffect transition="in" filter="box(in)">
                                      <p:cBhvr>
                                        <p:cTn id="61" dur="500"/>
                                        <p:tgtEl>
                                          <p:spTgt spid="1235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2365"/>
                                        </p:tgtEl>
                                        <p:attrNameLst>
                                          <p:attrName>style.visibility</p:attrName>
                                        </p:attrNameLst>
                                      </p:cBhvr>
                                      <p:to>
                                        <p:strVal val="visible"/>
                                      </p:to>
                                    </p:set>
                                    <p:animEffect transition="in" filter="checkerboard(across)">
                                      <p:cBhvr>
                                        <p:cTn id="66" dur="500"/>
                                        <p:tgtEl>
                                          <p:spTgt spid="12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3" grpId="0"/>
      <p:bldP spid="12364" grpId="0"/>
      <p:bldP spid="1236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a:extLst>
              <a:ext uri="{FF2B5EF4-FFF2-40B4-BE49-F238E27FC236}">
                <a16:creationId xmlns:a16="http://schemas.microsoft.com/office/drawing/2014/main" id="{5A64E4DC-DBE6-4A07-BC18-25CBC31120F9}"/>
              </a:ext>
            </a:extLst>
          </p:cNvPr>
          <p:cNvGrpSpPr>
            <a:grpSpLocks/>
          </p:cNvGrpSpPr>
          <p:nvPr/>
        </p:nvGrpSpPr>
        <p:grpSpPr bwMode="auto">
          <a:xfrm>
            <a:off x="4827588" y="0"/>
            <a:ext cx="4114800" cy="6858000"/>
            <a:chOff x="1536" y="0"/>
            <a:chExt cx="2592" cy="4320"/>
          </a:xfrm>
        </p:grpSpPr>
        <p:pic>
          <p:nvPicPr>
            <p:cNvPr id="75841" name="Picture 3" descr="VOM Face">
              <a:extLst>
                <a:ext uri="{FF2B5EF4-FFF2-40B4-BE49-F238E27FC236}">
                  <a16:creationId xmlns:a16="http://schemas.microsoft.com/office/drawing/2014/main" id="{676B315F-A4AB-4B76-85E9-D553F8B99BC4}"/>
                </a:ext>
              </a:extLst>
            </p:cNvPr>
            <p:cNvPicPr>
              <a:picLocks noChangeAspect="1" noChangeArrowheads="1"/>
            </p:cNvPicPr>
            <p:nvPr/>
          </p:nvPicPr>
          <p:blipFill>
            <a:blip r:embed="rId2">
              <a:lum bright="24000" contrast="34000"/>
              <a:extLst>
                <a:ext uri="{28A0092B-C50C-407E-A947-70E740481C1C}">
                  <a14:useLocalDpi xmlns:a14="http://schemas.microsoft.com/office/drawing/2010/main" val="0"/>
                </a:ext>
              </a:extLst>
            </a:blip>
            <a:srcRect/>
            <a:stretch>
              <a:fillRect/>
            </a:stretch>
          </p:blipFill>
          <p:spPr bwMode="auto">
            <a:xfrm>
              <a:off x="1536" y="0"/>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a:extLst>
                <a:ext uri="{FF2B5EF4-FFF2-40B4-BE49-F238E27FC236}">
                  <a16:creationId xmlns:a16="http://schemas.microsoft.com/office/drawing/2014/main" id="{DA9EC709-B737-4719-9C64-EE765998BD6E}"/>
                </a:ext>
              </a:extLst>
            </p:cNvPr>
            <p:cNvSpPr>
              <a:spLocks noChangeArrowheads="1"/>
            </p:cNvSpPr>
            <p:nvPr/>
          </p:nvSpPr>
          <p:spPr bwMode="auto">
            <a:xfrm>
              <a:off x="1536" y="2016"/>
              <a:ext cx="2592" cy="2304"/>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grpSp>
      <p:sp>
        <p:nvSpPr>
          <p:cNvPr id="75779" name="Oval 5">
            <a:extLst>
              <a:ext uri="{FF2B5EF4-FFF2-40B4-BE49-F238E27FC236}">
                <a16:creationId xmlns:a16="http://schemas.microsoft.com/office/drawing/2014/main" id="{AF792CC2-18EC-4DF7-9D4E-6719DBB433DA}"/>
              </a:ext>
            </a:extLst>
          </p:cNvPr>
          <p:cNvSpPr>
            <a:spLocks noChangeArrowheads="1"/>
          </p:cNvSpPr>
          <p:nvPr/>
        </p:nvSpPr>
        <p:spPr bwMode="auto">
          <a:xfrm>
            <a:off x="6061075" y="4094163"/>
            <a:ext cx="1447800" cy="1447800"/>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75780" name="Group 6">
            <a:extLst>
              <a:ext uri="{FF2B5EF4-FFF2-40B4-BE49-F238E27FC236}">
                <a16:creationId xmlns:a16="http://schemas.microsoft.com/office/drawing/2014/main" id="{17698FD0-6EB2-4604-A9E7-790C0201D08C}"/>
              </a:ext>
            </a:extLst>
          </p:cNvPr>
          <p:cNvGrpSpPr>
            <a:grpSpLocks/>
          </p:cNvGrpSpPr>
          <p:nvPr/>
        </p:nvGrpSpPr>
        <p:grpSpPr bwMode="auto">
          <a:xfrm>
            <a:off x="5056188" y="3505200"/>
            <a:ext cx="1752600" cy="1509713"/>
            <a:chOff x="1776" y="2208"/>
            <a:chExt cx="1104" cy="951"/>
          </a:xfrm>
        </p:grpSpPr>
        <p:grpSp>
          <p:nvGrpSpPr>
            <p:cNvPr id="75828" name="Group 7">
              <a:extLst>
                <a:ext uri="{FF2B5EF4-FFF2-40B4-BE49-F238E27FC236}">
                  <a16:creationId xmlns:a16="http://schemas.microsoft.com/office/drawing/2014/main" id="{1B4CFBED-CF6A-4299-91A9-31DEC650E1E7}"/>
                </a:ext>
              </a:extLst>
            </p:cNvPr>
            <p:cNvGrpSpPr>
              <a:grpSpLocks/>
            </p:cNvGrpSpPr>
            <p:nvPr/>
          </p:nvGrpSpPr>
          <p:grpSpPr bwMode="auto">
            <a:xfrm>
              <a:off x="1776" y="2208"/>
              <a:ext cx="1104" cy="951"/>
              <a:chOff x="1776" y="2208"/>
              <a:chExt cx="1104" cy="951"/>
            </a:xfrm>
          </p:grpSpPr>
          <p:sp>
            <p:nvSpPr>
              <p:cNvPr id="75830" name="Line 8">
                <a:extLst>
                  <a:ext uri="{FF2B5EF4-FFF2-40B4-BE49-F238E27FC236}">
                    <a16:creationId xmlns:a16="http://schemas.microsoft.com/office/drawing/2014/main" id="{FBAB6667-94B8-43FB-9810-D8F8D5947B3E}"/>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31" name="Line 9">
                <a:extLst>
                  <a:ext uri="{FF2B5EF4-FFF2-40B4-BE49-F238E27FC236}">
                    <a16:creationId xmlns:a16="http://schemas.microsoft.com/office/drawing/2014/main" id="{62BAB311-943F-4B8B-B9FD-937863CDB095}"/>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32" name="Line 10">
                <a:extLst>
                  <a:ext uri="{FF2B5EF4-FFF2-40B4-BE49-F238E27FC236}">
                    <a16:creationId xmlns:a16="http://schemas.microsoft.com/office/drawing/2014/main" id="{270645EC-8A93-413F-B464-247DD4B50D83}"/>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33" name="Line 11">
                <a:extLst>
                  <a:ext uri="{FF2B5EF4-FFF2-40B4-BE49-F238E27FC236}">
                    <a16:creationId xmlns:a16="http://schemas.microsoft.com/office/drawing/2014/main" id="{870588D2-85E8-46C4-8116-AF182F7C6EE6}"/>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34" name="Line 12">
                <a:extLst>
                  <a:ext uri="{FF2B5EF4-FFF2-40B4-BE49-F238E27FC236}">
                    <a16:creationId xmlns:a16="http://schemas.microsoft.com/office/drawing/2014/main" id="{752F4CB2-C612-4E10-873B-010098C5B5C5}"/>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35" name="Line 13">
                <a:extLst>
                  <a:ext uri="{FF2B5EF4-FFF2-40B4-BE49-F238E27FC236}">
                    <a16:creationId xmlns:a16="http://schemas.microsoft.com/office/drawing/2014/main" id="{991B6392-64FA-4EAB-B953-2D6E3DC06DCB}"/>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36" name="Text Box 14">
                <a:extLst>
                  <a:ext uri="{FF2B5EF4-FFF2-40B4-BE49-F238E27FC236}">
                    <a16:creationId xmlns:a16="http://schemas.microsoft.com/office/drawing/2014/main" id="{FBCFF6E0-786A-4429-9DBB-79F61CCF0133}"/>
                  </a:ext>
                </a:extLst>
              </p:cNvPr>
              <p:cNvSpPr txBox="1">
                <a:spLocks noChangeArrowheads="1"/>
              </p:cNvSpPr>
              <p:nvPr/>
            </p:nvSpPr>
            <p:spPr bwMode="auto">
              <a:xfrm>
                <a:off x="1968"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5837" name="Text Box 15">
                <a:extLst>
                  <a:ext uri="{FF2B5EF4-FFF2-40B4-BE49-F238E27FC236}">
                    <a16:creationId xmlns:a16="http://schemas.microsoft.com/office/drawing/2014/main" id="{87FC9B43-3DB2-4EC7-B9B0-BC42BB3CE4E7}"/>
                  </a:ext>
                </a:extLst>
              </p:cNvPr>
              <p:cNvSpPr txBox="1">
                <a:spLocks noChangeArrowheads="1"/>
              </p:cNvSpPr>
              <p:nvPr/>
            </p:nvSpPr>
            <p:spPr bwMode="auto">
              <a:xfrm>
                <a:off x="2064" y="268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5838" name="Text Box 16">
                <a:extLst>
                  <a:ext uri="{FF2B5EF4-FFF2-40B4-BE49-F238E27FC236}">
                    <a16:creationId xmlns:a16="http://schemas.microsoft.com/office/drawing/2014/main" id="{D5007012-25C5-493F-B2F4-455E76DCC885}"/>
                  </a:ext>
                </a:extLst>
              </p:cNvPr>
              <p:cNvSpPr txBox="1">
                <a:spLocks noChangeArrowheads="1"/>
              </p:cNvSpPr>
              <p:nvPr/>
            </p:nvSpPr>
            <p:spPr bwMode="auto">
              <a:xfrm>
                <a:off x="2160" y="251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5839" name="Text Box 17">
                <a:extLst>
                  <a:ext uri="{FF2B5EF4-FFF2-40B4-BE49-F238E27FC236}">
                    <a16:creationId xmlns:a16="http://schemas.microsoft.com/office/drawing/2014/main" id="{3AAAD5A0-6AA5-4D6E-86DA-52BF785D0952}"/>
                  </a:ext>
                </a:extLst>
              </p:cNvPr>
              <p:cNvSpPr txBox="1">
                <a:spLocks noChangeArrowheads="1"/>
              </p:cNvSpPr>
              <p:nvPr/>
            </p:nvSpPr>
            <p:spPr bwMode="auto">
              <a:xfrm>
                <a:off x="2256"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5840" name="Text Box 18">
                <a:extLst>
                  <a:ext uri="{FF2B5EF4-FFF2-40B4-BE49-F238E27FC236}">
                    <a16:creationId xmlns:a16="http://schemas.microsoft.com/office/drawing/2014/main" id="{4C17640C-5872-4119-B601-CCED1EF58C30}"/>
                  </a:ext>
                </a:extLst>
              </p:cNvPr>
              <p:cNvSpPr txBox="1">
                <a:spLocks noChangeArrowheads="1"/>
              </p:cNvSpPr>
              <p:nvPr/>
            </p:nvSpPr>
            <p:spPr bwMode="auto">
              <a:xfrm>
                <a:off x="2496"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75829" name="Line 19">
              <a:extLst>
                <a:ext uri="{FF2B5EF4-FFF2-40B4-BE49-F238E27FC236}">
                  <a16:creationId xmlns:a16="http://schemas.microsoft.com/office/drawing/2014/main" id="{18E28116-CCDF-4119-8F17-7B6EFA5F4824}"/>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5781" name="Group 20">
            <a:extLst>
              <a:ext uri="{FF2B5EF4-FFF2-40B4-BE49-F238E27FC236}">
                <a16:creationId xmlns:a16="http://schemas.microsoft.com/office/drawing/2014/main" id="{5BA8424E-D9CC-467A-8771-FD1F8B437D3E}"/>
              </a:ext>
            </a:extLst>
          </p:cNvPr>
          <p:cNvGrpSpPr>
            <a:grpSpLocks/>
          </p:cNvGrpSpPr>
          <p:nvPr/>
        </p:nvGrpSpPr>
        <p:grpSpPr bwMode="auto">
          <a:xfrm>
            <a:off x="6808788" y="3505200"/>
            <a:ext cx="1620837" cy="1509713"/>
            <a:chOff x="2915" y="2208"/>
            <a:chExt cx="1021" cy="951"/>
          </a:xfrm>
        </p:grpSpPr>
        <p:sp>
          <p:nvSpPr>
            <p:cNvPr id="75816" name="Text Box 21">
              <a:extLst>
                <a:ext uri="{FF2B5EF4-FFF2-40B4-BE49-F238E27FC236}">
                  <a16:creationId xmlns:a16="http://schemas.microsoft.com/office/drawing/2014/main" id="{C86710B7-F253-4098-B9B8-3B8138719A23}"/>
                </a:ext>
              </a:extLst>
            </p:cNvPr>
            <p:cNvSpPr txBox="1">
              <a:spLocks noChangeArrowheads="1"/>
            </p:cNvSpPr>
            <p:nvPr/>
          </p:nvSpPr>
          <p:spPr bwMode="auto">
            <a:xfrm>
              <a:off x="3277"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5817" name="Text Box 22">
              <a:extLst>
                <a:ext uri="{FF2B5EF4-FFF2-40B4-BE49-F238E27FC236}">
                  <a16:creationId xmlns:a16="http://schemas.microsoft.com/office/drawing/2014/main" id="{591A23D3-B0CA-4677-B7F5-99E8489FF181}"/>
                </a:ext>
              </a:extLst>
            </p:cNvPr>
            <p:cNvSpPr txBox="1">
              <a:spLocks noChangeArrowheads="1"/>
            </p:cNvSpPr>
            <p:nvPr/>
          </p:nvSpPr>
          <p:spPr bwMode="auto">
            <a:xfrm>
              <a:off x="3303"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5818" name="Text Box 23">
              <a:extLst>
                <a:ext uri="{FF2B5EF4-FFF2-40B4-BE49-F238E27FC236}">
                  <a16:creationId xmlns:a16="http://schemas.microsoft.com/office/drawing/2014/main" id="{EB18CED7-4F22-4CB5-8749-09223B51311E}"/>
                </a:ext>
              </a:extLst>
            </p:cNvPr>
            <p:cNvSpPr txBox="1">
              <a:spLocks noChangeArrowheads="1"/>
            </p:cNvSpPr>
            <p:nvPr/>
          </p:nvSpPr>
          <p:spPr bwMode="auto">
            <a:xfrm>
              <a:off x="3216" y="25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5819" name="Text Box 24">
              <a:extLst>
                <a:ext uri="{FF2B5EF4-FFF2-40B4-BE49-F238E27FC236}">
                  <a16:creationId xmlns:a16="http://schemas.microsoft.com/office/drawing/2014/main" id="{3F6CF5F3-0C6F-4C85-B8BA-6A9F499791B3}"/>
                </a:ext>
              </a:extLst>
            </p:cNvPr>
            <p:cNvSpPr txBox="1">
              <a:spLocks noChangeArrowheads="1"/>
            </p:cNvSpPr>
            <p:nvPr/>
          </p:nvSpPr>
          <p:spPr bwMode="auto">
            <a:xfrm>
              <a:off x="3120" y="240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5820" name="Text Box 25">
              <a:extLst>
                <a:ext uri="{FF2B5EF4-FFF2-40B4-BE49-F238E27FC236}">
                  <a16:creationId xmlns:a16="http://schemas.microsoft.com/office/drawing/2014/main" id="{E74FE71C-ECFC-4496-A79F-2F5259B60EDB}"/>
                </a:ext>
              </a:extLst>
            </p:cNvPr>
            <p:cNvSpPr txBox="1">
              <a:spLocks noChangeArrowheads="1"/>
            </p:cNvSpPr>
            <p:nvPr/>
          </p:nvSpPr>
          <p:spPr bwMode="auto">
            <a:xfrm>
              <a:off x="2915"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75821" name="Line 26">
              <a:extLst>
                <a:ext uri="{FF2B5EF4-FFF2-40B4-BE49-F238E27FC236}">
                  <a16:creationId xmlns:a16="http://schemas.microsoft.com/office/drawing/2014/main" id="{274F79C1-D406-4FD3-9BF0-ACDB4ECC6B3C}"/>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22" name="Line 27">
              <a:extLst>
                <a:ext uri="{FF2B5EF4-FFF2-40B4-BE49-F238E27FC236}">
                  <a16:creationId xmlns:a16="http://schemas.microsoft.com/office/drawing/2014/main" id="{A4E85B44-48DA-4989-9408-580767DFB5C1}"/>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23" name="Line 28">
              <a:extLst>
                <a:ext uri="{FF2B5EF4-FFF2-40B4-BE49-F238E27FC236}">
                  <a16:creationId xmlns:a16="http://schemas.microsoft.com/office/drawing/2014/main" id="{A0B135FE-1B71-4BA3-8AF2-4ACE5678C93C}"/>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24" name="Line 29">
              <a:extLst>
                <a:ext uri="{FF2B5EF4-FFF2-40B4-BE49-F238E27FC236}">
                  <a16:creationId xmlns:a16="http://schemas.microsoft.com/office/drawing/2014/main" id="{4516CCAD-0DD9-4CF8-BC80-0A56F9BDCC48}"/>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25" name="Line 30">
              <a:extLst>
                <a:ext uri="{FF2B5EF4-FFF2-40B4-BE49-F238E27FC236}">
                  <a16:creationId xmlns:a16="http://schemas.microsoft.com/office/drawing/2014/main" id="{303520E8-5914-465E-9A5A-7033FE294794}"/>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26" name="Line 31">
              <a:extLst>
                <a:ext uri="{FF2B5EF4-FFF2-40B4-BE49-F238E27FC236}">
                  <a16:creationId xmlns:a16="http://schemas.microsoft.com/office/drawing/2014/main" id="{D605AF6C-0C81-484A-B99B-80DC6EEF69BC}"/>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27" name="Line 32">
              <a:extLst>
                <a:ext uri="{FF2B5EF4-FFF2-40B4-BE49-F238E27FC236}">
                  <a16:creationId xmlns:a16="http://schemas.microsoft.com/office/drawing/2014/main" id="{6468C357-7867-4C55-AEE4-2F023AACDE5E}"/>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5782" name="Group 33">
            <a:extLst>
              <a:ext uri="{FF2B5EF4-FFF2-40B4-BE49-F238E27FC236}">
                <a16:creationId xmlns:a16="http://schemas.microsoft.com/office/drawing/2014/main" id="{87AA9252-9B65-4E87-8BC4-970607E50117}"/>
              </a:ext>
            </a:extLst>
          </p:cNvPr>
          <p:cNvGrpSpPr>
            <a:grpSpLocks/>
          </p:cNvGrpSpPr>
          <p:nvPr/>
        </p:nvGrpSpPr>
        <p:grpSpPr bwMode="auto">
          <a:xfrm>
            <a:off x="5056188" y="4994275"/>
            <a:ext cx="1905000" cy="1198563"/>
            <a:chOff x="1776" y="3146"/>
            <a:chExt cx="1200" cy="755"/>
          </a:xfrm>
        </p:grpSpPr>
        <p:sp>
          <p:nvSpPr>
            <p:cNvPr id="75805" name="Text Box 34">
              <a:extLst>
                <a:ext uri="{FF2B5EF4-FFF2-40B4-BE49-F238E27FC236}">
                  <a16:creationId xmlns:a16="http://schemas.microsoft.com/office/drawing/2014/main" id="{0E62C0A9-1CFD-40C7-B085-1765B5441CF5}"/>
                </a:ext>
              </a:extLst>
            </p:cNvPr>
            <p:cNvSpPr txBox="1">
              <a:spLocks noChangeArrowheads="1"/>
            </p:cNvSpPr>
            <p:nvPr/>
          </p:nvSpPr>
          <p:spPr bwMode="auto">
            <a:xfrm>
              <a:off x="2496" y="36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75806" name="Group 35">
              <a:extLst>
                <a:ext uri="{FF2B5EF4-FFF2-40B4-BE49-F238E27FC236}">
                  <a16:creationId xmlns:a16="http://schemas.microsoft.com/office/drawing/2014/main" id="{65E02694-8130-4015-A4D1-DF24216389BB}"/>
                </a:ext>
              </a:extLst>
            </p:cNvPr>
            <p:cNvGrpSpPr>
              <a:grpSpLocks/>
            </p:cNvGrpSpPr>
            <p:nvPr/>
          </p:nvGrpSpPr>
          <p:grpSpPr bwMode="auto">
            <a:xfrm>
              <a:off x="1776" y="3146"/>
              <a:ext cx="960" cy="755"/>
              <a:chOff x="1776" y="3133"/>
              <a:chExt cx="960" cy="755"/>
            </a:xfrm>
          </p:grpSpPr>
          <p:sp>
            <p:nvSpPr>
              <p:cNvPr id="75807" name="Line 36">
                <a:extLst>
                  <a:ext uri="{FF2B5EF4-FFF2-40B4-BE49-F238E27FC236}">
                    <a16:creationId xmlns:a16="http://schemas.microsoft.com/office/drawing/2014/main" id="{C6A54C40-D056-456D-AB77-5BED61C5DA9D}"/>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08" name="Line 37">
                <a:extLst>
                  <a:ext uri="{FF2B5EF4-FFF2-40B4-BE49-F238E27FC236}">
                    <a16:creationId xmlns:a16="http://schemas.microsoft.com/office/drawing/2014/main" id="{F5BA7489-9F0C-461D-9FAC-5E1AF98EAD70}"/>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09" name="Line 38">
                <a:extLst>
                  <a:ext uri="{FF2B5EF4-FFF2-40B4-BE49-F238E27FC236}">
                    <a16:creationId xmlns:a16="http://schemas.microsoft.com/office/drawing/2014/main" id="{3BB19B54-39AF-44A4-8DF4-138A1BBE8F3F}"/>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10" name="Line 39">
                <a:extLst>
                  <a:ext uri="{FF2B5EF4-FFF2-40B4-BE49-F238E27FC236}">
                    <a16:creationId xmlns:a16="http://schemas.microsoft.com/office/drawing/2014/main" id="{4FE4F418-4089-4C6C-8882-25C633E9894E}"/>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11" name="Line 40">
                <a:extLst>
                  <a:ext uri="{FF2B5EF4-FFF2-40B4-BE49-F238E27FC236}">
                    <a16:creationId xmlns:a16="http://schemas.microsoft.com/office/drawing/2014/main" id="{4DB150AE-AE8D-4905-8291-BF3F1F1B7129}"/>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12" name="Text Box 41">
                <a:extLst>
                  <a:ext uri="{FF2B5EF4-FFF2-40B4-BE49-F238E27FC236}">
                    <a16:creationId xmlns:a16="http://schemas.microsoft.com/office/drawing/2014/main" id="{3F15A7CC-6850-4747-AE73-99A9C493C4D9}"/>
                  </a:ext>
                </a:extLst>
              </p:cNvPr>
              <p:cNvSpPr txBox="1">
                <a:spLocks noChangeArrowheads="1"/>
              </p:cNvSpPr>
              <p:nvPr/>
            </p:nvSpPr>
            <p:spPr bwMode="auto">
              <a:xfrm>
                <a:off x="2108" y="3360"/>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75813" name="Text Box 42">
                <a:extLst>
                  <a:ext uri="{FF2B5EF4-FFF2-40B4-BE49-F238E27FC236}">
                    <a16:creationId xmlns:a16="http://schemas.microsoft.com/office/drawing/2014/main" id="{83ACF0F0-8492-4D44-BF1B-588BB4FF5843}"/>
                  </a:ext>
                </a:extLst>
              </p:cNvPr>
              <p:cNvSpPr txBox="1">
                <a:spLocks noChangeArrowheads="1"/>
              </p:cNvSpPr>
              <p:nvPr/>
            </p:nvSpPr>
            <p:spPr bwMode="auto">
              <a:xfrm>
                <a:off x="2256" y="355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75814" name="Text Box 43">
                <a:extLst>
                  <a:ext uri="{FF2B5EF4-FFF2-40B4-BE49-F238E27FC236}">
                    <a16:creationId xmlns:a16="http://schemas.microsoft.com/office/drawing/2014/main" id="{1EAC5BB8-D258-4917-B2C8-2D5BB8EFBBC5}"/>
                  </a:ext>
                </a:extLst>
              </p:cNvPr>
              <p:cNvSpPr txBox="1">
                <a:spLocks noChangeArrowheads="1"/>
              </p:cNvSpPr>
              <p:nvPr/>
            </p:nvSpPr>
            <p:spPr bwMode="auto">
              <a:xfrm>
                <a:off x="1977" y="3133"/>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75815" name="Line 44">
                <a:extLst>
                  <a:ext uri="{FF2B5EF4-FFF2-40B4-BE49-F238E27FC236}">
                    <a16:creationId xmlns:a16="http://schemas.microsoft.com/office/drawing/2014/main" id="{AC887B7C-712D-4AE2-B428-36F3A72CE23A}"/>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5783" name="Group 45">
            <a:extLst>
              <a:ext uri="{FF2B5EF4-FFF2-40B4-BE49-F238E27FC236}">
                <a16:creationId xmlns:a16="http://schemas.microsoft.com/office/drawing/2014/main" id="{1DF6ACB3-3755-4E43-A007-7C49C5095C57}"/>
              </a:ext>
            </a:extLst>
          </p:cNvPr>
          <p:cNvGrpSpPr>
            <a:grpSpLocks/>
          </p:cNvGrpSpPr>
          <p:nvPr/>
        </p:nvGrpSpPr>
        <p:grpSpPr bwMode="auto">
          <a:xfrm>
            <a:off x="6732588" y="5029200"/>
            <a:ext cx="1676400" cy="1143000"/>
            <a:chOff x="2880" y="3168"/>
            <a:chExt cx="1056" cy="720"/>
          </a:xfrm>
        </p:grpSpPr>
        <p:sp>
          <p:nvSpPr>
            <p:cNvPr id="75795" name="Line 46">
              <a:extLst>
                <a:ext uri="{FF2B5EF4-FFF2-40B4-BE49-F238E27FC236}">
                  <a16:creationId xmlns:a16="http://schemas.microsoft.com/office/drawing/2014/main" id="{97D8364E-3DF8-4680-9941-779C7597761F}"/>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96" name="Line 47">
              <a:extLst>
                <a:ext uri="{FF2B5EF4-FFF2-40B4-BE49-F238E27FC236}">
                  <a16:creationId xmlns:a16="http://schemas.microsoft.com/office/drawing/2014/main" id="{A47FCDA9-B2B4-465E-82C2-A2ADF6713874}"/>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97" name="Line 48">
              <a:extLst>
                <a:ext uri="{FF2B5EF4-FFF2-40B4-BE49-F238E27FC236}">
                  <a16:creationId xmlns:a16="http://schemas.microsoft.com/office/drawing/2014/main" id="{704C8CF3-F6D9-437D-B576-D46F237290EC}"/>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98" name="Line 49">
              <a:extLst>
                <a:ext uri="{FF2B5EF4-FFF2-40B4-BE49-F238E27FC236}">
                  <a16:creationId xmlns:a16="http://schemas.microsoft.com/office/drawing/2014/main" id="{DEDF9110-A108-4878-A5C8-1A8AE7FA22FC}"/>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99" name="Line 50">
              <a:extLst>
                <a:ext uri="{FF2B5EF4-FFF2-40B4-BE49-F238E27FC236}">
                  <a16:creationId xmlns:a16="http://schemas.microsoft.com/office/drawing/2014/main" id="{70DE9AF0-2C78-489A-88CE-C33466AE9967}"/>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800" name="Text Box 51">
              <a:extLst>
                <a:ext uri="{FF2B5EF4-FFF2-40B4-BE49-F238E27FC236}">
                  <a16:creationId xmlns:a16="http://schemas.microsoft.com/office/drawing/2014/main" id="{E2BA15E9-16F7-413E-9300-30DB1394AC1F}"/>
                </a:ext>
              </a:extLst>
            </p:cNvPr>
            <p:cNvSpPr txBox="1">
              <a:spLocks noChangeArrowheads="1"/>
            </p:cNvSpPr>
            <p:nvPr/>
          </p:nvSpPr>
          <p:spPr bwMode="auto">
            <a:xfrm>
              <a:off x="3024" y="350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75801" name="Text Box 52">
              <a:extLst>
                <a:ext uri="{FF2B5EF4-FFF2-40B4-BE49-F238E27FC236}">
                  <a16:creationId xmlns:a16="http://schemas.microsoft.com/office/drawing/2014/main" id="{2E7D5325-6923-4C27-A966-84E53CCD109A}"/>
                </a:ext>
              </a:extLst>
            </p:cNvPr>
            <p:cNvSpPr txBox="1">
              <a:spLocks noChangeArrowheads="1"/>
            </p:cNvSpPr>
            <p:nvPr/>
          </p:nvSpPr>
          <p:spPr bwMode="auto">
            <a:xfrm>
              <a:off x="3216" y="331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75802" name="Text Box 53">
              <a:extLst>
                <a:ext uri="{FF2B5EF4-FFF2-40B4-BE49-F238E27FC236}">
                  <a16:creationId xmlns:a16="http://schemas.microsoft.com/office/drawing/2014/main" id="{EB92A180-B030-4155-B539-49878BF14C05}"/>
                </a:ext>
              </a:extLst>
            </p:cNvPr>
            <p:cNvSpPr txBox="1">
              <a:spLocks noChangeArrowheads="1"/>
            </p:cNvSpPr>
            <p:nvPr/>
          </p:nvSpPr>
          <p:spPr bwMode="auto">
            <a:xfrm>
              <a:off x="3360" y="31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75803" name="Text Box 54">
              <a:extLst>
                <a:ext uri="{FF2B5EF4-FFF2-40B4-BE49-F238E27FC236}">
                  <a16:creationId xmlns:a16="http://schemas.microsoft.com/office/drawing/2014/main" id="{B1370C26-751B-4687-8C72-BF401846C677}"/>
                </a:ext>
              </a:extLst>
            </p:cNvPr>
            <p:cNvSpPr txBox="1">
              <a:spLocks noChangeArrowheads="1"/>
            </p:cNvSpPr>
            <p:nvPr/>
          </p:nvSpPr>
          <p:spPr bwMode="auto">
            <a:xfrm>
              <a:off x="2880" y="363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75804" name="Line 55">
              <a:extLst>
                <a:ext uri="{FF2B5EF4-FFF2-40B4-BE49-F238E27FC236}">
                  <a16:creationId xmlns:a16="http://schemas.microsoft.com/office/drawing/2014/main" id="{DA56F547-54BC-479A-9B13-531F13C17219}"/>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5784" name="Group 56">
            <a:extLst>
              <a:ext uri="{FF2B5EF4-FFF2-40B4-BE49-F238E27FC236}">
                <a16:creationId xmlns:a16="http://schemas.microsoft.com/office/drawing/2014/main" id="{CB0D4FDC-4BC4-4445-8910-DFC028F79A9C}"/>
              </a:ext>
            </a:extLst>
          </p:cNvPr>
          <p:cNvGrpSpPr>
            <a:grpSpLocks/>
          </p:cNvGrpSpPr>
          <p:nvPr/>
        </p:nvGrpSpPr>
        <p:grpSpPr bwMode="auto">
          <a:xfrm rot="6226163">
            <a:off x="6553200" y="4267200"/>
            <a:ext cx="533400" cy="1143000"/>
            <a:chOff x="2592" y="2688"/>
            <a:chExt cx="336" cy="720"/>
          </a:xfrm>
        </p:grpSpPr>
        <p:sp>
          <p:nvSpPr>
            <p:cNvPr id="75792" name="AutoShape 57">
              <a:extLst>
                <a:ext uri="{FF2B5EF4-FFF2-40B4-BE49-F238E27FC236}">
                  <a16:creationId xmlns:a16="http://schemas.microsoft.com/office/drawing/2014/main" id="{F53F1621-005D-466B-BF21-C62033761C4A}"/>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5793" name="Line 58">
              <a:extLst>
                <a:ext uri="{FF2B5EF4-FFF2-40B4-BE49-F238E27FC236}">
                  <a16:creationId xmlns:a16="http://schemas.microsoft.com/office/drawing/2014/main" id="{A967FE84-083E-47B6-9ECF-5D448CA54556}"/>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5794" name="Oval 59">
              <a:extLst>
                <a:ext uri="{FF2B5EF4-FFF2-40B4-BE49-F238E27FC236}">
                  <a16:creationId xmlns:a16="http://schemas.microsoft.com/office/drawing/2014/main" id="{F9E63277-FE3B-4B64-B1BF-4D1C5717B99A}"/>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75785" name="Text Box 60">
            <a:extLst>
              <a:ext uri="{FF2B5EF4-FFF2-40B4-BE49-F238E27FC236}">
                <a16:creationId xmlns:a16="http://schemas.microsoft.com/office/drawing/2014/main" id="{5A321FF3-A21C-40DF-B696-40F2B68CB230}"/>
              </a:ext>
            </a:extLst>
          </p:cNvPr>
          <p:cNvSpPr txBox="1">
            <a:spLocks noChangeArrowheads="1"/>
          </p:cNvSpPr>
          <p:nvPr/>
        </p:nvSpPr>
        <p:spPr bwMode="auto">
          <a:xfrm>
            <a:off x="4800600" y="31242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75786" name="Text Box 61">
            <a:extLst>
              <a:ext uri="{FF2B5EF4-FFF2-40B4-BE49-F238E27FC236}">
                <a16:creationId xmlns:a16="http://schemas.microsoft.com/office/drawing/2014/main" id="{5FF06647-B800-4522-8E0C-E68705EB1201}"/>
              </a:ext>
            </a:extLst>
          </p:cNvPr>
          <p:cNvSpPr txBox="1">
            <a:spLocks noChangeArrowheads="1"/>
          </p:cNvSpPr>
          <p:nvPr/>
        </p:nvSpPr>
        <p:spPr bwMode="auto">
          <a:xfrm>
            <a:off x="7681913" y="3186113"/>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75787" name="Text Box 62">
            <a:extLst>
              <a:ext uri="{FF2B5EF4-FFF2-40B4-BE49-F238E27FC236}">
                <a16:creationId xmlns:a16="http://schemas.microsoft.com/office/drawing/2014/main" id="{5E935359-131C-45BD-A577-91DB2E9B54E8}"/>
              </a:ext>
            </a:extLst>
          </p:cNvPr>
          <p:cNvSpPr txBox="1">
            <a:spLocks noChangeArrowheads="1"/>
          </p:cNvSpPr>
          <p:nvPr/>
        </p:nvSpPr>
        <p:spPr bwMode="auto">
          <a:xfrm>
            <a:off x="7570788" y="616585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75788" name="Object 63">
            <a:extLst>
              <a:ext uri="{FF2B5EF4-FFF2-40B4-BE49-F238E27FC236}">
                <a16:creationId xmlns:a16="http://schemas.microsoft.com/office/drawing/2014/main" id="{FDD34FBF-EA72-4938-9058-202C75211A0F}"/>
              </a:ext>
            </a:extLst>
          </p:cNvPr>
          <p:cNvGraphicFramePr>
            <a:graphicFrameLocks noChangeAspect="1"/>
          </p:cNvGraphicFramePr>
          <p:nvPr/>
        </p:nvGraphicFramePr>
        <p:xfrm>
          <a:off x="5056188" y="6172200"/>
          <a:ext cx="381000" cy="381000"/>
        </p:xfrm>
        <a:graphic>
          <a:graphicData uri="http://schemas.openxmlformats.org/presentationml/2006/ole">
            <mc:AlternateContent xmlns:mc="http://schemas.openxmlformats.org/markup-compatibility/2006">
              <mc:Choice xmlns:v="urn:schemas-microsoft-com:vml" Requires="v">
                <p:oleObj name="Equation" r:id="rId3" imgW="164885" imgH="164885" progId="Equation.3">
                  <p:embed/>
                </p:oleObj>
              </mc:Choice>
              <mc:Fallback>
                <p:oleObj name="Equation" r:id="rId3" imgW="164885" imgH="164885" progId="Equation.3">
                  <p:embed/>
                  <p:pic>
                    <p:nvPicPr>
                      <p:cNvPr id="0" name="Object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188" y="61722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9" name="Line 66">
            <a:extLst>
              <a:ext uri="{FF2B5EF4-FFF2-40B4-BE49-F238E27FC236}">
                <a16:creationId xmlns:a16="http://schemas.microsoft.com/office/drawing/2014/main" id="{42E54403-6F79-4EAC-B7C7-6A05CE98B26E}"/>
              </a:ext>
            </a:extLst>
          </p:cNvPr>
          <p:cNvSpPr>
            <a:spLocks noChangeShapeType="1"/>
          </p:cNvSpPr>
          <p:nvPr/>
        </p:nvSpPr>
        <p:spPr bwMode="auto">
          <a:xfrm flipV="1">
            <a:off x="6934200" y="838200"/>
            <a:ext cx="2286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1584" name="Text Box 80">
            <a:extLst>
              <a:ext uri="{FF2B5EF4-FFF2-40B4-BE49-F238E27FC236}">
                <a16:creationId xmlns:a16="http://schemas.microsoft.com/office/drawing/2014/main" id="{501EFDBA-DF0C-437B-903F-21A9FE52B7A5}"/>
              </a:ext>
            </a:extLst>
          </p:cNvPr>
          <p:cNvSpPr txBox="1">
            <a:spLocks noChangeArrowheads="1"/>
          </p:cNvSpPr>
          <p:nvPr/>
        </p:nvSpPr>
        <p:spPr bwMode="auto">
          <a:xfrm>
            <a:off x="533400" y="990600"/>
            <a:ext cx="381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0">
                <a:solidFill>
                  <a:srgbClr val="000000"/>
                </a:solidFill>
              </a:rPr>
              <a:t>ĐỌC SỐ ĐO H Đ T MỘT CHIỀU TRONG HÌNH BÊN</a:t>
            </a:r>
            <a:r>
              <a:rPr lang="en-US" altLang="vi-VN" sz="1800" b="0">
                <a:solidFill>
                  <a:srgbClr val="000000"/>
                </a:solidFill>
              </a:rPr>
              <a:t> ?</a:t>
            </a:r>
          </a:p>
        </p:txBody>
      </p:sp>
      <p:sp>
        <p:nvSpPr>
          <p:cNvPr id="21585" name="Text Box 81">
            <a:extLst>
              <a:ext uri="{FF2B5EF4-FFF2-40B4-BE49-F238E27FC236}">
                <a16:creationId xmlns:a16="http://schemas.microsoft.com/office/drawing/2014/main" id="{78C5965D-B8C9-4152-B1D9-FE3E68584051}"/>
              </a:ext>
            </a:extLst>
          </p:cNvPr>
          <p:cNvSpPr txBox="1">
            <a:spLocks noChangeArrowheads="1"/>
          </p:cNvSpPr>
          <p:nvPr/>
        </p:nvSpPr>
        <p:spPr bwMode="auto">
          <a:xfrm>
            <a:off x="838200" y="2971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0">
                <a:solidFill>
                  <a:srgbClr val="000000"/>
                </a:solidFill>
              </a:rPr>
              <a:t>U = 6V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84"/>
                                        </p:tgtEl>
                                        <p:attrNameLst>
                                          <p:attrName>style.visibility</p:attrName>
                                        </p:attrNameLst>
                                      </p:cBhvr>
                                      <p:to>
                                        <p:strVal val="visible"/>
                                      </p:to>
                                    </p:set>
                                    <p:animEffect transition="in" filter="blinds(horizontal)">
                                      <p:cBhvr>
                                        <p:cTn id="7" dur="500"/>
                                        <p:tgtEl>
                                          <p:spTgt spid="21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85"/>
                                        </p:tgtEl>
                                        <p:attrNameLst>
                                          <p:attrName>style.visibility</p:attrName>
                                        </p:attrNameLst>
                                      </p:cBhvr>
                                      <p:to>
                                        <p:strVal val="visible"/>
                                      </p:to>
                                    </p:set>
                                    <p:animEffect transition="in" filter="box(in)">
                                      <p:cBhvr>
                                        <p:cTn id="12" dur="500"/>
                                        <p:tgtEl>
                                          <p:spTgt spid="21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4" grpId="0"/>
      <p:bldP spid="215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3">
            <a:extLst>
              <a:ext uri="{FF2B5EF4-FFF2-40B4-BE49-F238E27FC236}">
                <a16:creationId xmlns:a16="http://schemas.microsoft.com/office/drawing/2014/main" id="{50125C4F-C6D6-43D2-9C48-1775244A67BF}"/>
              </a:ext>
            </a:extLst>
          </p:cNvPr>
          <p:cNvGrpSpPr>
            <a:grpSpLocks/>
          </p:cNvGrpSpPr>
          <p:nvPr/>
        </p:nvGrpSpPr>
        <p:grpSpPr bwMode="auto">
          <a:xfrm>
            <a:off x="4827588" y="0"/>
            <a:ext cx="4114800" cy="6858000"/>
            <a:chOff x="1536" y="0"/>
            <a:chExt cx="2592" cy="4320"/>
          </a:xfrm>
        </p:grpSpPr>
        <p:pic>
          <p:nvPicPr>
            <p:cNvPr id="76872" name="Picture 4" descr="VOM Face">
              <a:extLst>
                <a:ext uri="{FF2B5EF4-FFF2-40B4-BE49-F238E27FC236}">
                  <a16:creationId xmlns:a16="http://schemas.microsoft.com/office/drawing/2014/main" id="{9F11B823-E730-4B03-835A-DF9F85190E08}"/>
                </a:ext>
              </a:extLst>
            </p:cNvPr>
            <p:cNvPicPr>
              <a:picLocks noChangeAspect="1" noChangeArrowheads="1"/>
            </p:cNvPicPr>
            <p:nvPr/>
          </p:nvPicPr>
          <p:blipFill>
            <a:blip r:embed="rId2">
              <a:lum bright="24000" contrast="34000"/>
              <a:extLst>
                <a:ext uri="{28A0092B-C50C-407E-A947-70E740481C1C}">
                  <a14:useLocalDpi xmlns:a14="http://schemas.microsoft.com/office/drawing/2010/main" val="0"/>
                </a:ext>
              </a:extLst>
            </a:blip>
            <a:srcRect/>
            <a:stretch>
              <a:fillRect/>
            </a:stretch>
          </p:blipFill>
          <p:spPr bwMode="auto">
            <a:xfrm>
              <a:off x="1536" y="0"/>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a:extLst>
                <a:ext uri="{FF2B5EF4-FFF2-40B4-BE49-F238E27FC236}">
                  <a16:creationId xmlns:a16="http://schemas.microsoft.com/office/drawing/2014/main" id="{1DF8B9B8-C5EA-4555-A297-88B573580083}"/>
                </a:ext>
              </a:extLst>
            </p:cNvPr>
            <p:cNvSpPr>
              <a:spLocks noChangeArrowheads="1"/>
            </p:cNvSpPr>
            <p:nvPr/>
          </p:nvSpPr>
          <p:spPr bwMode="auto">
            <a:xfrm>
              <a:off x="1536" y="2016"/>
              <a:ext cx="2592" cy="2304"/>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grpSp>
      <p:sp>
        <p:nvSpPr>
          <p:cNvPr id="76803" name="Oval 7">
            <a:extLst>
              <a:ext uri="{FF2B5EF4-FFF2-40B4-BE49-F238E27FC236}">
                <a16:creationId xmlns:a16="http://schemas.microsoft.com/office/drawing/2014/main" id="{28C723EB-B682-499B-B71E-A0B9C4C72AA6}"/>
              </a:ext>
            </a:extLst>
          </p:cNvPr>
          <p:cNvSpPr>
            <a:spLocks noChangeArrowheads="1"/>
          </p:cNvSpPr>
          <p:nvPr/>
        </p:nvSpPr>
        <p:spPr bwMode="auto">
          <a:xfrm>
            <a:off x="6061075" y="4094163"/>
            <a:ext cx="1447800" cy="1447800"/>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76804" name="Group 8">
            <a:extLst>
              <a:ext uri="{FF2B5EF4-FFF2-40B4-BE49-F238E27FC236}">
                <a16:creationId xmlns:a16="http://schemas.microsoft.com/office/drawing/2014/main" id="{85078103-931C-4284-B9EE-EC05BEF8A1E8}"/>
              </a:ext>
            </a:extLst>
          </p:cNvPr>
          <p:cNvGrpSpPr>
            <a:grpSpLocks/>
          </p:cNvGrpSpPr>
          <p:nvPr/>
        </p:nvGrpSpPr>
        <p:grpSpPr bwMode="auto">
          <a:xfrm>
            <a:off x="5056188" y="3505200"/>
            <a:ext cx="1752600" cy="1509713"/>
            <a:chOff x="1776" y="2208"/>
            <a:chExt cx="1104" cy="951"/>
          </a:xfrm>
        </p:grpSpPr>
        <p:grpSp>
          <p:nvGrpSpPr>
            <p:cNvPr id="76859" name="Group 9">
              <a:extLst>
                <a:ext uri="{FF2B5EF4-FFF2-40B4-BE49-F238E27FC236}">
                  <a16:creationId xmlns:a16="http://schemas.microsoft.com/office/drawing/2014/main" id="{B0A24A25-0FD0-45AF-9672-9881A541FBF0}"/>
                </a:ext>
              </a:extLst>
            </p:cNvPr>
            <p:cNvGrpSpPr>
              <a:grpSpLocks/>
            </p:cNvGrpSpPr>
            <p:nvPr/>
          </p:nvGrpSpPr>
          <p:grpSpPr bwMode="auto">
            <a:xfrm>
              <a:off x="1776" y="2208"/>
              <a:ext cx="1104" cy="951"/>
              <a:chOff x="1776" y="2208"/>
              <a:chExt cx="1104" cy="951"/>
            </a:xfrm>
          </p:grpSpPr>
          <p:sp>
            <p:nvSpPr>
              <p:cNvPr id="76861" name="Line 10">
                <a:extLst>
                  <a:ext uri="{FF2B5EF4-FFF2-40B4-BE49-F238E27FC236}">
                    <a16:creationId xmlns:a16="http://schemas.microsoft.com/office/drawing/2014/main" id="{D8F46409-6855-41EB-842B-7EF4D9D60BAD}"/>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62" name="Line 11">
                <a:extLst>
                  <a:ext uri="{FF2B5EF4-FFF2-40B4-BE49-F238E27FC236}">
                    <a16:creationId xmlns:a16="http://schemas.microsoft.com/office/drawing/2014/main" id="{7B04A3F4-DAB6-4DCE-8F7E-9D7BD30548FC}"/>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63" name="Line 12">
                <a:extLst>
                  <a:ext uri="{FF2B5EF4-FFF2-40B4-BE49-F238E27FC236}">
                    <a16:creationId xmlns:a16="http://schemas.microsoft.com/office/drawing/2014/main" id="{402719AB-033A-4428-A730-A0D441F207B7}"/>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64" name="Line 13">
                <a:extLst>
                  <a:ext uri="{FF2B5EF4-FFF2-40B4-BE49-F238E27FC236}">
                    <a16:creationId xmlns:a16="http://schemas.microsoft.com/office/drawing/2014/main" id="{1C043ACD-ADD8-4804-A331-90E5187A5FC7}"/>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65" name="Line 14">
                <a:extLst>
                  <a:ext uri="{FF2B5EF4-FFF2-40B4-BE49-F238E27FC236}">
                    <a16:creationId xmlns:a16="http://schemas.microsoft.com/office/drawing/2014/main" id="{A85EF36E-BF2B-4999-944E-251839888F95}"/>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66" name="Line 15">
                <a:extLst>
                  <a:ext uri="{FF2B5EF4-FFF2-40B4-BE49-F238E27FC236}">
                    <a16:creationId xmlns:a16="http://schemas.microsoft.com/office/drawing/2014/main" id="{D6320739-27F8-4922-99B9-5A7A28F85E6D}"/>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67" name="Text Box 16">
                <a:extLst>
                  <a:ext uri="{FF2B5EF4-FFF2-40B4-BE49-F238E27FC236}">
                    <a16:creationId xmlns:a16="http://schemas.microsoft.com/office/drawing/2014/main" id="{6D0B381E-1706-4C9A-AB08-1A4755431236}"/>
                  </a:ext>
                </a:extLst>
              </p:cNvPr>
              <p:cNvSpPr txBox="1">
                <a:spLocks noChangeArrowheads="1"/>
              </p:cNvSpPr>
              <p:nvPr/>
            </p:nvSpPr>
            <p:spPr bwMode="auto">
              <a:xfrm>
                <a:off x="1968"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6868" name="Text Box 17">
                <a:extLst>
                  <a:ext uri="{FF2B5EF4-FFF2-40B4-BE49-F238E27FC236}">
                    <a16:creationId xmlns:a16="http://schemas.microsoft.com/office/drawing/2014/main" id="{319AC502-DB22-4353-ABB8-F7FBDCD10650}"/>
                  </a:ext>
                </a:extLst>
              </p:cNvPr>
              <p:cNvSpPr txBox="1">
                <a:spLocks noChangeArrowheads="1"/>
              </p:cNvSpPr>
              <p:nvPr/>
            </p:nvSpPr>
            <p:spPr bwMode="auto">
              <a:xfrm>
                <a:off x="2064" y="268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6869" name="Text Box 18">
                <a:extLst>
                  <a:ext uri="{FF2B5EF4-FFF2-40B4-BE49-F238E27FC236}">
                    <a16:creationId xmlns:a16="http://schemas.microsoft.com/office/drawing/2014/main" id="{CD1BA15F-E1D7-4FDD-A88A-3520F16D4383}"/>
                  </a:ext>
                </a:extLst>
              </p:cNvPr>
              <p:cNvSpPr txBox="1">
                <a:spLocks noChangeArrowheads="1"/>
              </p:cNvSpPr>
              <p:nvPr/>
            </p:nvSpPr>
            <p:spPr bwMode="auto">
              <a:xfrm>
                <a:off x="2160" y="251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6870" name="Text Box 19">
                <a:extLst>
                  <a:ext uri="{FF2B5EF4-FFF2-40B4-BE49-F238E27FC236}">
                    <a16:creationId xmlns:a16="http://schemas.microsoft.com/office/drawing/2014/main" id="{C82777FF-786A-4E5F-BB73-1170226C11AA}"/>
                  </a:ext>
                </a:extLst>
              </p:cNvPr>
              <p:cNvSpPr txBox="1">
                <a:spLocks noChangeArrowheads="1"/>
              </p:cNvSpPr>
              <p:nvPr/>
            </p:nvSpPr>
            <p:spPr bwMode="auto">
              <a:xfrm>
                <a:off x="2256"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6871" name="Text Box 20">
                <a:extLst>
                  <a:ext uri="{FF2B5EF4-FFF2-40B4-BE49-F238E27FC236}">
                    <a16:creationId xmlns:a16="http://schemas.microsoft.com/office/drawing/2014/main" id="{6EBFF876-3251-4EB5-9D9B-BEC231E53735}"/>
                  </a:ext>
                </a:extLst>
              </p:cNvPr>
              <p:cNvSpPr txBox="1">
                <a:spLocks noChangeArrowheads="1"/>
              </p:cNvSpPr>
              <p:nvPr/>
            </p:nvSpPr>
            <p:spPr bwMode="auto">
              <a:xfrm>
                <a:off x="2496"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76860" name="Line 21">
              <a:extLst>
                <a:ext uri="{FF2B5EF4-FFF2-40B4-BE49-F238E27FC236}">
                  <a16:creationId xmlns:a16="http://schemas.microsoft.com/office/drawing/2014/main" id="{634F989A-40C2-415E-9937-D5597F22060F}"/>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6805" name="Group 22">
            <a:extLst>
              <a:ext uri="{FF2B5EF4-FFF2-40B4-BE49-F238E27FC236}">
                <a16:creationId xmlns:a16="http://schemas.microsoft.com/office/drawing/2014/main" id="{5F73F3E0-28C2-47E2-AC1B-A9501EB8B820}"/>
              </a:ext>
            </a:extLst>
          </p:cNvPr>
          <p:cNvGrpSpPr>
            <a:grpSpLocks/>
          </p:cNvGrpSpPr>
          <p:nvPr/>
        </p:nvGrpSpPr>
        <p:grpSpPr bwMode="auto">
          <a:xfrm>
            <a:off x="6808788" y="3505200"/>
            <a:ext cx="1620837" cy="1509713"/>
            <a:chOff x="2915" y="2208"/>
            <a:chExt cx="1021" cy="951"/>
          </a:xfrm>
        </p:grpSpPr>
        <p:sp>
          <p:nvSpPr>
            <p:cNvPr id="76847" name="Text Box 23">
              <a:extLst>
                <a:ext uri="{FF2B5EF4-FFF2-40B4-BE49-F238E27FC236}">
                  <a16:creationId xmlns:a16="http://schemas.microsoft.com/office/drawing/2014/main" id="{6F3F91DA-5DD4-41B3-AE3B-4E55A42E006D}"/>
                </a:ext>
              </a:extLst>
            </p:cNvPr>
            <p:cNvSpPr txBox="1">
              <a:spLocks noChangeArrowheads="1"/>
            </p:cNvSpPr>
            <p:nvPr/>
          </p:nvSpPr>
          <p:spPr bwMode="auto">
            <a:xfrm>
              <a:off x="3277"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6848" name="Text Box 24">
              <a:extLst>
                <a:ext uri="{FF2B5EF4-FFF2-40B4-BE49-F238E27FC236}">
                  <a16:creationId xmlns:a16="http://schemas.microsoft.com/office/drawing/2014/main" id="{084FFA7E-6919-4465-B7C5-FC1E791D6748}"/>
                </a:ext>
              </a:extLst>
            </p:cNvPr>
            <p:cNvSpPr txBox="1">
              <a:spLocks noChangeArrowheads="1"/>
            </p:cNvSpPr>
            <p:nvPr/>
          </p:nvSpPr>
          <p:spPr bwMode="auto">
            <a:xfrm>
              <a:off x="3303"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6849" name="Text Box 25">
              <a:extLst>
                <a:ext uri="{FF2B5EF4-FFF2-40B4-BE49-F238E27FC236}">
                  <a16:creationId xmlns:a16="http://schemas.microsoft.com/office/drawing/2014/main" id="{749A500D-278C-4BA4-A94A-135E155B0E4D}"/>
                </a:ext>
              </a:extLst>
            </p:cNvPr>
            <p:cNvSpPr txBox="1">
              <a:spLocks noChangeArrowheads="1"/>
            </p:cNvSpPr>
            <p:nvPr/>
          </p:nvSpPr>
          <p:spPr bwMode="auto">
            <a:xfrm>
              <a:off x="3216" y="25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6850" name="Text Box 26">
              <a:extLst>
                <a:ext uri="{FF2B5EF4-FFF2-40B4-BE49-F238E27FC236}">
                  <a16:creationId xmlns:a16="http://schemas.microsoft.com/office/drawing/2014/main" id="{43D15790-67F0-4551-99C4-7A483FD995E5}"/>
                </a:ext>
              </a:extLst>
            </p:cNvPr>
            <p:cNvSpPr txBox="1">
              <a:spLocks noChangeArrowheads="1"/>
            </p:cNvSpPr>
            <p:nvPr/>
          </p:nvSpPr>
          <p:spPr bwMode="auto">
            <a:xfrm>
              <a:off x="3120" y="240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6851" name="Text Box 27">
              <a:extLst>
                <a:ext uri="{FF2B5EF4-FFF2-40B4-BE49-F238E27FC236}">
                  <a16:creationId xmlns:a16="http://schemas.microsoft.com/office/drawing/2014/main" id="{E984BB7B-9C9D-44C1-BF0C-D1D9B7A544DB}"/>
                </a:ext>
              </a:extLst>
            </p:cNvPr>
            <p:cNvSpPr txBox="1">
              <a:spLocks noChangeArrowheads="1"/>
            </p:cNvSpPr>
            <p:nvPr/>
          </p:nvSpPr>
          <p:spPr bwMode="auto">
            <a:xfrm>
              <a:off x="2915"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76852" name="Line 28">
              <a:extLst>
                <a:ext uri="{FF2B5EF4-FFF2-40B4-BE49-F238E27FC236}">
                  <a16:creationId xmlns:a16="http://schemas.microsoft.com/office/drawing/2014/main" id="{4E68D5E6-219A-41E6-A9F6-2A2F37C5C7A9}"/>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53" name="Line 29">
              <a:extLst>
                <a:ext uri="{FF2B5EF4-FFF2-40B4-BE49-F238E27FC236}">
                  <a16:creationId xmlns:a16="http://schemas.microsoft.com/office/drawing/2014/main" id="{89C3F28E-4094-496F-B366-1F5C0DA09EEC}"/>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54" name="Line 30">
              <a:extLst>
                <a:ext uri="{FF2B5EF4-FFF2-40B4-BE49-F238E27FC236}">
                  <a16:creationId xmlns:a16="http://schemas.microsoft.com/office/drawing/2014/main" id="{DA360F7C-7225-4CAF-911E-C9425552E81E}"/>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55" name="Line 31">
              <a:extLst>
                <a:ext uri="{FF2B5EF4-FFF2-40B4-BE49-F238E27FC236}">
                  <a16:creationId xmlns:a16="http://schemas.microsoft.com/office/drawing/2014/main" id="{D7BBB4C9-6CBE-418D-B126-BC3213503C4F}"/>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56" name="Line 32">
              <a:extLst>
                <a:ext uri="{FF2B5EF4-FFF2-40B4-BE49-F238E27FC236}">
                  <a16:creationId xmlns:a16="http://schemas.microsoft.com/office/drawing/2014/main" id="{81B6A1BF-4265-41BA-B4EC-4FBE3BDE6C19}"/>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57" name="Line 33">
              <a:extLst>
                <a:ext uri="{FF2B5EF4-FFF2-40B4-BE49-F238E27FC236}">
                  <a16:creationId xmlns:a16="http://schemas.microsoft.com/office/drawing/2014/main" id="{A900B396-4B2F-4DFC-8D58-11AF40DE8CD1}"/>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58" name="Line 34">
              <a:extLst>
                <a:ext uri="{FF2B5EF4-FFF2-40B4-BE49-F238E27FC236}">
                  <a16:creationId xmlns:a16="http://schemas.microsoft.com/office/drawing/2014/main" id="{9F4EC347-9545-4EE5-A39A-B9F9816ECA4D}"/>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6806" name="Group 35">
            <a:extLst>
              <a:ext uri="{FF2B5EF4-FFF2-40B4-BE49-F238E27FC236}">
                <a16:creationId xmlns:a16="http://schemas.microsoft.com/office/drawing/2014/main" id="{9A20FE62-1868-48E6-A76E-C3CCD3BCBBF2}"/>
              </a:ext>
            </a:extLst>
          </p:cNvPr>
          <p:cNvGrpSpPr>
            <a:grpSpLocks/>
          </p:cNvGrpSpPr>
          <p:nvPr/>
        </p:nvGrpSpPr>
        <p:grpSpPr bwMode="auto">
          <a:xfrm>
            <a:off x="5056188" y="4994275"/>
            <a:ext cx="1905000" cy="1198563"/>
            <a:chOff x="1776" y="3146"/>
            <a:chExt cx="1200" cy="755"/>
          </a:xfrm>
        </p:grpSpPr>
        <p:sp>
          <p:nvSpPr>
            <p:cNvPr id="76836" name="Text Box 36">
              <a:extLst>
                <a:ext uri="{FF2B5EF4-FFF2-40B4-BE49-F238E27FC236}">
                  <a16:creationId xmlns:a16="http://schemas.microsoft.com/office/drawing/2014/main" id="{5F53D841-F955-448B-AA41-3EA6D8B52331}"/>
                </a:ext>
              </a:extLst>
            </p:cNvPr>
            <p:cNvSpPr txBox="1">
              <a:spLocks noChangeArrowheads="1"/>
            </p:cNvSpPr>
            <p:nvPr/>
          </p:nvSpPr>
          <p:spPr bwMode="auto">
            <a:xfrm>
              <a:off x="2496" y="36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76837" name="Group 37">
              <a:extLst>
                <a:ext uri="{FF2B5EF4-FFF2-40B4-BE49-F238E27FC236}">
                  <a16:creationId xmlns:a16="http://schemas.microsoft.com/office/drawing/2014/main" id="{ED4124E1-8DE1-426E-8FCD-CED42E6FFB50}"/>
                </a:ext>
              </a:extLst>
            </p:cNvPr>
            <p:cNvGrpSpPr>
              <a:grpSpLocks/>
            </p:cNvGrpSpPr>
            <p:nvPr/>
          </p:nvGrpSpPr>
          <p:grpSpPr bwMode="auto">
            <a:xfrm>
              <a:off x="1776" y="3146"/>
              <a:ext cx="960" cy="755"/>
              <a:chOff x="1776" y="3133"/>
              <a:chExt cx="960" cy="755"/>
            </a:xfrm>
          </p:grpSpPr>
          <p:sp>
            <p:nvSpPr>
              <p:cNvPr id="76838" name="Line 38">
                <a:extLst>
                  <a:ext uri="{FF2B5EF4-FFF2-40B4-BE49-F238E27FC236}">
                    <a16:creationId xmlns:a16="http://schemas.microsoft.com/office/drawing/2014/main" id="{3F6C8FE8-CE18-4DDB-9870-CB25266E0414}"/>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39" name="Line 39">
                <a:extLst>
                  <a:ext uri="{FF2B5EF4-FFF2-40B4-BE49-F238E27FC236}">
                    <a16:creationId xmlns:a16="http://schemas.microsoft.com/office/drawing/2014/main" id="{A7BBC327-5D68-45F0-9344-9E708D5013E8}"/>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40" name="Line 40">
                <a:extLst>
                  <a:ext uri="{FF2B5EF4-FFF2-40B4-BE49-F238E27FC236}">
                    <a16:creationId xmlns:a16="http://schemas.microsoft.com/office/drawing/2014/main" id="{EB89004E-7887-4274-8DC0-186598EF40BE}"/>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41" name="Line 41">
                <a:extLst>
                  <a:ext uri="{FF2B5EF4-FFF2-40B4-BE49-F238E27FC236}">
                    <a16:creationId xmlns:a16="http://schemas.microsoft.com/office/drawing/2014/main" id="{CC9CFBEB-F908-48CE-A496-84D1E4D5064A}"/>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42" name="Line 42">
                <a:extLst>
                  <a:ext uri="{FF2B5EF4-FFF2-40B4-BE49-F238E27FC236}">
                    <a16:creationId xmlns:a16="http://schemas.microsoft.com/office/drawing/2014/main" id="{3BF7498A-00E0-406C-8AAC-B06D5B74832C}"/>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43" name="Text Box 43">
                <a:extLst>
                  <a:ext uri="{FF2B5EF4-FFF2-40B4-BE49-F238E27FC236}">
                    <a16:creationId xmlns:a16="http://schemas.microsoft.com/office/drawing/2014/main" id="{A82336E8-918B-47AF-AF67-440EB7C2FF81}"/>
                  </a:ext>
                </a:extLst>
              </p:cNvPr>
              <p:cNvSpPr txBox="1">
                <a:spLocks noChangeArrowheads="1"/>
              </p:cNvSpPr>
              <p:nvPr/>
            </p:nvSpPr>
            <p:spPr bwMode="auto">
              <a:xfrm>
                <a:off x="2108" y="3360"/>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76844" name="Text Box 44">
                <a:extLst>
                  <a:ext uri="{FF2B5EF4-FFF2-40B4-BE49-F238E27FC236}">
                    <a16:creationId xmlns:a16="http://schemas.microsoft.com/office/drawing/2014/main" id="{3B29DB99-1C57-45B4-9200-7D904A8C8D25}"/>
                  </a:ext>
                </a:extLst>
              </p:cNvPr>
              <p:cNvSpPr txBox="1">
                <a:spLocks noChangeArrowheads="1"/>
              </p:cNvSpPr>
              <p:nvPr/>
            </p:nvSpPr>
            <p:spPr bwMode="auto">
              <a:xfrm>
                <a:off x="2256" y="355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76845" name="Text Box 45">
                <a:extLst>
                  <a:ext uri="{FF2B5EF4-FFF2-40B4-BE49-F238E27FC236}">
                    <a16:creationId xmlns:a16="http://schemas.microsoft.com/office/drawing/2014/main" id="{C8FA6E00-4038-4483-BEA8-4A8779D88F0B}"/>
                  </a:ext>
                </a:extLst>
              </p:cNvPr>
              <p:cNvSpPr txBox="1">
                <a:spLocks noChangeArrowheads="1"/>
              </p:cNvSpPr>
              <p:nvPr/>
            </p:nvSpPr>
            <p:spPr bwMode="auto">
              <a:xfrm>
                <a:off x="1977" y="3133"/>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76846" name="Line 46">
                <a:extLst>
                  <a:ext uri="{FF2B5EF4-FFF2-40B4-BE49-F238E27FC236}">
                    <a16:creationId xmlns:a16="http://schemas.microsoft.com/office/drawing/2014/main" id="{34C133B5-82D7-43F7-B1F4-27D0DDEF7782}"/>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6807" name="Group 47">
            <a:extLst>
              <a:ext uri="{FF2B5EF4-FFF2-40B4-BE49-F238E27FC236}">
                <a16:creationId xmlns:a16="http://schemas.microsoft.com/office/drawing/2014/main" id="{6B0AB9DE-49C0-4492-926F-AEF8CE0CF029}"/>
              </a:ext>
            </a:extLst>
          </p:cNvPr>
          <p:cNvGrpSpPr>
            <a:grpSpLocks/>
          </p:cNvGrpSpPr>
          <p:nvPr/>
        </p:nvGrpSpPr>
        <p:grpSpPr bwMode="auto">
          <a:xfrm>
            <a:off x="6732588" y="5029200"/>
            <a:ext cx="1676400" cy="1143000"/>
            <a:chOff x="2880" y="3168"/>
            <a:chExt cx="1056" cy="720"/>
          </a:xfrm>
        </p:grpSpPr>
        <p:sp>
          <p:nvSpPr>
            <p:cNvPr id="76826" name="Line 48">
              <a:extLst>
                <a:ext uri="{FF2B5EF4-FFF2-40B4-BE49-F238E27FC236}">
                  <a16:creationId xmlns:a16="http://schemas.microsoft.com/office/drawing/2014/main" id="{CA42A182-B43D-443A-BEDC-1F3FDFA44843}"/>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27" name="Line 49">
              <a:extLst>
                <a:ext uri="{FF2B5EF4-FFF2-40B4-BE49-F238E27FC236}">
                  <a16:creationId xmlns:a16="http://schemas.microsoft.com/office/drawing/2014/main" id="{4FC52044-4B9C-4052-8434-D10D64DDEFAC}"/>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28" name="Line 50">
              <a:extLst>
                <a:ext uri="{FF2B5EF4-FFF2-40B4-BE49-F238E27FC236}">
                  <a16:creationId xmlns:a16="http://schemas.microsoft.com/office/drawing/2014/main" id="{6753B95B-AD7F-494D-9CB7-D7DDDACD4907}"/>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29" name="Line 51">
              <a:extLst>
                <a:ext uri="{FF2B5EF4-FFF2-40B4-BE49-F238E27FC236}">
                  <a16:creationId xmlns:a16="http://schemas.microsoft.com/office/drawing/2014/main" id="{3F93203C-310D-4577-88F7-D9D7353E519E}"/>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30" name="Line 52">
              <a:extLst>
                <a:ext uri="{FF2B5EF4-FFF2-40B4-BE49-F238E27FC236}">
                  <a16:creationId xmlns:a16="http://schemas.microsoft.com/office/drawing/2014/main" id="{DF5DD7F9-31CB-4FBB-A981-51893338DF7F}"/>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31" name="Text Box 53">
              <a:extLst>
                <a:ext uri="{FF2B5EF4-FFF2-40B4-BE49-F238E27FC236}">
                  <a16:creationId xmlns:a16="http://schemas.microsoft.com/office/drawing/2014/main" id="{CCA2BBD6-370B-43C2-8731-A1F5A416CD34}"/>
                </a:ext>
              </a:extLst>
            </p:cNvPr>
            <p:cNvSpPr txBox="1">
              <a:spLocks noChangeArrowheads="1"/>
            </p:cNvSpPr>
            <p:nvPr/>
          </p:nvSpPr>
          <p:spPr bwMode="auto">
            <a:xfrm>
              <a:off x="3024" y="350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76832" name="Text Box 54">
              <a:extLst>
                <a:ext uri="{FF2B5EF4-FFF2-40B4-BE49-F238E27FC236}">
                  <a16:creationId xmlns:a16="http://schemas.microsoft.com/office/drawing/2014/main" id="{43F7F577-99C2-43C8-96B7-EC762B2E21C1}"/>
                </a:ext>
              </a:extLst>
            </p:cNvPr>
            <p:cNvSpPr txBox="1">
              <a:spLocks noChangeArrowheads="1"/>
            </p:cNvSpPr>
            <p:nvPr/>
          </p:nvSpPr>
          <p:spPr bwMode="auto">
            <a:xfrm>
              <a:off x="3216" y="331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76833" name="Text Box 55">
              <a:extLst>
                <a:ext uri="{FF2B5EF4-FFF2-40B4-BE49-F238E27FC236}">
                  <a16:creationId xmlns:a16="http://schemas.microsoft.com/office/drawing/2014/main" id="{23EC5066-D4EB-4189-801C-3904CBA737E3}"/>
                </a:ext>
              </a:extLst>
            </p:cNvPr>
            <p:cNvSpPr txBox="1">
              <a:spLocks noChangeArrowheads="1"/>
            </p:cNvSpPr>
            <p:nvPr/>
          </p:nvSpPr>
          <p:spPr bwMode="auto">
            <a:xfrm>
              <a:off x="3360" y="31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76834" name="Text Box 56">
              <a:extLst>
                <a:ext uri="{FF2B5EF4-FFF2-40B4-BE49-F238E27FC236}">
                  <a16:creationId xmlns:a16="http://schemas.microsoft.com/office/drawing/2014/main" id="{F17DFC4D-2133-437D-A3E8-A9CBAF7660A0}"/>
                </a:ext>
              </a:extLst>
            </p:cNvPr>
            <p:cNvSpPr txBox="1">
              <a:spLocks noChangeArrowheads="1"/>
            </p:cNvSpPr>
            <p:nvPr/>
          </p:nvSpPr>
          <p:spPr bwMode="auto">
            <a:xfrm>
              <a:off x="2880" y="363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76835" name="Line 57">
              <a:extLst>
                <a:ext uri="{FF2B5EF4-FFF2-40B4-BE49-F238E27FC236}">
                  <a16:creationId xmlns:a16="http://schemas.microsoft.com/office/drawing/2014/main" id="{7C8A10DF-BA87-4027-8572-A417908D4571}"/>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14394" name="Group 58">
            <a:extLst>
              <a:ext uri="{FF2B5EF4-FFF2-40B4-BE49-F238E27FC236}">
                <a16:creationId xmlns:a16="http://schemas.microsoft.com/office/drawing/2014/main" id="{56A868BB-C6BD-446D-A8FD-2C619E935058}"/>
              </a:ext>
            </a:extLst>
          </p:cNvPr>
          <p:cNvGrpSpPr>
            <a:grpSpLocks/>
          </p:cNvGrpSpPr>
          <p:nvPr/>
        </p:nvGrpSpPr>
        <p:grpSpPr bwMode="auto">
          <a:xfrm rot="2103061">
            <a:off x="6510338" y="4281488"/>
            <a:ext cx="533400" cy="1143000"/>
            <a:chOff x="2592" y="2688"/>
            <a:chExt cx="336" cy="720"/>
          </a:xfrm>
        </p:grpSpPr>
        <p:sp>
          <p:nvSpPr>
            <p:cNvPr id="76823" name="AutoShape 59">
              <a:extLst>
                <a:ext uri="{FF2B5EF4-FFF2-40B4-BE49-F238E27FC236}">
                  <a16:creationId xmlns:a16="http://schemas.microsoft.com/office/drawing/2014/main" id="{DD00763B-FF69-4D28-AB46-846AAED7F8D0}"/>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6824" name="Line 60">
              <a:extLst>
                <a:ext uri="{FF2B5EF4-FFF2-40B4-BE49-F238E27FC236}">
                  <a16:creationId xmlns:a16="http://schemas.microsoft.com/office/drawing/2014/main" id="{94F0B603-51C9-4742-AF71-F41A21F17459}"/>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25" name="Oval 61">
              <a:extLst>
                <a:ext uri="{FF2B5EF4-FFF2-40B4-BE49-F238E27FC236}">
                  <a16:creationId xmlns:a16="http://schemas.microsoft.com/office/drawing/2014/main" id="{4838546C-01D2-451B-B177-5FA6F9473F24}"/>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76809" name="Text Box 62">
            <a:extLst>
              <a:ext uri="{FF2B5EF4-FFF2-40B4-BE49-F238E27FC236}">
                <a16:creationId xmlns:a16="http://schemas.microsoft.com/office/drawing/2014/main" id="{8398AA71-7938-4001-AC76-D18A570F858A}"/>
              </a:ext>
            </a:extLst>
          </p:cNvPr>
          <p:cNvSpPr txBox="1">
            <a:spLocks noChangeArrowheads="1"/>
          </p:cNvSpPr>
          <p:nvPr/>
        </p:nvSpPr>
        <p:spPr bwMode="auto">
          <a:xfrm>
            <a:off x="4800600" y="31242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76810" name="Text Box 63">
            <a:extLst>
              <a:ext uri="{FF2B5EF4-FFF2-40B4-BE49-F238E27FC236}">
                <a16:creationId xmlns:a16="http://schemas.microsoft.com/office/drawing/2014/main" id="{F8A59292-AFE1-415B-B8B2-952F582E0B0A}"/>
              </a:ext>
            </a:extLst>
          </p:cNvPr>
          <p:cNvSpPr txBox="1">
            <a:spLocks noChangeArrowheads="1"/>
          </p:cNvSpPr>
          <p:nvPr/>
        </p:nvSpPr>
        <p:spPr bwMode="auto">
          <a:xfrm>
            <a:off x="7681913" y="3186113"/>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76811" name="Text Box 64">
            <a:extLst>
              <a:ext uri="{FF2B5EF4-FFF2-40B4-BE49-F238E27FC236}">
                <a16:creationId xmlns:a16="http://schemas.microsoft.com/office/drawing/2014/main" id="{F6488A0F-621E-42ED-B570-A624910B561F}"/>
              </a:ext>
            </a:extLst>
          </p:cNvPr>
          <p:cNvSpPr txBox="1">
            <a:spLocks noChangeArrowheads="1"/>
          </p:cNvSpPr>
          <p:nvPr/>
        </p:nvSpPr>
        <p:spPr bwMode="auto">
          <a:xfrm>
            <a:off x="7570788" y="616585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76812" name="Object 65">
            <a:extLst>
              <a:ext uri="{FF2B5EF4-FFF2-40B4-BE49-F238E27FC236}">
                <a16:creationId xmlns:a16="http://schemas.microsoft.com/office/drawing/2014/main" id="{CE0204E8-4281-44D3-9542-F5EEC06D1D7A}"/>
              </a:ext>
            </a:extLst>
          </p:cNvPr>
          <p:cNvGraphicFramePr>
            <a:graphicFrameLocks noChangeAspect="1"/>
          </p:cNvGraphicFramePr>
          <p:nvPr/>
        </p:nvGraphicFramePr>
        <p:xfrm>
          <a:off x="5056188" y="6172200"/>
          <a:ext cx="381000" cy="381000"/>
        </p:xfrm>
        <a:graphic>
          <a:graphicData uri="http://schemas.openxmlformats.org/presentationml/2006/ole">
            <mc:AlternateContent xmlns:mc="http://schemas.openxmlformats.org/markup-compatibility/2006">
              <mc:Choice xmlns:v="urn:schemas-microsoft-com:vml" Requires="v">
                <p:oleObj name="Equation" r:id="rId3" imgW="164885" imgH="164885" progId="Equation.3">
                  <p:embed/>
                </p:oleObj>
              </mc:Choice>
              <mc:Fallback>
                <p:oleObj name="Equation" r:id="rId3" imgW="164885" imgH="164885" progId="Equation.3">
                  <p:embed/>
                  <p:pic>
                    <p:nvPicPr>
                      <p:cNvPr id="0" name="Object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188" y="61722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402" name="Text Box 66">
            <a:extLst>
              <a:ext uri="{FF2B5EF4-FFF2-40B4-BE49-F238E27FC236}">
                <a16:creationId xmlns:a16="http://schemas.microsoft.com/office/drawing/2014/main" id="{825D8F9F-2965-48A2-A784-C55E9189D6C0}"/>
              </a:ext>
            </a:extLst>
          </p:cNvPr>
          <p:cNvSpPr txBox="1">
            <a:spLocks noChangeArrowheads="1"/>
          </p:cNvSpPr>
          <p:nvPr/>
        </p:nvSpPr>
        <p:spPr bwMode="auto">
          <a:xfrm>
            <a:off x="0" y="4572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i="1" u="sng">
                <a:solidFill>
                  <a:srgbClr val="000000"/>
                </a:solidFill>
              </a:rPr>
              <a:t>ĐO CƯỜNG ĐỘ DÒNG ĐiỆN</a:t>
            </a:r>
          </a:p>
        </p:txBody>
      </p:sp>
      <p:sp>
        <p:nvSpPr>
          <p:cNvPr id="14403" name="Text Box 67">
            <a:extLst>
              <a:ext uri="{FF2B5EF4-FFF2-40B4-BE49-F238E27FC236}">
                <a16:creationId xmlns:a16="http://schemas.microsoft.com/office/drawing/2014/main" id="{255E5E84-9AFF-4477-A4E2-3ED52A42F4E9}"/>
              </a:ext>
            </a:extLst>
          </p:cNvPr>
          <p:cNvSpPr txBox="1">
            <a:spLocks noChangeArrowheads="1"/>
          </p:cNvSpPr>
          <p:nvPr/>
        </p:nvSpPr>
        <p:spPr bwMode="auto">
          <a:xfrm>
            <a:off x="457200" y="12192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VD: Đo cường độ dòng điện 1 chiều qua bóng đèn</a:t>
            </a:r>
          </a:p>
        </p:txBody>
      </p:sp>
      <p:sp>
        <p:nvSpPr>
          <p:cNvPr id="14404" name="Text Box 68">
            <a:extLst>
              <a:ext uri="{FF2B5EF4-FFF2-40B4-BE49-F238E27FC236}">
                <a16:creationId xmlns:a16="http://schemas.microsoft.com/office/drawing/2014/main" id="{8E8D11E1-4813-464D-AA0D-AA877EC37072}"/>
              </a:ext>
            </a:extLst>
          </p:cNvPr>
          <p:cNvSpPr txBox="1">
            <a:spLocks noChangeArrowheads="1"/>
          </p:cNvSpPr>
          <p:nvPr/>
        </p:nvSpPr>
        <p:spPr bwMode="auto">
          <a:xfrm>
            <a:off x="457200" y="2057400"/>
            <a:ext cx="4038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Ta bật công tắc xoay qua 10mA,</a:t>
            </a:r>
          </a:p>
          <a:p>
            <a:pPr eaLnBrk="1" hangingPunct="1">
              <a:spcBef>
                <a:spcPct val="50000"/>
              </a:spcBef>
              <a:buFontTx/>
              <a:buNone/>
            </a:pPr>
            <a:r>
              <a:rPr lang="en-US" altLang="vi-VN" sz="1800" b="0">
                <a:solidFill>
                  <a:srgbClr val="000000"/>
                </a:solidFill>
              </a:rPr>
              <a:t>Chỉnh kim về vạch số 0</a:t>
            </a:r>
          </a:p>
        </p:txBody>
      </p:sp>
      <p:grpSp>
        <p:nvGrpSpPr>
          <p:cNvPr id="14405" name="Group 69">
            <a:extLst>
              <a:ext uri="{FF2B5EF4-FFF2-40B4-BE49-F238E27FC236}">
                <a16:creationId xmlns:a16="http://schemas.microsoft.com/office/drawing/2014/main" id="{BF18761E-DF42-4C03-BBD6-1A2039B0F8DF}"/>
              </a:ext>
            </a:extLst>
          </p:cNvPr>
          <p:cNvGrpSpPr>
            <a:grpSpLocks/>
          </p:cNvGrpSpPr>
          <p:nvPr/>
        </p:nvGrpSpPr>
        <p:grpSpPr bwMode="auto">
          <a:xfrm rot="9694223">
            <a:off x="6511925" y="4267200"/>
            <a:ext cx="533400" cy="1143000"/>
            <a:chOff x="2592" y="2688"/>
            <a:chExt cx="336" cy="720"/>
          </a:xfrm>
        </p:grpSpPr>
        <p:sp>
          <p:nvSpPr>
            <p:cNvPr id="76820" name="AutoShape 70">
              <a:extLst>
                <a:ext uri="{FF2B5EF4-FFF2-40B4-BE49-F238E27FC236}">
                  <a16:creationId xmlns:a16="http://schemas.microsoft.com/office/drawing/2014/main" id="{5B1C52CA-2D61-42D7-A5F0-FEB22DED9CF2}"/>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6821" name="Line 71">
              <a:extLst>
                <a:ext uri="{FF2B5EF4-FFF2-40B4-BE49-F238E27FC236}">
                  <a16:creationId xmlns:a16="http://schemas.microsoft.com/office/drawing/2014/main" id="{F8E472A7-C110-4F5D-9B05-FA9012B801C1}"/>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6822" name="Oval 72">
              <a:extLst>
                <a:ext uri="{FF2B5EF4-FFF2-40B4-BE49-F238E27FC236}">
                  <a16:creationId xmlns:a16="http://schemas.microsoft.com/office/drawing/2014/main" id="{09ACACCB-D3D3-41F2-AF84-CD2CCC774544}"/>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14409" name="Text Box 73">
            <a:extLst>
              <a:ext uri="{FF2B5EF4-FFF2-40B4-BE49-F238E27FC236}">
                <a16:creationId xmlns:a16="http://schemas.microsoft.com/office/drawing/2014/main" id="{DF87F420-B39B-4E53-BC11-4DFA6803B420}"/>
              </a:ext>
            </a:extLst>
          </p:cNvPr>
          <p:cNvSpPr txBox="1">
            <a:spLocks noChangeArrowheads="1"/>
          </p:cNvSpPr>
          <p:nvPr/>
        </p:nvSpPr>
        <p:spPr bwMode="auto">
          <a:xfrm>
            <a:off x="533400" y="3276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Đọc thang đo DCA</a:t>
            </a:r>
          </a:p>
        </p:txBody>
      </p:sp>
      <p:sp>
        <p:nvSpPr>
          <p:cNvPr id="14410" name="Line 74">
            <a:extLst>
              <a:ext uri="{FF2B5EF4-FFF2-40B4-BE49-F238E27FC236}">
                <a16:creationId xmlns:a16="http://schemas.microsoft.com/office/drawing/2014/main" id="{38C4E888-20A8-4501-9B9F-F72B87C6CDFE}"/>
              </a:ext>
            </a:extLst>
          </p:cNvPr>
          <p:cNvSpPr>
            <a:spLocks noChangeShapeType="1"/>
          </p:cNvSpPr>
          <p:nvPr/>
        </p:nvSpPr>
        <p:spPr bwMode="auto">
          <a:xfrm flipH="1" flipV="1">
            <a:off x="6400800" y="838200"/>
            <a:ext cx="5334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4411" name="Text Box 75">
            <a:extLst>
              <a:ext uri="{FF2B5EF4-FFF2-40B4-BE49-F238E27FC236}">
                <a16:creationId xmlns:a16="http://schemas.microsoft.com/office/drawing/2014/main" id="{5F5E4956-7175-4D8B-9CB0-DB78FA26985C}"/>
              </a:ext>
            </a:extLst>
          </p:cNvPr>
          <p:cNvSpPr txBox="1">
            <a:spLocks noChangeArrowheads="1"/>
          </p:cNvSpPr>
          <p:nvPr/>
        </p:nvSpPr>
        <p:spPr bwMode="auto">
          <a:xfrm>
            <a:off x="381000" y="40386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0">
                <a:solidFill>
                  <a:srgbClr val="000000"/>
                </a:solidFill>
              </a:rPr>
              <a:t>Ta đọc được số đo 3,2 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02"/>
                                        </p:tgtEl>
                                        <p:attrNameLst>
                                          <p:attrName>style.visibility</p:attrName>
                                        </p:attrNameLst>
                                      </p:cBhvr>
                                      <p:to>
                                        <p:strVal val="visible"/>
                                      </p:to>
                                    </p:set>
                                    <p:animEffect transition="in" filter="blinds(horizontal)">
                                      <p:cBhvr>
                                        <p:cTn id="7" dur="500"/>
                                        <p:tgtEl>
                                          <p:spTgt spid="14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403"/>
                                        </p:tgtEl>
                                        <p:attrNameLst>
                                          <p:attrName>style.visibility</p:attrName>
                                        </p:attrNameLst>
                                      </p:cBhvr>
                                      <p:to>
                                        <p:strVal val="visible"/>
                                      </p:to>
                                    </p:set>
                                    <p:animEffect transition="in" filter="blinds(horizontal)">
                                      <p:cBhvr>
                                        <p:cTn id="12" dur="500"/>
                                        <p:tgtEl>
                                          <p:spTgt spid="14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14394"/>
                                        </p:tgtEl>
                                      </p:cBhvr>
                                    </p:animEffect>
                                    <p:set>
                                      <p:cBhvr>
                                        <p:cTn id="17" dur="1" fill="hold">
                                          <p:stCondLst>
                                            <p:cond delay="499"/>
                                          </p:stCondLst>
                                        </p:cTn>
                                        <p:tgtEl>
                                          <p:spTgt spid="1439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404"/>
                                        </p:tgtEl>
                                        <p:attrNameLst>
                                          <p:attrName>style.visibility</p:attrName>
                                        </p:attrNameLst>
                                      </p:cBhvr>
                                      <p:to>
                                        <p:strVal val="visible"/>
                                      </p:to>
                                    </p:set>
                                    <p:animEffect transition="in" filter="blinds(horizontal)">
                                      <p:cBhvr>
                                        <p:cTn id="22" dur="500"/>
                                        <p:tgtEl>
                                          <p:spTgt spid="144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4405"/>
                                        </p:tgtEl>
                                        <p:attrNameLst>
                                          <p:attrName>style.visibility</p:attrName>
                                        </p:attrNameLst>
                                      </p:cBhvr>
                                      <p:to>
                                        <p:strVal val="visible"/>
                                      </p:to>
                                    </p:set>
                                    <p:animEffect transition="in" filter="box(in)">
                                      <p:cBhvr>
                                        <p:cTn id="27" dur="500"/>
                                        <p:tgtEl>
                                          <p:spTgt spid="144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409"/>
                                        </p:tgtEl>
                                        <p:attrNameLst>
                                          <p:attrName>style.visibility</p:attrName>
                                        </p:attrNameLst>
                                      </p:cBhvr>
                                      <p:to>
                                        <p:strVal val="visible"/>
                                      </p:to>
                                    </p:set>
                                    <p:animEffect transition="in" filter="blinds(horizontal)">
                                      <p:cBhvr>
                                        <p:cTn id="32" dur="500"/>
                                        <p:tgtEl>
                                          <p:spTgt spid="144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4410"/>
                                        </p:tgtEl>
                                        <p:attrNameLst>
                                          <p:attrName>style.visibility</p:attrName>
                                        </p:attrNameLst>
                                      </p:cBhvr>
                                      <p:to>
                                        <p:strVal val="visible"/>
                                      </p:to>
                                    </p:set>
                                    <p:animEffect transition="in" filter="box(in)">
                                      <p:cBhvr>
                                        <p:cTn id="37" dur="500"/>
                                        <p:tgtEl>
                                          <p:spTgt spid="144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4411"/>
                                        </p:tgtEl>
                                        <p:attrNameLst>
                                          <p:attrName>style.visibility</p:attrName>
                                        </p:attrNameLst>
                                      </p:cBhvr>
                                      <p:to>
                                        <p:strVal val="visible"/>
                                      </p:to>
                                    </p:set>
                                    <p:animEffect transition="in" filter="box(in)">
                                      <p:cBhvr>
                                        <p:cTn id="42" dur="500"/>
                                        <p:tgtEl>
                                          <p:spTgt spid="14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2" grpId="0"/>
      <p:bldP spid="14403" grpId="0"/>
      <p:bldP spid="14404" grpId="0"/>
      <p:bldP spid="14409" grpId="0"/>
      <p:bldP spid="144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7" name="Text Box 77">
            <a:extLst>
              <a:ext uri="{FF2B5EF4-FFF2-40B4-BE49-F238E27FC236}">
                <a16:creationId xmlns:a16="http://schemas.microsoft.com/office/drawing/2014/main" id="{D1DA1659-B84C-4C36-AE34-E7CEBB9000DF}"/>
              </a:ext>
            </a:extLst>
          </p:cNvPr>
          <p:cNvSpPr txBox="1">
            <a:spLocks noChangeArrowheads="1"/>
          </p:cNvSpPr>
          <p:nvPr/>
        </p:nvSpPr>
        <p:spPr bwMode="auto">
          <a:xfrm>
            <a:off x="457200" y="4572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i="1" u="sng">
                <a:solidFill>
                  <a:srgbClr val="000000"/>
                </a:solidFill>
              </a:rPr>
              <a:t>ĐO ĐiỆN TRỞ</a:t>
            </a:r>
          </a:p>
        </p:txBody>
      </p:sp>
      <p:sp>
        <p:nvSpPr>
          <p:cNvPr id="15438" name="Text Box 78">
            <a:extLst>
              <a:ext uri="{FF2B5EF4-FFF2-40B4-BE49-F238E27FC236}">
                <a16:creationId xmlns:a16="http://schemas.microsoft.com/office/drawing/2014/main" id="{CD669FD3-04E0-4B77-BD9B-B5B2453E59CA}"/>
              </a:ext>
            </a:extLst>
          </p:cNvPr>
          <p:cNvSpPr txBox="1">
            <a:spLocks noChangeArrowheads="1"/>
          </p:cNvSpPr>
          <p:nvPr/>
        </p:nvSpPr>
        <p:spPr bwMode="auto">
          <a:xfrm>
            <a:off x="457200" y="2339975"/>
            <a:ext cx="396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0">
                <a:solidFill>
                  <a:srgbClr val="000000"/>
                </a:solidFill>
              </a:rPr>
              <a:t>Ta chập que đo, chỉnh kim về số 0 trên thang ÔM về vị trí số 0 rồi đo</a:t>
            </a:r>
          </a:p>
        </p:txBody>
      </p:sp>
      <p:sp>
        <p:nvSpPr>
          <p:cNvPr id="15439" name="Text Box 79">
            <a:extLst>
              <a:ext uri="{FF2B5EF4-FFF2-40B4-BE49-F238E27FC236}">
                <a16:creationId xmlns:a16="http://schemas.microsoft.com/office/drawing/2014/main" id="{0C8EFA1D-0BC1-4D93-A6A8-8B873F0BAFB1}"/>
              </a:ext>
            </a:extLst>
          </p:cNvPr>
          <p:cNvSpPr txBox="1">
            <a:spLocks noChangeArrowheads="1"/>
          </p:cNvSpPr>
          <p:nvPr/>
        </p:nvSpPr>
        <p:spPr bwMode="auto">
          <a:xfrm>
            <a:off x="457200" y="1066800"/>
            <a:ext cx="403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0">
                <a:solidFill>
                  <a:srgbClr val="000000"/>
                </a:solidFill>
              </a:rPr>
              <a:t>Bật công tắc xoay qua phần đo điện trở ở giới hạn đo lớn nhất , rồi giảm dần</a:t>
            </a:r>
          </a:p>
        </p:txBody>
      </p:sp>
      <p:grpSp>
        <p:nvGrpSpPr>
          <p:cNvPr id="15453" name="Group 93">
            <a:extLst>
              <a:ext uri="{FF2B5EF4-FFF2-40B4-BE49-F238E27FC236}">
                <a16:creationId xmlns:a16="http://schemas.microsoft.com/office/drawing/2014/main" id="{BF933B6E-AB6F-411B-AC2A-7B1E961B48C1}"/>
              </a:ext>
            </a:extLst>
          </p:cNvPr>
          <p:cNvGrpSpPr>
            <a:grpSpLocks/>
          </p:cNvGrpSpPr>
          <p:nvPr/>
        </p:nvGrpSpPr>
        <p:grpSpPr bwMode="auto">
          <a:xfrm>
            <a:off x="246063" y="3670300"/>
            <a:ext cx="4249737" cy="457200"/>
            <a:chOff x="0" y="2208"/>
            <a:chExt cx="2677" cy="288"/>
          </a:xfrm>
        </p:grpSpPr>
        <p:sp>
          <p:nvSpPr>
            <p:cNvPr id="77900" name="Text Box 84">
              <a:extLst>
                <a:ext uri="{FF2B5EF4-FFF2-40B4-BE49-F238E27FC236}">
                  <a16:creationId xmlns:a16="http://schemas.microsoft.com/office/drawing/2014/main" id="{92A5DD1B-90CE-48F9-9893-B99BDCD092E8}"/>
                </a:ext>
              </a:extLst>
            </p:cNvPr>
            <p:cNvSpPr txBox="1">
              <a:spLocks noChangeArrowheads="1"/>
            </p:cNvSpPr>
            <p:nvPr/>
          </p:nvSpPr>
          <p:spPr bwMode="auto">
            <a:xfrm>
              <a:off x="0" y="2208"/>
              <a:ext cx="25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0">
                  <a:solidFill>
                    <a:srgbClr val="000000"/>
                  </a:solidFill>
                </a:rPr>
                <a:t>Đọc kết quả đo trên thang </a:t>
              </a:r>
            </a:p>
          </p:txBody>
        </p:sp>
        <p:graphicFrame>
          <p:nvGraphicFramePr>
            <p:cNvPr id="77901" name="Object 85">
              <a:extLst>
                <a:ext uri="{FF2B5EF4-FFF2-40B4-BE49-F238E27FC236}">
                  <a16:creationId xmlns:a16="http://schemas.microsoft.com/office/drawing/2014/main" id="{EDBE6820-0EE7-48EC-AF31-F676635774FF}"/>
                </a:ext>
              </a:extLst>
            </p:cNvPr>
            <p:cNvGraphicFramePr>
              <a:graphicFrameLocks noChangeAspect="1"/>
            </p:cNvGraphicFramePr>
            <p:nvPr/>
          </p:nvGraphicFramePr>
          <p:xfrm>
            <a:off x="2400" y="2230"/>
            <a:ext cx="277" cy="229"/>
          </p:xfrm>
          <a:graphic>
            <a:graphicData uri="http://schemas.openxmlformats.org/presentationml/2006/ole">
              <mc:AlternateContent xmlns:mc="http://schemas.openxmlformats.org/markup-compatibility/2006">
                <mc:Choice xmlns:v="urn:schemas-microsoft-com:vml" Requires="v">
                  <p:oleObj name="Equation" r:id="rId2" imgW="164885" imgH="164885" progId="Equation.3">
                    <p:embed/>
                  </p:oleObj>
                </mc:Choice>
                <mc:Fallback>
                  <p:oleObj name="Equation" r:id="rId2" imgW="164885" imgH="164885" progId="Equation.3">
                    <p:embed/>
                    <p:pic>
                      <p:nvPicPr>
                        <p:cNvPr id="0" name="Object 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2230"/>
                          <a:ext cx="277"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447" name="Text Box 87">
            <a:extLst>
              <a:ext uri="{FF2B5EF4-FFF2-40B4-BE49-F238E27FC236}">
                <a16:creationId xmlns:a16="http://schemas.microsoft.com/office/drawing/2014/main" id="{2A7980FF-CB21-4156-8900-D830BE4D2435}"/>
              </a:ext>
            </a:extLst>
          </p:cNvPr>
          <p:cNvSpPr txBox="1">
            <a:spLocks noChangeArrowheads="1"/>
          </p:cNvSpPr>
          <p:nvPr/>
        </p:nvSpPr>
        <p:spPr bwMode="auto">
          <a:xfrm>
            <a:off x="457200" y="442595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0">
                <a:solidFill>
                  <a:srgbClr val="000000"/>
                </a:solidFill>
              </a:rPr>
              <a:t>VD: GH Đ ta để X1K </a:t>
            </a:r>
          </a:p>
        </p:txBody>
      </p:sp>
      <p:grpSp>
        <p:nvGrpSpPr>
          <p:cNvPr id="15454" name="Group 94">
            <a:extLst>
              <a:ext uri="{FF2B5EF4-FFF2-40B4-BE49-F238E27FC236}">
                <a16:creationId xmlns:a16="http://schemas.microsoft.com/office/drawing/2014/main" id="{668FA541-ED68-4EFB-B234-7A6E9B1955AA}"/>
              </a:ext>
            </a:extLst>
          </p:cNvPr>
          <p:cNvGrpSpPr>
            <a:grpSpLocks/>
          </p:cNvGrpSpPr>
          <p:nvPr/>
        </p:nvGrpSpPr>
        <p:grpSpPr bwMode="auto">
          <a:xfrm>
            <a:off x="533400" y="5181600"/>
            <a:ext cx="3505200" cy="822325"/>
            <a:chOff x="336" y="3264"/>
            <a:chExt cx="2208" cy="518"/>
          </a:xfrm>
        </p:grpSpPr>
        <p:sp>
          <p:nvSpPr>
            <p:cNvPr id="77898" name="Text Box 91">
              <a:extLst>
                <a:ext uri="{FF2B5EF4-FFF2-40B4-BE49-F238E27FC236}">
                  <a16:creationId xmlns:a16="http://schemas.microsoft.com/office/drawing/2014/main" id="{5F0C7EE9-280D-4A31-AEB8-9D1B851F0F2C}"/>
                </a:ext>
              </a:extLst>
            </p:cNvPr>
            <p:cNvSpPr txBox="1">
              <a:spLocks noChangeArrowheads="1"/>
            </p:cNvSpPr>
            <p:nvPr/>
          </p:nvSpPr>
          <p:spPr bwMode="auto">
            <a:xfrm>
              <a:off x="336" y="3264"/>
              <a:ext cx="22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0">
                  <a:solidFill>
                    <a:srgbClr val="000000"/>
                  </a:solidFill>
                </a:rPr>
                <a:t>Đọc được số đo trên thang ôm là 14k</a:t>
              </a:r>
            </a:p>
          </p:txBody>
        </p:sp>
        <p:graphicFrame>
          <p:nvGraphicFramePr>
            <p:cNvPr id="77899" name="Object 92">
              <a:extLst>
                <a:ext uri="{FF2B5EF4-FFF2-40B4-BE49-F238E27FC236}">
                  <a16:creationId xmlns:a16="http://schemas.microsoft.com/office/drawing/2014/main" id="{B7D4C500-D865-4326-AAEC-61BABB87CCD6}"/>
                </a:ext>
              </a:extLst>
            </p:cNvPr>
            <p:cNvGraphicFramePr>
              <a:graphicFrameLocks noChangeAspect="1"/>
            </p:cNvGraphicFramePr>
            <p:nvPr/>
          </p:nvGraphicFramePr>
          <p:xfrm>
            <a:off x="1776" y="3552"/>
            <a:ext cx="192" cy="191"/>
          </p:xfrm>
          <a:graphic>
            <a:graphicData uri="http://schemas.openxmlformats.org/presentationml/2006/ole">
              <mc:AlternateContent xmlns:mc="http://schemas.openxmlformats.org/markup-compatibility/2006">
                <mc:Choice xmlns:v="urn:schemas-microsoft-com:vml" Requires="v">
                  <p:oleObj name="Equation" r:id="rId4" imgW="164885" imgH="164885" progId="Equation.3">
                    <p:embed/>
                  </p:oleObj>
                </mc:Choice>
                <mc:Fallback>
                  <p:oleObj name="Equation" r:id="rId4" imgW="164885" imgH="164885" progId="Equation.3">
                    <p:embed/>
                    <p:pic>
                      <p:nvPicPr>
                        <p:cNvPr id="0" name="Object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3552"/>
                          <a:ext cx="192" cy="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7832" name="Group 100">
            <a:extLst>
              <a:ext uri="{FF2B5EF4-FFF2-40B4-BE49-F238E27FC236}">
                <a16:creationId xmlns:a16="http://schemas.microsoft.com/office/drawing/2014/main" id="{EFFCF1AE-4FCE-4923-B837-64DCC56541DD}"/>
              </a:ext>
            </a:extLst>
          </p:cNvPr>
          <p:cNvGrpSpPr>
            <a:grpSpLocks/>
          </p:cNvGrpSpPr>
          <p:nvPr/>
        </p:nvGrpSpPr>
        <p:grpSpPr bwMode="auto">
          <a:xfrm>
            <a:off x="4827588" y="0"/>
            <a:ext cx="4114800" cy="6858000"/>
            <a:chOff x="1536" y="0"/>
            <a:chExt cx="2592" cy="4320"/>
          </a:xfrm>
        </p:grpSpPr>
        <p:pic>
          <p:nvPicPr>
            <p:cNvPr id="77894" name="Picture 101" descr="VOM Face">
              <a:extLst>
                <a:ext uri="{FF2B5EF4-FFF2-40B4-BE49-F238E27FC236}">
                  <a16:creationId xmlns:a16="http://schemas.microsoft.com/office/drawing/2014/main" id="{B8C289A0-AEFA-486E-8AB9-602294A54713}"/>
                </a:ext>
              </a:extLst>
            </p:cNvPr>
            <p:cNvPicPr>
              <a:picLocks noChangeAspect="1" noChangeArrowheads="1"/>
            </p:cNvPicPr>
            <p:nvPr/>
          </p:nvPicPr>
          <p:blipFill>
            <a:blip r:embed="rId5">
              <a:lum bright="24000" contrast="34000"/>
              <a:extLst>
                <a:ext uri="{28A0092B-C50C-407E-A947-70E740481C1C}">
                  <a14:useLocalDpi xmlns:a14="http://schemas.microsoft.com/office/drawing/2010/main" val="0"/>
                </a:ext>
              </a:extLst>
            </a:blip>
            <a:srcRect/>
            <a:stretch>
              <a:fillRect/>
            </a:stretch>
          </p:blipFill>
          <p:spPr bwMode="auto">
            <a:xfrm>
              <a:off x="1536" y="0"/>
              <a:ext cx="259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 name="Rectangle 102">
              <a:extLst>
                <a:ext uri="{FF2B5EF4-FFF2-40B4-BE49-F238E27FC236}">
                  <a16:creationId xmlns:a16="http://schemas.microsoft.com/office/drawing/2014/main" id="{966C7BC8-B310-46E1-A66A-2A0B87D82D28}"/>
                </a:ext>
              </a:extLst>
            </p:cNvPr>
            <p:cNvSpPr>
              <a:spLocks noChangeArrowheads="1"/>
            </p:cNvSpPr>
            <p:nvPr/>
          </p:nvSpPr>
          <p:spPr bwMode="auto">
            <a:xfrm>
              <a:off x="1536" y="2016"/>
              <a:ext cx="2592" cy="2304"/>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grpSp>
      <p:sp>
        <p:nvSpPr>
          <p:cNvPr id="77833" name="Oval 104">
            <a:extLst>
              <a:ext uri="{FF2B5EF4-FFF2-40B4-BE49-F238E27FC236}">
                <a16:creationId xmlns:a16="http://schemas.microsoft.com/office/drawing/2014/main" id="{78341232-63D5-49A6-80BB-969089647C4B}"/>
              </a:ext>
            </a:extLst>
          </p:cNvPr>
          <p:cNvSpPr>
            <a:spLocks noChangeArrowheads="1"/>
          </p:cNvSpPr>
          <p:nvPr/>
        </p:nvSpPr>
        <p:spPr bwMode="auto">
          <a:xfrm>
            <a:off x="6061075" y="4094163"/>
            <a:ext cx="1447800" cy="1447800"/>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77834" name="Group 105">
            <a:extLst>
              <a:ext uri="{FF2B5EF4-FFF2-40B4-BE49-F238E27FC236}">
                <a16:creationId xmlns:a16="http://schemas.microsoft.com/office/drawing/2014/main" id="{D6559B51-CFC3-476A-B35C-3E570ABF7D0B}"/>
              </a:ext>
            </a:extLst>
          </p:cNvPr>
          <p:cNvGrpSpPr>
            <a:grpSpLocks/>
          </p:cNvGrpSpPr>
          <p:nvPr/>
        </p:nvGrpSpPr>
        <p:grpSpPr bwMode="auto">
          <a:xfrm>
            <a:off x="5056188" y="3505200"/>
            <a:ext cx="1752600" cy="1509713"/>
            <a:chOff x="1776" y="2208"/>
            <a:chExt cx="1104" cy="951"/>
          </a:xfrm>
        </p:grpSpPr>
        <p:grpSp>
          <p:nvGrpSpPr>
            <p:cNvPr id="77881" name="Group 106">
              <a:extLst>
                <a:ext uri="{FF2B5EF4-FFF2-40B4-BE49-F238E27FC236}">
                  <a16:creationId xmlns:a16="http://schemas.microsoft.com/office/drawing/2014/main" id="{869C60B5-FBDE-4776-A3B9-8C57760D1572}"/>
                </a:ext>
              </a:extLst>
            </p:cNvPr>
            <p:cNvGrpSpPr>
              <a:grpSpLocks/>
            </p:cNvGrpSpPr>
            <p:nvPr/>
          </p:nvGrpSpPr>
          <p:grpSpPr bwMode="auto">
            <a:xfrm>
              <a:off x="1776" y="2208"/>
              <a:ext cx="1104" cy="951"/>
              <a:chOff x="1776" y="2208"/>
              <a:chExt cx="1104" cy="951"/>
            </a:xfrm>
          </p:grpSpPr>
          <p:sp>
            <p:nvSpPr>
              <p:cNvPr id="77883" name="Line 107">
                <a:extLst>
                  <a:ext uri="{FF2B5EF4-FFF2-40B4-BE49-F238E27FC236}">
                    <a16:creationId xmlns:a16="http://schemas.microsoft.com/office/drawing/2014/main" id="{F285F672-BACD-42E9-B301-C33C78317E57}"/>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84" name="Line 108">
                <a:extLst>
                  <a:ext uri="{FF2B5EF4-FFF2-40B4-BE49-F238E27FC236}">
                    <a16:creationId xmlns:a16="http://schemas.microsoft.com/office/drawing/2014/main" id="{D89CC2D2-CA79-4490-AB1C-B961B00E0F5A}"/>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85" name="Line 109">
                <a:extLst>
                  <a:ext uri="{FF2B5EF4-FFF2-40B4-BE49-F238E27FC236}">
                    <a16:creationId xmlns:a16="http://schemas.microsoft.com/office/drawing/2014/main" id="{B312B02A-A2FE-42BD-A30B-B3C8A6CFFAD8}"/>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86" name="Line 110">
                <a:extLst>
                  <a:ext uri="{FF2B5EF4-FFF2-40B4-BE49-F238E27FC236}">
                    <a16:creationId xmlns:a16="http://schemas.microsoft.com/office/drawing/2014/main" id="{68436E92-9F68-4834-A7C2-E231174A940C}"/>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87" name="Line 111">
                <a:extLst>
                  <a:ext uri="{FF2B5EF4-FFF2-40B4-BE49-F238E27FC236}">
                    <a16:creationId xmlns:a16="http://schemas.microsoft.com/office/drawing/2014/main" id="{5E2016FD-9BB7-4076-8384-BBD5885F783A}"/>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88" name="Line 112">
                <a:extLst>
                  <a:ext uri="{FF2B5EF4-FFF2-40B4-BE49-F238E27FC236}">
                    <a16:creationId xmlns:a16="http://schemas.microsoft.com/office/drawing/2014/main" id="{57F250F8-E438-44C1-85DE-7CE52F4CC675}"/>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89" name="Text Box 113">
                <a:extLst>
                  <a:ext uri="{FF2B5EF4-FFF2-40B4-BE49-F238E27FC236}">
                    <a16:creationId xmlns:a16="http://schemas.microsoft.com/office/drawing/2014/main" id="{9DEA0D47-51EE-4013-A098-D816313EC594}"/>
                  </a:ext>
                </a:extLst>
              </p:cNvPr>
              <p:cNvSpPr txBox="1">
                <a:spLocks noChangeArrowheads="1"/>
              </p:cNvSpPr>
              <p:nvPr/>
            </p:nvSpPr>
            <p:spPr bwMode="auto">
              <a:xfrm>
                <a:off x="1968"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7890" name="Text Box 114">
                <a:extLst>
                  <a:ext uri="{FF2B5EF4-FFF2-40B4-BE49-F238E27FC236}">
                    <a16:creationId xmlns:a16="http://schemas.microsoft.com/office/drawing/2014/main" id="{95B73F1C-12BC-4F31-89A9-693B3D6ECB6A}"/>
                  </a:ext>
                </a:extLst>
              </p:cNvPr>
              <p:cNvSpPr txBox="1">
                <a:spLocks noChangeArrowheads="1"/>
              </p:cNvSpPr>
              <p:nvPr/>
            </p:nvSpPr>
            <p:spPr bwMode="auto">
              <a:xfrm>
                <a:off x="2064" y="268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7891" name="Text Box 115">
                <a:extLst>
                  <a:ext uri="{FF2B5EF4-FFF2-40B4-BE49-F238E27FC236}">
                    <a16:creationId xmlns:a16="http://schemas.microsoft.com/office/drawing/2014/main" id="{BC083703-4170-44A7-BFA4-06EB9D374331}"/>
                  </a:ext>
                </a:extLst>
              </p:cNvPr>
              <p:cNvSpPr txBox="1">
                <a:spLocks noChangeArrowheads="1"/>
              </p:cNvSpPr>
              <p:nvPr/>
            </p:nvSpPr>
            <p:spPr bwMode="auto">
              <a:xfrm>
                <a:off x="2160" y="251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7892" name="Text Box 116">
                <a:extLst>
                  <a:ext uri="{FF2B5EF4-FFF2-40B4-BE49-F238E27FC236}">
                    <a16:creationId xmlns:a16="http://schemas.microsoft.com/office/drawing/2014/main" id="{DF51340A-B650-4276-8F28-CA47F4862E9D}"/>
                  </a:ext>
                </a:extLst>
              </p:cNvPr>
              <p:cNvSpPr txBox="1">
                <a:spLocks noChangeArrowheads="1"/>
              </p:cNvSpPr>
              <p:nvPr/>
            </p:nvSpPr>
            <p:spPr bwMode="auto">
              <a:xfrm>
                <a:off x="2256"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7893" name="Text Box 117">
                <a:extLst>
                  <a:ext uri="{FF2B5EF4-FFF2-40B4-BE49-F238E27FC236}">
                    <a16:creationId xmlns:a16="http://schemas.microsoft.com/office/drawing/2014/main" id="{9BFA6964-6287-4978-83FB-4DC05E8CD275}"/>
                  </a:ext>
                </a:extLst>
              </p:cNvPr>
              <p:cNvSpPr txBox="1">
                <a:spLocks noChangeArrowheads="1"/>
              </p:cNvSpPr>
              <p:nvPr/>
            </p:nvSpPr>
            <p:spPr bwMode="auto">
              <a:xfrm>
                <a:off x="2496"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77882" name="Line 118">
              <a:extLst>
                <a:ext uri="{FF2B5EF4-FFF2-40B4-BE49-F238E27FC236}">
                  <a16:creationId xmlns:a16="http://schemas.microsoft.com/office/drawing/2014/main" id="{FECC61E0-C573-4081-A6D2-14DF57719EB0}"/>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7835" name="Group 119">
            <a:extLst>
              <a:ext uri="{FF2B5EF4-FFF2-40B4-BE49-F238E27FC236}">
                <a16:creationId xmlns:a16="http://schemas.microsoft.com/office/drawing/2014/main" id="{BF93B8E1-A00D-4B0B-B388-0AB68C3B79B0}"/>
              </a:ext>
            </a:extLst>
          </p:cNvPr>
          <p:cNvGrpSpPr>
            <a:grpSpLocks/>
          </p:cNvGrpSpPr>
          <p:nvPr/>
        </p:nvGrpSpPr>
        <p:grpSpPr bwMode="auto">
          <a:xfrm>
            <a:off x="6808788" y="3505200"/>
            <a:ext cx="1620837" cy="1509713"/>
            <a:chOff x="2915" y="2208"/>
            <a:chExt cx="1021" cy="951"/>
          </a:xfrm>
        </p:grpSpPr>
        <p:sp>
          <p:nvSpPr>
            <p:cNvPr id="77869" name="Text Box 120">
              <a:extLst>
                <a:ext uri="{FF2B5EF4-FFF2-40B4-BE49-F238E27FC236}">
                  <a16:creationId xmlns:a16="http://schemas.microsoft.com/office/drawing/2014/main" id="{2B28A547-D9F1-4607-94FF-A4D17AA3431F}"/>
                </a:ext>
              </a:extLst>
            </p:cNvPr>
            <p:cNvSpPr txBox="1">
              <a:spLocks noChangeArrowheads="1"/>
            </p:cNvSpPr>
            <p:nvPr/>
          </p:nvSpPr>
          <p:spPr bwMode="auto">
            <a:xfrm>
              <a:off x="3277"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7870" name="Text Box 121">
              <a:extLst>
                <a:ext uri="{FF2B5EF4-FFF2-40B4-BE49-F238E27FC236}">
                  <a16:creationId xmlns:a16="http://schemas.microsoft.com/office/drawing/2014/main" id="{C006632E-ED5A-4CE3-99B0-9CA059AF10E1}"/>
                </a:ext>
              </a:extLst>
            </p:cNvPr>
            <p:cNvSpPr txBox="1">
              <a:spLocks noChangeArrowheads="1"/>
            </p:cNvSpPr>
            <p:nvPr/>
          </p:nvSpPr>
          <p:spPr bwMode="auto">
            <a:xfrm>
              <a:off x="3303"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7871" name="Text Box 122">
              <a:extLst>
                <a:ext uri="{FF2B5EF4-FFF2-40B4-BE49-F238E27FC236}">
                  <a16:creationId xmlns:a16="http://schemas.microsoft.com/office/drawing/2014/main" id="{55B4E3BE-DA66-4A11-BEE2-6465CE836FAB}"/>
                </a:ext>
              </a:extLst>
            </p:cNvPr>
            <p:cNvSpPr txBox="1">
              <a:spLocks noChangeArrowheads="1"/>
            </p:cNvSpPr>
            <p:nvPr/>
          </p:nvSpPr>
          <p:spPr bwMode="auto">
            <a:xfrm>
              <a:off x="3216" y="25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7872" name="Text Box 123">
              <a:extLst>
                <a:ext uri="{FF2B5EF4-FFF2-40B4-BE49-F238E27FC236}">
                  <a16:creationId xmlns:a16="http://schemas.microsoft.com/office/drawing/2014/main" id="{13922DA2-C92D-4CCD-BF93-EDB2B4004CD5}"/>
                </a:ext>
              </a:extLst>
            </p:cNvPr>
            <p:cNvSpPr txBox="1">
              <a:spLocks noChangeArrowheads="1"/>
            </p:cNvSpPr>
            <p:nvPr/>
          </p:nvSpPr>
          <p:spPr bwMode="auto">
            <a:xfrm>
              <a:off x="3120" y="240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7873" name="Text Box 124">
              <a:extLst>
                <a:ext uri="{FF2B5EF4-FFF2-40B4-BE49-F238E27FC236}">
                  <a16:creationId xmlns:a16="http://schemas.microsoft.com/office/drawing/2014/main" id="{CAC512B5-FFDE-4284-BA86-13ABB10C09F1}"/>
                </a:ext>
              </a:extLst>
            </p:cNvPr>
            <p:cNvSpPr txBox="1">
              <a:spLocks noChangeArrowheads="1"/>
            </p:cNvSpPr>
            <p:nvPr/>
          </p:nvSpPr>
          <p:spPr bwMode="auto">
            <a:xfrm>
              <a:off x="2915"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77874" name="Line 125">
              <a:extLst>
                <a:ext uri="{FF2B5EF4-FFF2-40B4-BE49-F238E27FC236}">
                  <a16:creationId xmlns:a16="http://schemas.microsoft.com/office/drawing/2014/main" id="{A33296AB-5452-461B-BF54-74E173472A9D}"/>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75" name="Line 126">
              <a:extLst>
                <a:ext uri="{FF2B5EF4-FFF2-40B4-BE49-F238E27FC236}">
                  <a16:creationId xmlns:a16="http://schemas.microsoft.com/office/drawing/2014/main" id="{ABAE1238-3C0C-497D-9B7A-9F874DFE81CB}"/>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76" name="Line 127">
              <a:extLst>
                <a:ext uri="{FF2B5EF4-FFF2-40B4-BE49-F238E27FC236}">
                  <a16:creationId xmlns:a16="http://schemas.microsoft.com/office/drawing/2014/main" id="{D1FB44F0-E31E-44A2-8CF6-3B19268A2D95}"/>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77" name="Line 128">
              <a:extLst>
                <a:ext uri="{FF2B5EF4-FFF2-40B4-BE49-F238E27FC236}">
                  <a16:creationId xmlns:a16="http://schemas.microsoft.com/office/drawing/2014/main" id="{9F0CC4B7-BDD1-4560-9D25-5769776231BC}"/>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78" name="Line 129">
              <a:extLst>
                <a:ext uri="{FF2B5EF4-FFF2-40B4-BE49-F238E27FC236}">
                  <a16:creationId xmlns:a16="http://schemas.microsoft.com/office/drawing/2014/main" id="{70360D63-3F8F-4D9B-ABD4-7E9B6CDD45A3}"/>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79" name="Line 130">
              <a:extLst>
                <a:ext uri="{FF2B5EF4-FFF2-40B4-BE49-F238E27FC236}">
                  <a16:creationId xmlns:a16="http://schemas.microsoft.com/office/drawing/2014/main" id="{2A7545EA-01A7-41A6-8A31-BEF7C1F03A8C}"/>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80" name="Line 131">
              <a:extLst>
                <a:ext uri="{FF2B5EF4-FFF2-40B4-BE49-F238E27FC236}">
                  <a16:creationId xmlns:a16="http://schemas.microsoft.com/office/drawing/2014/main" id="{BB8DDC07-E774-4C6C-81A4-BBED58B935EF}"/>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7836" name="Group 132">
            <a:extLst>
              <a:ext uri="{FF2B5EF4-FFF2-40B4-BE49-F238E27FC236}">
                <a16:creationId xmlns:a16="http://schemas.microsoft.com/office/drawing/2014/main" id="{B4784392-3CA8-4C8D-B65F-7D13CD64CBC3}"/>
              </a:ext>
            </a:extLst>
          </p:cNvPr>
          <p:cNvGrpSpPr>
            <a:grpSpLocks/>
          </p:cNvGrpSpPr>
          <p:nvPr/>
        </p:nvGrpSpPr>
        <p:grpSpPr bwMode="auto">
          <a:xfrm>
            <a:off x="5056188" y="4994275"/>
            <a:ext cx="1905000" cy="1198563"/>
            <a:chOff x="1776" y="3146"/>
            <a:chExt cx="1200" cy="755"/>
          </a:xfrm>
        </p:grpSpPr>
        <p:sp>
          <p:nvSpPr>
            <p:cNvPr id="77858" name="Text Box 133">
              <a:extLst>
                <a:ext uri="{FF2B5EF4-FFF2-40B4-BE49-F238E27FC236}">
                  <a16:creationId xmlns:a16="http://schemas.microsoft.com/office/drawing/2014/main" id="{19268E7C-78F3-4A8C-B7C2-D5EBA576226B}"/>
                </a:ext>
              </a:extLst>
            </p:cNvPr>
            <p:cNvSpPr txBox="1">
              <a:spLocks noChangeArrowheads="1"/>
            </p:cNvSpPr>
            <p:nvPr/>
          </p:nvSpPr>
          <p:spPr bwMode="auto">
            <a:xfrm>
              <a:off x="2496" y="36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77859" name="Group 134">
              <a:extLst>
                <a:ext uri="{FF2B5EF4-FFF2-40B4-BE49-F238E27FC236}">
                  <a16:creationId xmlns:a16="http://schemas.microsoft.com/office/drawing/2014/main" id="{B6710061-71C7-43C3-9224-A7BDE0F53CA4}"/>
                </a:ext>
              </a:extLst>
            </p:cNvPr>
            <p:cNvGrpSpPr>
              <a:grpSpLocks/>
            </p:cNvGrpSpPr>
            <p:nvPr/>
          </p:nvGrpSpPr>
          <p:grpSpPr bwMode="auto">
            <a:xfrm>
              <a:off x="1776" y="3146"/>
              <a:ext cx="960" cy="755"/>
              <a:chOff x="1776" y="3133"/>
              <a:chExt cx="960" cy="755"/>
            </a:xfrm>
          </p:grpSpPr>
          <p:sp>
            <p:nvSpPr>
              <p:cNvPr id="77860" name="Line 135">
                <a:extLst>
                  <a:ext uri="{FF2B5EF4-FFF2-40B4-BE49-F238E27FC236}">
                    <a16:creationId xmlns:a16="http://schemas.microsoft.com/office/drawing/2014/main" id="{2EC18725-4FC7-4DC0-81EA-3BE346AFF492}"/>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61" name="Line 136">
                <a:extLst>
                  <a:ext uri="{FF2B5EF4-FFF2-40B4-BE49-F238E27FC236}">
                    <a16:creationId xmlns:a16="http://schemas.microsoft.com/office/drawing/2014/main" id="{1968F263-17BB-4B76-A4C0-7E95340F523A}"/>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62" name="Line 137">
                <a:extLst>
                  <a:ext uri="{FF2B5EF4-FFF2-40B4-BE49-F238E27FC236}">
                    <a16:creationId xmlns:a16="http://schemas.microsoft.com/office/drawing/2014/main" id="{29DE5D68-065D-44F3-B9A1-D1E28BB8D880}"/>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63" name="Line 138">
                <a:extLst>
                  <a:ext uri="{FF2B5EF4-FFF2-40B4-BE49-F238E27FC236}">
                    <a16:creationId xmlns:a16="http://schemas.microsoft.com/office/drawing/2014/main" id="{D96EE3AF-1CF3-4F15-98E6-163F8A875CA5}"/>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64" name="Line 139">
                <a:extLst>
                  <a:ext uri="{FF2B5EF4-FFF2-40B4-BE49-F238E27FC236}">
                    <a16:creationId xmlns:a16="http://schemas.microsoft.com/office/drawing/2014/main" id="{1218986C-CEB3-434C-BFF5-05C4678E6071}"/>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65" name="Text Box 140">
                <a:extLst>
                  <a:ext uri="{FF2B5EF4-FFF2-40B4-BE49-F238E27FC236}">
                    <a16:creationId xmlns:a16="http://schemas.microsoft.com/office/drawing/2014/main" id="{556317B9-68E4-4950-912C-76DCA3724F40}"/>
                  </a:ext>
                </a:extLst>
              </p:cNvPr>
              <p:cNvSpPr txBox="1">
                <a:spLocks noChangeArrowheads="1"/>
              </p:cNvSpPr>
              <p:nvPr/>
            </p:nvSpPr>
            <p:spPr bwMode="auto">
              <a:xfrm>
                <a:off x="2108" y="3360"/>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77866" name="Text Box 141">
                <a:extLst>
                  <a:ext uri="{FF2B5EF4-FFF2-40B4-BE49-F238E27FC236}">
                    <a16:creationId xmlns:a16="http://schemas.microsoft.com/office/drawing/2014/main" id="{1CA3BC1E-4968-480D-9802-E5B8B33A4F03}"/>
                  </a:ext>
                </a:extLst>
              </p:cNvPr>
              <p:cNvSpPr txBox="1">
                <a:spLocks noChangeArrowheads="1"/>
              </p:cNvSpPr>
              <p:nvPr/>
            </p:nvSpPr>
            <p:spPr bwMode="auto">
              <a:xfrm>
                <a:off x="2256" y="355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77867" name="Text Box 142">
                <a:extLst>
                  <a:ext uri="{FF2B5EF4-FFF2-40B4-BE49-F238E27FC236}">
                    <a16:creationId xmlns:a16="http://schemas.microsoft.com/office/drawing/2014/main" id="{5BFB9F70-CBBF-4EB0-8DC8-7659C3AEFB4B}"/>
                  </a:ext>
                </a:extLst>
              </p:cNvPr>
              <p:cNvSpPr txBox="1">
                <a:spLocks noChangeArrowheads="1"/>
              </p:cNvSpPr>
              <p:nvPr/>
            </p:nvSpPr>
            <p:spPr bwMode="auto">
              <a:xfrm>
                <a:off x="1977" y="3133"/>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77868" name="Line 143">
                <a:extLst>
                  <a:ext uri="{FF2B5EF4-FFF2-40B4-BE49-F238E27FC236}">
                    <a16:creationId xmlns:a16="http://schemas.microsoft.com/office/drawing/2014/main" id="{2F3841AA-1CA2-4C09-8DF4-906FC9079152}"/>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7837" name="Group 144">
            <a:extLst>
              <a:ext uri="{FF2B5EF4-FFF2-40B4-BE49-F238E27FC236}">
                <a16:creationId xmlns:a16="http://schemas.microsoft.com/office/drawing/2014/main" id="{339CDD64-6903-4EC0-8FF5-8EB44B649CE9}"/>
              </a:ext>
            </a:extLst>
          </p:cNvPr>
          <p:cNvGrpSpPr>
            <a:grpSpLocks/>
          </p:cNvGrpSpPr>
          <p:nvPr/>
        </p:nvGrpSpPr>
        <p:grpSpPr bwMode="auto">
          <a:xfrm>
            <a:off x="6732588" y="5029200"/>
            <a:ext cx="1676400" cy="1143000"/>
            <a:chOff x="2880" y="3168"/>
            <a:chExt cx="1056" cy="720"/>
          </a:xfrm>
        </p:grpSpPr>
        <p:sp>
          <p:nvSpPr>
            <p:cNvPr id="77848" name="Line 145">
              <a:extLst>
                <a:ext uri="{FF2B5EF4-FFF2-40B4-BE49-F238E27FC236}">
                  <a16:creationId xmlns:a16="http://schemas.microsoft.com/office/drawing/2014/main" id="{BAB4A9C6-F692-41C6-B116-06827C68ECD9}"/>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49" name="Line 146">
              <a:extLst>
                <a:ext uri="{FF2B5EF4-FFF2-40B4-BE49-F238E27FC236}">
                  <a16:creationId xmlns:a16="http://schemas.microsoft.com/office/drawing/2014/main" id="{364CA5B6-A73C-4A73-9697-4CFF23DD7E8D}"/>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50" name="Line 147">
              <a:extLst>
                <a:ext uri="{FF2B5EF4-FFF2-40B4-BE49-F238E27FC236}">
                  <a16:creationId xmlns:a16="http://schemas.microsoft.com/office/drawing/2014/main" id="{255DF936-5FCB-4F84-8381-9F6FE8B12566}"/>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51" name="Line 148">
              <a:extLst>
                <a:ext uri="{FF2B5EF4-FFF2-40B4-BE49-F238E27FC236}">
                  <a16:creationId xmlns:a16="http://schemas.microsoft.com/office/drawing/2014/main" id="{71538C0F-15A2-4AB8-9630-FD4065E1BC03}"/>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52" name="Line 149">
              <a:extLst>
                <a:ext uri="{FF2B5EF4-FFF2-40B4-BE49-F238E27FC236}">
                  <a16:creationId xmlns:a16="http://schemas.microsoft.com/office/drawing/2014/main" id="{5BF5D95C-E849-49A5-894A-CBD2C45372E9}"/>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53" name="Text Box 150">
              <a:extLst>
                <a:ext uri="{FF2B5EF4-FFF2-40B4-BE49-F238E27FC236}">
                  <a16:creationId xmlns:a16="http://schemas.microsoft.com/office/drawing/2014/main" id="{8AFAAF59-D2BE-469F-874A-80D299D7E8CF}"/>
                </a:ext>
              </a:extLst>
            </p:cNvPr>
            <p:cNvSpPr txBox="1">
              <a:spLocks noChangeArrowheads="1"/>
            </p:cNvSpPr>
            <p:nvPr/>
          </p:nvSpPr>
          <p:spPr bwMode="auto">
            <a:xfrm>
              <a:off x="3024" y="350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77854" name="Text Box 151">
              <a:extLst>
                <a:ext uri="{FF2B5EF4-FFF2-40B4-BE49-F238E27FC236}">
                  <a16:creationId xmlns:a16="http://schemas.microsoft.com/office/drawing/2014/main" id="{014C4CD4-0031-4532-8C13-08AE627EB9BC}"/>
                </a:ext>
              </a:extLst>
            </p:cNvPr>
            <p:cNvSpPr txBox="1">
              <a:spLocks noChangeArrowheads="1"/>
            </p:cNvSpPr>
            <p:nvPr/>
          </p:nvSpPr>
          <p:spPr bwMode="auto">
            <a:xfrm>
              <a:off x="3216" y="331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77855" name="Text Box 152">
              <a:extLst>
                <a:ext uri="{FF2B5EF4-FFF2-40B4-BE49-F238E27FC236}">
                  <a16:creationId xmlns:a16="http://schemas.microsoft.com/office/drawing/2014/main" id="{4DE52FED-84C1-4597-8072-5738F984B848}"/>
                </a:ext>
              </a:extLst>
            </p:cNvPr>
            <p:cNvSpPr txBox="1">
              <a:spLocks noChangeArrowheads="1"/>
            </p:cNvSpPr>
            <p:nvPr/>
          </p:nvSpPr>
          <p:spPr bwMode="auto">
            <a:xfrm>
              <a:off x="3360" y="31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77856" name="Text Box 153">
              <a:extLst>
                <a:ext uri="{FF2B5EF4-FFF2-40B4-BE49-F238E27FC236}">
                  <a16:creationId xmlns:a16="http://schemas.microsoft.com/office/drawing/2014/main" id="{D8C02EB0-D865-48FD-B1CF-11EDDFEB1161}"/>
                </a:ext>
              </a:extLst>
            </p:cNvPr>
            <p:cNvSpPr txBox="1">
              <a:spLocks noChangeArrowheads="1"/>
            </p:cNvSpPr>
            <p:nvPr/>
          </p:nvSpPr>
          <p:spPr bwMode="auto">
            <a:xfrm>
              <a:off x="2880" y="363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77857" name="Line 154">
              <a:extLst>
                <a:ext uri="{FF2B5EF4-FFF2-40B4-BE49-F238E27FC236}">
                  <a16:creationId xmlns:a16="http://schemas.microsoft.com/office/drawing/2014/main" id="{338A07B1-D121-4843-9FE4-43E8F8760379}"/>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7838" name="Group 155">
            <a:extLst>
              <a:ext uri="{FF2B5EF4-FFF2-40B4-BE49-F238E27FC236}">
                <a16:creationId xmlns:a16="http://schemas.microsoft.com/office/drawing/2014/main" id="{F63400EF-A2AE-4410-A10B-22BA53DACED1}"/>
              </a:ext>
            </a:extLst>
          </p:cNvPr>
          <p:cNvGrpSpPr>
            <a:grpSpLocks/>
          </p:cNvGrpSpPr>
          <p:nvPr/>
        </p:nvGrpSpPr>
        <p:grpSpPr bwMode="auto">
          <a:xfrm rot="-4747589">
            <a:off x="6510338" y="4281488"/>
            <a:ext cx="533400" cy="1143000"/>
            <a:chOff x="2592" y="2688"/>
            <a:chExt cx="336" cy="720"/>
          </a:xfrm>
        </p:grpSpPr>
        <p:sp>
          <p:nvSpPr>
            <p:cNvPr id="77845" name="AutoShape 156">
              <a:extLst>
                <a:ext uri="{FF2B5EF4-FFF2-40B4-BE49-F238E27FC236}">
                  <a16:creationId xmlns:a16="http://schemas.microsoft.com/office/drawing/2014/main" id="{9E55D0D8-3D51-45EB-9231-6D62AABD3608}"/>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7846" name="Line 157">
              <a:extLst>
                <a:ext uri="{FF2B5EF4-FFF2-40B4-BE49-F238E27FC236}">
                  <a16:creationId xmlns:a16="http://schemas.microsoft.com/office/drawing/2014/main" id="{6372F7F3-6B94-4E33-8AA2-63F0FCC7DF9E}"/>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7847" name="Oval 158">
              <a:extLst>
                <a:ext uri="{FF2B5EF4-FFF2-40B4-BE49-F238E27FC236}">
                  <a16:creationId xmlns:a16="http://schemas.microsoft.com/office/drawing/2014/main" id="{702A72A8-AC82-4DEF-83A7-5E4ACCA0B59B}"/>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77839" name="Text Box 159">
            <a:extLst>
              <a:ext uri="{FF2B5EF4-FFF2-40B4-BE49-F238E27FC236}">
                <a16:creationId xmlns:a16="http://schemas.microsoft.com/office/drawing/2014/main" id="{1D5C52B6-16F1-4EF4-8043-152B53D87D2A}"/>
              </a:ext>
            </a:extLst>
          </p:cNvPr>
          <p:cNvSpPr txBox="1">
            <a:spLocks noChangeArrowheads="1"/>
          </p:cNvSpPr>
          <p:nvPr/>
        </p:nvSpPr>
        <p:spPr bwMode="auto">
          <a:xfrm>
            <a:off x="4800600" y="31242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77840" name="Text Box 160">
            <a:extLst>
              <a:ext uri="{FF2B5EF4-FFF2-40B4-BE49-F238E27FC236}">
                <a16:creationId xmlns:a16="http://schemas.microsoft.com/office/drawing/2014/main" id="{C2E5EE26-7014-478A-BC8C-DF4702AF749A}"/>
              </a:ext>
            </a:extLst>
          </p:cNvPr>
          <p:cNvSpPr txBox="1">
            <a:spLocks noChangeArrowheads="1"/>
          </p:cNvSpPr>
          <p:nvPr/>
        </p:nvSpPr>
        <p:spPr bwMode="auto">
          <a:xfrm>
            <a:off x="7681913" y="3186113"/>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77841" name="Text Box 161">
            <a:extLst>
              <a:ext uri="{FF2B5EF4-FFF2-40B4-BE49-F238E27FC236}">
                <a16:creationId xmlns:a16="http://schemas.microsoft.com/office/drawing/2014/main" id="{5EA4BE4B-5F11-40A1-AB70-738B2D1F60D6}"/>
              </a:ext>
            </a:extLst>
          </p:cNvPr>
          <p:cNvSpPr txBox="1">
            <a:spLocks noChangeArrowheads="1"/>
          </p:cNvSpPr>
          <p:nvPr/>
        </p:nvSpPr>
        <p:spPr bwMode="auto">
          <a:xfrm>
            <a:off x="7570788" y="616585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77842" name="Object 162">
            <a:extLst>
              <a:ext uri="{FF2B5EF4-FFF2-40B4-BE49-F238E27FC236}">
                <a16:creationId xmlns:a16="http://schemas.microsoft.com/office/drawing/2014/main" id="{7498E2C5-AFC3-4F7B-987B-26B78E30CB2A}"/>
              </a:ext>
            </a:extLst>
          </p:cNvPr>
          <p:cNvGraphicFramePr>
            <a:graphicFrameLocks noChangeAspect="1"/>
          </p:cNvGraphicFramePr>
          <p:nvPr/>
        </p:nvGraphicFramePr>
        <p:xfrm>
          <a:off x="5056188" y="6172200"/>
          <a:ext cx="381000" cy="381000"/>
        </p:xfrm>
        <a:graphic>
          <a:graphicData uri="http://schemas.openxmlformats.org/presentationml/2006/ole">
            <mc:AlternateContent xmlns:mc="http://schemas.openxmlformats.org/markup-compatibility/2006">
              <mc:Choice xmlns:v="urn:schemas-microsoft-com:vml" Requires="v">
                <p:oleObj name="Equation" r:id="rId6" imgW="164885" imgH="164885" progId="Equation.3">
                  <p:embed/>
                </p:oleObj>
              </mc:Choice>
              <mc:Fallback>
                <p:oleObj name="Equation" r:id="rId6" imgW="164885" imgH="164885" progId="Equation.3">
                  <p:embed/>
                  <p:pic>
                    <p:nvPicPr>
                      <p:cNvPr id="0" name="Object 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61722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523" name="Line 163">
            <a:extLst>
              <a:ext uri="{FF2B5EF4-FFF2-40B4-BE49-F238E27FC236}">
                <a16:creationId xmlns:a16="http://schemas.microsoft.com/office/drawing/2014/main" id="{287C5E46-4BF2-44B7-B1F2-0D60FC5EF69F}"/>
              </a:ext>
            </a:extLst>
          </p:cNvPr>
          <p:cNvSpPr>
            <a:spLocks noChangeShapeType="1"/>
          </p:cNvSpPr>
          <p:nvPr/>
        </p:nvSpPr>
        <p:spPr bwMode="auto">
          <a:xfrm flipV="1">
            <a:off x="7010400" y="1066800"/>
            <a:ext cx="1295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5524" name="Line 164">
            <a:extLst>
              <a:ext uri="{FF2B5EF4-FFF2-40B4-BE49-F238E27FC236}">
                <a16:creationId xmlns:a16="http://schemas.microsoft.com/office/drawing/2014/main" id="{A0F6628C-992E-4BBA-BA68-E26DFA632911}"/>
              </a:ext>
            </a:extLst>
          </p:cNvPr>
          <p:cNvSpPr>
            <a:spLocks noChangeShapeType="1"/>
          </p:cNvSpPr>
          <p:nvPr/>
        </p:nvSpPr>
        <p:spPr bwMode="auto">
          <a:xfrm flipV="1">
            <a:off x="6934200" y="609600"/>
            <a:ext cx="2286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37"/>
                                        </p:tgtEl>
                                        <p:attrNameLst>
                                          <p:attrName>style.visibility</p:attrName>
                                        </p:attrNameLst>
                                      </p:cBhvr>
                                      <p:to>
                                        <p:strVal val="visible"/>
                                      </p:to>
                                    </p:set>
                                    <p:animEffect transition="in" filter="blinds(horizontal)">
                                      <p:cBhvr>
                                        <p:cTn id="7" dur="500"/>
                                        <p:tgtEl>
                                          <p:spTgt spid="15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39"/>
                                        </p:tgtEl>
                                        <p:attrNameLst>
                                          <p:attrName>style.visibility</p:attrName>
                                        </p:attrNameLst>
                                      </p:cBhvr>
                                      <p:to>
                                        <p:strVal val="visible"/>
                                      </p:to>
                                    </p:set>
                                    <p:animEffect transition="in" filter="blinds(horizontal)">
                                      <p:cBhvr>
                                        <p:cTn id="12" dur="500"/>
                                        <p:tgtEl>
                                          <p:spTgt spid="15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438"/>
                                        </p:tgtEl>
                                        <p:attrNameLst>
                                          <p:attrName>style.visibility</p:attrName>
                                        </p:attrNameLst>
                                      </p:cBhvr>
                                      <p:to>
                                        <p:strVal val="visible"/>
                                      </p:to>
                                    </p:set>
                                    <p:animEffect transition="in" filter="blinds(horizontal)">
                                      <p:cBhvr>
                                        <p:cTn id="17" dur="500"/>
                                        <p:tgtEl>
                                          <p:spTgt spid="154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523"/>
                                        </p:tgtEl>
                                        <p:attrNameLst>
                                          <p:attrName>style.visibility</p:attrName>
                                        </p:attrNameLst>
                                      </p:cBhvr>
                                      <p:to>
                                        <p:strVal val="visible"/>
                                      </p:to>
                                    </p:set>
                                    <p:animEffect transition="in" filter="blinds(horizontal)">
                                      <p:cBhvr>
                                        <p:cTn id="22" dur="500"/>
                                        <p:tgtEl>
                                          <p:spTgt spid="155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453"/>
                                        </p:tgtEl>
                                        <p:attrNameLst>
                                          <p:attrName>style.visibility</p:attrName>
                                        </p:attrNameLst>
                                      </p:cBhvr>
                                      <p:to>
                                        <p:strVal val="visible"/>
                                      </p:to>
                                    </p:set>
                                    <p:animEffect transition="in" filter="blinds(horizontal)">
                                      <p:cBhvr>
                                        <p:cTn id="27" dur="500"/>
                                        <p:tgtEl>
                                          <p:spTgt spid="154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447"/>
                                        </p:tgtEl>
                                        <p:attrNameLst>
                                          <p:attrName>style.visibility</p:attrName>
                                        </p:attrNameLst>
                                      </p:cBhvr>
                                      <p:to>
                                        <p:strVal val="visible"/>
                                      </p:to>
                                    </p:set>
                                    <p:animEffect transition="in" filter="box(in)">
                                      <p:cBhvr>
                                        <p:cTn id="32" dur="500"/>
                                        <p:tgtEl>
                                          <p:spTgt spid="154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15523"/>
                                        </p:tgtEl>
                                      </p:cBhvr>
                                    </p:animEffect>
                                    <p:set>
                                      <p:cBhvr>
                                        <p:cTn id="37" dur="1" fill="hold">
                                          <p:stCondLst>
                                            <p:cond delay="499"/>
                                          </p:stCondLst>
                                        </p:cTn>
                                        <p:tgtEl>
                                          <p:spTgt spid="1552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5524"/>
                                        </p:tgtEl>
                                        <p:attrNameLst>
                                          <p:attrName>style.visibility</p:attrName>
                                        </p:attrNameLst>
                                      </p:cBhvr>
                                      <p:to>
                                        <p:strVal val="visible"/>
                                      </p:to>
                                    </p:set>
                                    <p:animEffect transition="in" filter="box(in)">
                                      <p:cBhvr>
                                        <p:cTn id="42" dur="500"/>
                                        <p:tgtEl>
                                          <p:spTgt spid="155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5454"/>
                                        </p:tgtEl>
                                        <p:attrNameLst>
                                          <p:attrName>style.visibility</p:attrName>
                                        </p:attrNameLst>
                                      </p:cBhvr>
                                      <p:to>
                                        <p:strVal val="visible"/>
                                      </p:to>
                                    </p:set>
                                    <p:animEffect transition="in" filter="box(in)">
                                      <p:cBhvr>
                                        <p:cTn id="47" dur="500"/>
                                        <p:tgtEl>
                                          <p:spTgt spid="15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7" grpId="0"/>
      <p:bldP spid="15438" grpId="0"/>
      <p:bldP spid="15439" grpId="0"/>
      <p:bldP spid="154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3" name="Text Box 69">
            <a:extLst>
              <a:ext uri="{FF2B5EF4-FFF2-40B4-BE49-F238E27FC236}">
                <a16:creationId xmlns:a16="http://schemas.microsoft.com/office/drawing/2014/main" id="{080A53EC-F3D4-4B7B-B532-DCF2366631BC}"/>
              </a:ext>
            </a:extLst>
          </p:cNvPr>
          <p:cNvSpPr txBox="1">
            <a:spLocks noChangeArrowheads="1"/>
          </p:cNvSpPr>
          <p:nvPr/>
        </p:nvSpPr>
        <p:spPr bwMode="auto">
          <a:xfrm>
            <a:off x="533400" y="1066800"/>
            <a:ext cx="3886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0">
                <a:solidFill>
                  <a:srgbClr val="000000"/>
                </a:solidFill>
              </a:rPr>
              <a:t>Đọc số đo điện trở trong hình bên?</a:t>
            </a:r>
          </a:p>
        </p:txBody>
      </p:sp>
      <p:grpSp>
        <p:nvGrpSpPr>
          <p:cNvPr id="16456" name="Group 72">
            <a:extLst>
              <a:ext uri="{FF2B5EF4-FFF2-40B4-BE49-F238E27FC236}">
                <a16:creationId xmlns:a16="http://schemas.microsoft.com/office/drawing/2014/main" id="{1A64390C-C405-4916-978A-D13B92BC0359}"/>
              </a:ext>
            </a:extLst>
          </p:cNvPr>
          <p:cNvGrpSpPr>
            <a:grpSpLocks/>
          </p:cNvGrpSpPr>
          <p:nvPr/>
        </p:nvGrpSpPr>
        <p:grpSpPr bwMode="auto">
          <a:xfrm>
            <a:off x="714375" y="2895600"/>
            <a:ext cx="3200400" cy="457200"/>
            <a:chOff x="528" y="1824"/>
            <a:chExt cx="2016" cy="288"/>
          </a:xfrm>
        </p:grpSpPr>
        <p:sp>
          <p:nvSpPr>
            <p:cNvPr id="78916" name="Text Box 70">
              <a:extLst>
                <a:ext uri="{FF2B5EF4-FFF2-40B4-BE49-F238E27FC236}">
                  <a16:creationId xmlns:a16="http://schemas.microsoft.com/office/drawing/2014/main" id="{75ED940A-824E-45CC-85C7-BF08F35599F0}"/>
                </a:ext>
              </a:extLst>
            </p:cNvPr>
            <p:cNvSpPr txBox="1">
              <a:spLocks noChangeArrowheads="1"/>
            </p:cNvSpPr>
            <p:nvPr/>
          </p:nvSpPr>
          <p:spPr bwMode="auto">
            <a:xfrm>
              <a:off x="528" y="1824"/>
              <a:ext cx="20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b="0">
                  <a:solidFill>
                    <a:srgbClr val="000000"/>
                  </a:solidFill>
                </a:rPr>
                <a:t>R = 1500</a:t>
              </a:r>
            </a:p>
          </p:txBody>
        </p:sp>
        <p:graphicFrame>
          <p:nvGraphicFramePr>
            <p:cNvPr id="78917" name="Object 71">
              <a:extLst>
                <a:ext uri="{FF2B5EF4-FFF2-40B4-BE49-F238E27FC236}">
                  <a16:creationId xmlns:a16="http://schemas.microsoft.com/office/drawing/2014/main" id="{2D221987-0108-431B-B1C7-AD7FB2D3D9F0}"/>
                </a:ext>
              </a:extLst>
            </p:cNvPr>
            <p:cNvGraphicFramePr>
              <a:graphicFrameLocks noChangeAspect="1"/>
            </p:cNvGraphicFramePr>
            <p:nvPr/>
          </p:nvGraphicFramePr>
          <p:xfrm>
            <a:off x="1968" y="1857"/>
            <a:ext cx="231" cy="229"/>
          </p:xfrm>
          <a:graphic>
            <a:graphicData uri="http://schemas.openxmlformats.org/presentationml/2006/ole">
              <mc:AlternateContent xmlns:mc="http://schemas.openxmlformats.org/markup-compatibility/2006">
                <mc:Choice xmlns:v="urn:schemas-microsoft-com:vml" Requires="v">
                  <p:oleObj name="Equation" r:id="rId2" imgW="164885" imgH="164885" progId="Equation.3">
                    <p:embed/>
                  </p:oleObj>
                </mc:Choice>
                <mc:Fallback>
                  <p:oleObj name="Equation" r:id="rId2" imgW="164885" imgH="164885" progId="Equation.3">
                    <p:embed/>
                    <p:pic>
                      <p:nvPicPr>
                        <p:cNvPr id="0" name="Object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1857"/>
                          <a:ext cx="231"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78852" name="Picture 75" descr="VOM Face">
            <a:extLst>
              <a:ext uri="{FF2B5EF4-FFF2-40B4-BE49-F238E27FC236}">
                <a16:creationId xmlns:a16="http://schemas.microsoft.com/office/drawing/2014/main" id="{060EC828-3B67-48A9-A0EF-348D42DB3A09}"/>
              </a:ext>
            </a:extLst>
          </p:cNvPr>
          <p:cNvPicPr>
            <a:picLocks noChangeAspect="1" noChangeArrowheads="1"/>
          </p:cNvPicPr>
          <p:nvPr/>
        </p:nvPicPr>
        <p:blipFill>
          <a:blip r:embed="rId4">
            <a:lum bright="24000" contrast="34000"/>
            <a:extLst>
              <a:ext uri="{28A0092B-C50C-407E-A947-70E740481C1C}">
                <a14:useLocalDpi xmlns:a14="http://schemas.microsoft.com/office/drawing/2010/main" val="0"/>
              </a:ext>
            </a:extLst>
          </a:blip>
          <a:srcRect/>
          <a:stretch>
            <a:fillRect/>
          </a:stretch>
        </p:blipFill>
        <p:spPr bwMode="auto">
          <a:xfrm>
            <a:off x="4827588" y="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60" name="Rectangle 76">
            <a:extLst>
              <a:ext uri="{FF2B5EF4-FFF2-40B4-BE49-F238E27FC236}">
                <a16:creationId xmlns:a16="http://schemas.microsoft.com/office/drawing/2014/main" id="{23239F75-608E-404B-B7D9-7AB3F10E8311}"/>
              </a:ext>
            </a:extLst>
          </p:cNvPr>
          <p:cNvSpPr>
            <a:spLocks noChangeArrowheads="1"/>
          </p:cNvSpPr>
          <p:nvPr/>
        </p:nvSpPr>
        <p:spPr bwMode="auto">
          <a:xfrm>
            <a:off x="4827588" y="3200400"/>
            <a:ext cx="4114800" cy="3657600"/>
          </a:xfrm>
          <a:prstGeom prst="rect">
            <a:avLst/>
          </a:prstGeom>
          <a:gradFill rotWithShape="1">
            <a:gsLst>
              <a:gs pos="0">
                <a:srgbClr val="B2B2B2">
                  <a:alpha val="62000"/>
                </a:srgbClr>
              </a:gs>
              <a:gs pos="50000">
                <a:srgbClr val="B2B2B2">
                  <a:gamma/>
                  <a:tint val="0"/>
                  <a:invGamma/>
                </a:srgbClr>
              </a:gs>
              <a:gs pos="100000">
                <a:srgbClr val="B2B2B2">
                  <a:alpha val="62000"/>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vi-VN" sz="2800" b="0">
              <a:solidFill>
                <a:srgbClr val="000000"/>
              </a:solidFill>
              <a:latin typeface="Arial" panose="020B0604020202020204" pitchFamily="34" charset="0"/>
            </a:endParaRPr>
          </a:p>
        </p:txBody>
      </p:sp>
      <p:sp>
        <p:nvSpPr>
          <p:cNvPr id="78856" name="Oval 78">
            <a:extLst>
              <a:ext uri="{FF2B5EF4-FFF2-40B4-BE49-F238E27FC236}">
                <a16:creationId xmlns:a16="http://schemas.microsoft.com/office/drawing/2014/main" id="{5268A1D8-59F5-440D-B795-2E9DEAED1ACC}"/>
              </a:ext>
            </a:extLst>
          </p:cNvPr>
          <p:cNvSpPr>
            <a:spLocks noChangeArrowheads="1"/>
          </p:cNvSpPr>
          <p:nvPr/>
        </p:nvSpPr>
        <p:spPr bwMode="auto">
          <a:xfrm>
            <a:off x="6061075" y="4094163"/>
            <a:ext cx="1447800" cy="1447800"/>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nvGrpSpPr>
          <p:cNvPr id="78857" name="Group 79">
            <a:extLst>
              <a:ext uri="{FF2B5EF4-FFF2-40B4-BE49-F238E27FC236}">
                <a16:creationId xmlns:a16="http://schemas.microsoft.com/office/drawing/2014/main" id="{3890D665-FED4-436B-A043-45982099AED1}"/>
              </a:ext>
            </a:extLst>
          </p:cNvPr>
          <p:cNvGrpSpPr>
            <a:grpSpLocks/>
          </p:cNvGrpSpPr>
          <p:nvPr/>
        </p:nvGrpSpPr>
        <p:grpSpPr bwMode="auto">
          <a:xfrm>
            <a:off x="5056188" y="3505200"/>
            <a:ext cx="1752600" cy="1509713"/>
            <a:chOff x="1776" y="2208"/>
            <a:chExt cx="1104" cy="951"/>
          </a:xfrm>
        </p:grpSpPr>
        <p:grpSp>
          <p:nvGrpSpPr>
            <p:cNvPr id="78903" name="Group 80">
              <a:extLst>
                <a:ext uri="{FF2B5EF4-FFF2-40B4-BE49-F238E27FC236}">
                  <a16:creationId xmlns:a16="http://schemas.microsoft.com/office/drawing/2014/main" id="{52EA1E98-3B28-4CF0-A06F-4D96F304490D}"/>
                </a:ext>
              </a:extLst>
            </p:cNvPr>
            <p:cNvGrpSpPr>
              <a:grpSpLocks/>
            </p:cNvGrpSpPr>
            <p:nvPr/>
          </p:nvGrpSpPr>
          <p:grpSpPr bwMode="auto">
            <a:xfrm>
              <a:off x="1776" y="2208"/>
              <a:ext cx="1104" cy="951"/>
              <a:chOff x="1776" y="2208"/>
              <a:chExt cx="1104" cy="951"/>
            </a:xfrm>
          </p:grpSpPr>
          <p:sp>
            <p:nvSpPr>
              <p:cNvPr id="78905" name="Line 81">
                <a:extLst>
                  <a:ext uri="{FF2B5EF4-FFF2-40B4-BE49-F238E27FC236}">
                    <a16:creationId xmlns:a16="http://schemas.microsoft.com/office/drawing/2014/main" id="{4AC0530E-F376-41EA-BDF6-A2B3095701DE}"/>
                  </a:ext>
                </a:extLst>
              </p:cNvPr>
              <p:cNvSpPr>
                <a:spLocks noChangeShapeType="1"/>
              </p:cNvSpPr>
              <p:nvPr/>
            </p:nvSpPr>
            <p:spPr bwMode="auto">
              <a:xfrm>
                <a:off x="1776" y="302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906" name="Line 82">
                <a:extLst>
                  <a:ext uri="{FF2B5EF4-FFF2-40B4-BE49-F238E27FC236}">
                    <a16:creationId xmlns:a16="http://schemas.microsoft.com/office/drawing/2014/main" id="{47F9D8F9-9FC3-4245-AD2E-D9CC7EB74658}"/>
                  </a:ext>
                </a:extLst>
              </p:cNvPr>
              <p:cNvSpPr>
                <a:spLocks noChangeShapeType="1"/>
              </p:cNvSpPr>
              <p:nvPr/>
            </p:nvSpPr>
            <p:spPr bwMode="auto">
              <a:xfrm flipV="1">
                <a:off x="177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907" name="Line 83">
                <a:extLst>
                  <a:ext uri="{FF2B5EF4-FFF2-40B4-BE49-F238E27FC236}">
                    <a16:creationId xmlns:a16="http://schemas.microsoft.com/office/drawing/2014/main" id="{48DA7587-DC4D-4D87-953A-14260F5A2B6F}"/>
                  </a:ext>
                </a:extLst>
              </p:cNvPr>
              <p:cNvSpPr>
                <a:spLocks noChangeShapeType="1"/>
              </p:cNvSpPr>
              <p:nvPr/>
            </p:nvSpPr>
            <p:spPr bwMode="auto">
              <a:xfrm>
                <a:off x="1776" y="220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908" name="Line 84">
                <a:extLst>
                  <a:ext uri="{FF2B5EF4-FFF2-40B4-BE49-F238E27FC236}">
                    <a16:creationId xmlns:a16="http://schemas.microsoft.com/office/drawing/2014/main" id="{107A9288-ED02-490A-A79E-60118BD77B5A}"/>
                  </a:ext>
                </a:extLst>
              </p:cNvPr>
              <p:cNvSpPr>
                <a:spLocks noChangeShapeType="1"/>
              </p:cNvSpPr>
              <p:nvPr/>
            </p:nvSpPr>
            <p:spPr bwMode="auto">
              <a:xfrm>
                <a:off x="1776" y="27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909" name="Line 85">
                <a:extLst>
                  <a:ext uri="{FF2B5EF4-FFF2-40B4-BE49-F238E27FC236}">
                    <a16:creationId xmlns:a16="http://schemas.microsoft.com/office/drawing/2014/main" id="{8244CCF6-F6A9-436C-B86A-995B00E26201}"/>
                  </a:ext>
                </a:extLst>
              </p:cNvPr>
              <p:cNvSpPr>
                <a:spLocks noChangeShapeType="1"/>
              </p:cNvSpPr>
              <p:nvPr/>
            </p:nvSpPr>
            <p:spPr bwMode="auto">
              <a:xfrm>
                <a:off x="1776" y="259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910" name="Line 86">
                <a:extLst>
                  <a:ext uri="{FF2B5EF4-FFF2-40B4-BE49-F238E27FC236}">
                    <a16:creationId xmlns:a16="http://schemas.microsoft.com/office/drawing/2014/main" id="{E907C875-EBFE-4D0B-A80B-6C4528D6549A}"/>
                  </a:ext>
                </a:extLst>
              </p:cNvPr>
              <p:cNvSpPr>
                <a:spLocks noChangeShapeType="1"/>
              </p:cNvSpPr>
              <p:nvPr/>
            </p:nvSpPr>
            <p:spPr bwMode="auto">
              <a:xfrm>
                <a:off x="1776" y="2400"/>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911" name="Text Box 87">
                <a:extLst>
                  <a:ext uri="{FF2B5EF4-FFF2-40B4-BE49-F238E27FC236}">
                    <a16:creationId xmlns:a16="http://schemas.microsoft.com/office/drawing/2014/main" id="{3AB40CF3-F759-4764-913A-4B86A12B833A}"/>
                  </a:ext>
                </a:extLst>
              </p:cNvPr>
              <p:cNvSpPr txBox="1">
                <a:spLocks noChangeArrowheads="1"/>
              </p:cNvSpPr>
              <p:nvPr/>
            </p:nvSpPr>
            <p:spPr bwMode="auto">
              <a:xfrm>
                <a:off x="1968"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8912" name="Text Box 88">
                <a:extLst>
                  <a:ext uri="{FF2B5EF4-FFF2-40B4-BE49-F238E27FC236}">
                    <a16:creationId xmlns:a16="http://schemas.microsoft.com/office/drawing/2014/main" id="{13A44704-2556-4A3E-BED6-557483334475}"/>
                  </a:ext>
                </a:extLst>
              </p:cNvPr>
              <p:cNvSpPr txBox="1">
                <a:spLocks noChangeArrowheads="1"/>
              </p:cNvSpPr>
              <p:nvPr/>
            </p:nvSpPr>
            <p:spPr bwMode="auto">
              <a:xfrm>
                <a:off x="2064" y="268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8913" name="Text Box 89">
                <a:extLst>
                  <a:ext uri="{FF2B5EF4-FFF2-40B4-BE49-F238E27FC236}">
                    <a16:creationId xmlns:a16="http://schemas.microsoft.com/office/drawing/2014/main" id="{6B4A4123-898D-458F-8486-AAA0ADB273CC}"/>
                  </a:ext>
                </a:extLst>
              </p:cNvPr>
              <p:cNvSpPr txBox="1">
                <a:spLocks noChangeArrowheads="1"/>
              </p:cNvSpPr>
              <p:nvPr/>
            </p:nvSpPr>
            <p:spPr bwMode="auto">
              <a:xfrm>
                <a:off x="2160" y="251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8914" name="Text Box 90">
                <a:extLst>
                  <a:ext uri="{FF2B5EF4-FFF2-40B4-BE49-F238E27FC236}">
                    <a16:creationId xmlns:a16="http://schemas.microsoft.com/office/drawing/2014/main" id="{A8FB2FDC-1D0A-4ECB-B1E9-CF5F394E8C21}"/>
                  </a:ext>
                </a:extLst>
              </p:cNvPr>
              <p:cNvSpPr txBox="1">
                <a:spLocks noChangeArrowheads="1"/>
              </p:cNvSpPr>
              <p:nvPr/>
            </p:nvSpPr>
            <p:spPr bwMode="auto">
              <a:xfrm>
                <a:off x="2256" y="235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8915" name="Text Box 91">
                <a:extLst>
                  <a:ext uri="{FF2B5EF4-FFF2-40B4-BE49-F238E27FC236}">
                    <a16:creationId xmlns:a16="http://schemas.microsoft.com/office/drawing/2014/main" id="{19CA63F9-0C3B-431C-9A6F-6D77B917F67D}"/>
                  </a:ext>
                </a:extLst>
              </p:cNvPr>
              <p:cNvSpPr txBox="1">
                <a:spLocks noChangeArrowheads="1"/>
              </p:cNvSpPr>
              <p:nvPr/>
            </p:nvSpPr>
            <p:spPr bwMode="auto">
              <a:xfrm>
                <a:off x="2496"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grpSp>
        <p:sp>
          <p:nvSpPr>
            <p:cNvPr id="78904" name="Line 92">
              <a:extLst>
                <a:ext uri="{FF2B5EF4-FFF2-40B4-BE49-F238E27FC236}">
                  <a16:creationId xmlns:a16="http://schemas.microsoft.com/office/drawing/2014/main" id="{4C4EA1BC-C0CF-49F4-AFF5-166F97FC10BA}"/>
                </a:ext>
              </a:extLst>
            </p:cNvPr>
            <p:cNvSpPr>
              <a:spLocks noChangeShapeType="1"/>
            </p:cNvSpPr>
            <p:nvPr/>
          </p:nvSpPr>
          <p:spPr bwMode="auto">
            <a:xfrm>
              <a:off x="2640"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8858" name="Group 93">
            <a:extLst>
              <a:ext uri="{FF2B5EF4-FFF2-40B4-BE49-F238E27FC236}">
                <a16:creationId xmlns:a16="http://schemas.microsoft.com/office/drawing/2014/main" id="{5458A641-C534-411B-AFCF-6F9D4D85048F}"/>
              </a:ext>
            </a:extLst>
          </p:cNvPr>
          <p:cNvGrpSpPr>
            <a:grpSpLocks/>
          </p:cNvGrpSpPr>
          <p:nvPr/>
        </p:nvGrpSpPr>
        <p:grpSpPr bwMode="auto">
          <a:xfrm>
            <a:off x="6808788" y="3505200"/>
            <a:ext cx="1620837" cy="1509713"/>
            <a:chOff x="2915" y="2208"/>
            <a:chExt cx="1021" cy="951"/>
          </a:xfrm>
        </p:grpSpPr>
        <p:sp>
          <p:nvSpPr>
            <p:cNvPr id="78891" name="Text Box 94">
              <a:extLst>
                <a:ext uri="{FF2B5EF4-FFF2-40B4-BE49-F238E27FC236}">
                  <a16:creationId xmlns:a16="http://schemas.microsoft.com/office/drawing/2014/main" id="{8680BBE0-1417-4C2A-9796-7F9C6BC4F752}"/>
                </a:ext>
              </a:extLst>
            </p:cNvPr>
            <p:cNvSpPr txBox="1">
              <a:spLocks noChangeArrowheads="1"/>
            </p:cNvSpPr>
            <p:nvPr/>
          </p:nvSpPr>
          <p:spPr bwMode="auto">
            <a:xfrm>
              <a:off x="3277" y="292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a:t>
              </a:r>
            </a:p>
          </p:txBody>
        </p:sp>
        <p:sp>
          <p:nvSpPr>
            <p:cNvPr id="78892" name="Text Box 95">
              <a:extLst>
                <a:ext uri="{FF2B5EF4-FFF2-40B4-BE49-F238E27FC236}">
                  <a16:creationId xmlns:a16="http://schemas.microsoft.com/office/drawing/2014/main" id="{E121E31A-E79C-49A6-A41B-6B69240420DF}"/>
                </a:ext>
              </a:extLst>
            </p:cNvPr>
            <p:cNvSpPr txBox="1">
              <a:spLocks noChangeArrowheads="1"/>
            </p:cNvSpPr>
            <p:nvPr/>
          </p:nvSpPr>
          <p:spPr bwMode="auto">
            <a:xfrm>
              <a:off x="3303" y="273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a:t>
              </a:r>
            </a:p>
          </p:txBody>
        </p:sp>
        <p:sp>
          <p:nvSpPr>
            <p:cNvPr id="78893" name="Text Box 96">
              <a:extLst>
                <a:ext uri="{FF2B5EF4-FFF2-40B4-BE49-F238E27FC236}">
                  <a16:creationId xmlns:a16="http://schemas.microsoft.com/office/drawing/2014/main" id="{9C774030-6CA4-45DF-8A1F-26730FA15CFA}"/>
                </a:ext>
              </a:extLst>
            </p:cNvPr>
            <p:cNvSpPr txBox="1">
              <a:spLocks noChangeArrowheads="1"/>
            </p:cNvSpPr>
            <p:nvPr/>
          </p:nvSpPr>
          <p:spPr bwMode="auto">
            <a:xfrm>
              <a:off x="3216" y="2592"/>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a:t>
              </a:r>
            </a:p>
          </p:txBody>
        </p:sp>
        <p:sp>
          <p:nvSpPr>
            <p:cNvPr id="78894" name="Text Box 97">
              <a:extLst>
                <a:ext uri="{FF2B5EF4-FFF2-40B4-BE49-F238E27FC236}">
                  <a16:creationId xmlns:a16="http://schemas.microsoft.com/office/drawing/2014/main" id="{58A7A3AF-892C-4E1B-8E72-C82827A0B12A}"/>
                </a:ext>
              </a:extLst>
            </p:cNvPr>
            <p:cNvSpPr txBox="1">
              <a:spLocks noChangeArrowheads="1"/>
            </p:cNvSpPr>
            <p:nvPr/>
          </p:nvSpPr>
          <p:spPr bwMode="auto">
            <a:xfrm>
              <a:off x="3120" y="2400"/>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250</a:t>
              </a:r>
            </a:p>
          </p:txBody>
        </p:sp>
        <p:sp>
          <p:nvSpPr>
            <p:cNvPr id="78895" name="Text Box 98">
              <a:extLst>
                <a:ext uri="{FF2B5EF4-FFF2-40B4-BE49-F238E27FC236}">
                  <a16:creationId xmlns:a16="http://schemas.microsoft.com/office/drawing/2014/main" id="{2CC130BF-EA99-4CAE-86FF-25F30B1E7425}"/>
                </a:ext>
              </a:extLst>
            </p:cNvPr>
            <p:cNvSpPr txBox="1">
              <a:spLocks noChangeArrowheads="1"/>
            </p:cNvSpPr>
            <p:nvPr/>
          </p:nvSpPr>
          <p:spPr bwMode="auto">
            <a:xfrm>
              <a:off x="2915" y="2256"/>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500</a:t>
              </a:r>
            </a:p>
          </p:txBody>
        </p:sp>
        <p:sp>
          <p:nvSpPr>
            <p:cNvPr id="78896" name="Line 99">
              <a:extLst>
                <a:ext uri="{FF2B5EF4-FFF2-40B4-BE49-F238E27FC236}">
                  <a16:creationId xmlns:a16="http://schemas.microsoft.com/office/drawing/2014/main" id="{004A6D0B-F989-4F02-8597-19BCC38F9C29}"/>
                </a:ext>
              </a:extLst>
            </p:cNvPr>
            <p:cNvSpPr>
              <a:spLocks noChangeShapeType="1"/>
            </p:cNvSpPr>
            <p:nvPr/>
          </p:nvSpPr>
          <p:spPr bwMode="auto">
            <a:xfrm>
              <a:off x="3696" y="302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97" name="Line 100">
              <a:extLst>
                <a:ext uri="{FF2B5EF4-FFF2-40B4-BE49-F238E27FC236}">
                  <a16:creationId xmlns:a16="http://schemas.microsoft.com/office/drawing/2014/main" id="{4BF35374-9545-40D7-A68B-F737622F76B6}"/>
                </a:ext>
              </a:extLst>
            </p:cNvPr>
            <p:cNvSpPr>
              <a:spLocks noChangeShapeType="1"/>
            </p:cNvSpPr>
            <p:nvPr/>
          </p:nvSpPr>
          <p:spPr bwMode="auto">
            <a:xfrm>
              <a:off x="3120" y="2208"/>
              <a:ext cx="8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98" name="Line 101">
              <a:extLst>
                <a:ext uri="{FF2B5EF4-FFF2-40B4-BE49-F238E27FC236}">
                  <a16:creationId xmlns:a16="http://schemas.microsoft.com/office/drawing/2014/main" id="{1D860DCD-76BF-4788-AF87-943AFB83441D}"/>
                </a:ext>
              </a:extLst>
            </p:cNvPr>
            <p:cNvSpPr>
              <a:spLocks noChangeShapeType="1"/>
            </p:cNvSpPr>
            <p:nvPr/>
          </p:nvSpPr>
          <p:spPr bwMode="auto">
            <a:xfrm>
              <a:off x="3456" y="240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99" name="Line 102">
              <a:extLst>
                <a:ext uri="{FF2B5EF4-FFF2-40B4-BE49-F238E27FC236}">
                  <a16:creationId xmlns:a16="http://schemas.microsoft.com/office/drawing/2014/main" id="{4F219768-66DD-48A1-AAAB-E38101E38CFD}"/>
                </a:ext>
              </a:extLst>
            </p:cNvPr>
            <p:cNvSpPr>
              <a:spLocks noChangeShapeType="1"/>
            </p:cNvSpPr>
            <p:nvPr/>
          </p:nvSpPr>
          <p:spPr bwMode="auto">
            <a:xfrm>
              <a:off x="3552" y="264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900" name="Line 103">
              <a:extLst>
                <a:ext uri="{FF2B5EF4-FFF2-40B4-BE49-F238E27FC236}">
                  <a16:creationId xmlns:a16="http://schemas.microsoft.com/office/drawing/2014/main" id="{E753085A-BF08-4B54-B8CF-F1D69A3FBC22}"/>
                </a:ext>
              </a:extLst>
            </p:cNvPr>
            <p:cNvSpPr>
              <a:spLocks noChangeShapeType="1"/>
            </p:cNvSpPr>
            <p:nvPr/>
          </p:nvSpPr>
          <p:spPr bwMode="auto">
            <a:xfrm>
              <a:off x="3648" y="2832"/>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901" name="Line 104">
              <a:extLst>
                <a:ext uri="{FF2B5EF4-FFF2-40B4-BE49-F238E27FC236}">
                  <a16:creationId xmlns:a16="http://schemas.microsoft.com/office/drawing/2014/main" id="{67F3BF24-8270-4346-BE71-33AD92E3B777}"/>
                </a:ext>
              </a:extLst>
            </p:cNvPr>
            <p:cNvSpPr>
              <a:spLocks noChangeShapeType="1"/>
            </p:cNvSpPr>
            <p:nvPr/>
          </p:nvSpPr>
          <p:spPr bwMode="auto">
            <a:xfrm>
              <a:off x="3936" y="2208"/>
              <a:ext cx="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902" name="Line 105">
              <a:extLst>
                <a:ext uri="{FF2B5EF4-FFF2-40B4-BE49-F238E27FC236}">
                  <a16:creationId xmlns:a16="http://schemas.microsoft.com/office/drawing/2014/main" id="{8DD6AE93-603B-47EE-818C-EAC50D389732}"/>
                </a:ext>
              </a:extLst>
            </p:cNvPr>
            <p:cNvSpPr>
              <a:spLocks noChangeShapeType="1"/>
            </p:cNvSpPr>
            <p:nvPr/>
          </p:nvSpPr>
          <p:spPr bwMode="auto">
            <a:xfrm flipH="1">
              <a:off x="3068" y="220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8859" name="Group 106">
            <a:extLst>
              <a:ext uri="{FF2B5EF4-FFF2-40B4-BE49-F238E27FC236}">
                <a16:creationId xmlns:a16="http://schemas.microsoft.com/office/drawing/2014/main" id="{E53CC596-7656-4EFE-8A6D-6534BDD14403}"/>
              </a:ext>
            </a:extLst>
          </p:cNvPr>
          <p:cNvGrpSpPr>
            <a:grpSpLocks/>
          </p:cNvGrpSpPr>
          <p:nvPr/>
        </p:nvGrpSpPr>
        <p:grpSpPr bwMode="auto">
          <a:xfrm>
            <a:off x="5056188" y="4994275"/>
            <a:ext cx="1905000" cy="1198563"/>
            <a:chOff x="1776" y="3146"/>
            <a:chExt cx="1200" cy="755"/>
          </a:xfrm>
        </p:grpSpPr>
        <p:sp>
          <p:nvSpPr>
            <p:cNvPr id="78880" name="Text Box 107">
              <a:extLst>
                <a:ext uri="{FF2B5EF4-FFF2-40B4-BE49-F238E27FC236}">
                  <a16:creationId xmlns:a16="http://schemas.microsoft.com/office/drawing/2014/main" id="{63EB7FD4-C3A8-467D-BAB5-2517D397B86A}"/>
                </a:ext>
              </a:extLst>
            </p:cNvPr>
            <p:cNvSpPr txBox="1">
              <a:spLocks noChangeArrowheads="1"/>
            </p:cNvSpPr>
            <p:nvPr/>
          </p:nvSpPr>
          <p:spPr bwMode="auto">
            <a:xfrm>
              <a:off x="2496" y="364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a:t>
              </a:r>
            </a:p>
          </p:txBody>
        </p:sp>
        <p:grpSp>
          <p:nvGrpSpPr>
            <p:cNvPr id="78881" name="Group 108">
              <a:extLst>
                <a:ext uri="{FF2B5EF4-FFF2-40B4-BE49-F238E27FC236}">
                  <a16:creationId xmlns:a16="http://schemas.microsoft.com/office/drawing/2014/main" id="{6AA7AF3D-A706-4F07-8921-1A4F4710EE7B}"/>
                </a:ext>
              </a:extLst>
            </p:cNvPr>
            <p:cNvGrpSpPr>
              <a:grpSpLocks/>
            </p:cNvGrpSpPr>
            <p:nvPr/>
          </p:nvGrpSpPr>
          <p:grpSpPr bwMode="auto">
            <a:xfrm>
              <a:off x="1776" y="3146"/>
              <a:ext cx="960" cy="755"/>
              <a:chOff x="1776" y="3133"/>
              <a:chExt cx="960" cy="755"/>
            </a:xfrm>
          </p:grpSpPr>
          <p:sp>
            <p:nvSpPr>
              <p:cNvPr id="78882" name="Line 109">
                <a:extLst>
                  <a:ext uri="{FF2B5EF4-FFF2-40B4-BE49-F238E27FC236}">
                    <a16:creationId xmlns:a16="http://schemas.microsoft.com/office/drawing/2014/main" id="{5ACF5DC8-F9B1-4565-946A-201EB54A1CB1}"/>
                  </a:ext>
                </a:extLst>
              </p:cNvPr>
              <p:cNvSpPr>
                <a:spLocks noChangeShapeType="1"/>
              </p:cNvSpPr>
              <p:nvPr/>
            </p:nvSpPr>
            <p:spPr bwMode="auto">
              <a:xfrm>
                <a:off x="177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83" name="Line 110">
                <a:extLst>
                  <a:ext uri="{FF2B5EF4-FFF2-40B4-BE49-F238E27FC236}">
                    <a16:creationId xmlns:a16="http://schemas.microsoft.com/office/drawing/2014/main" id="{BEEACF96-0B8F-4438-AEDF-09B759C9CD13}"/>
                  </a:ext>
                </a:extLst>
              </p:cNvPr>
              <p:cNvSpPr>
                <a:spLocks noChangeShapeType="1"/>
              </p:cNvSpPr>
              <p:nvPr/>
            </p:nvSpPr>
            <p:spPr bwMode="auto">
              <a:xfrm>
                <a:off x="1776"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84" name="Line 111">
                <a:extLst>
                  <a:ext uri="{FF2B5EF4-FFF2-40B4-BE49-F238E27FC236}">
                    <a16:creationId xmlns:a16="http://schemas.microsoft.com/office/drawing/2014/main" id="{7CD47CE2-A305-44EA-9008-C74D4043DC7B}"/>
                  </a:ext>
                </a:extLst>
              </p:cNvPr>
              <p:cNvSpPr>
                <a:spLocks noChangeShapeType="1"/>
              </p:cNvSpPr>
              <p:nvPr/>
            </p:nvSpPr>
            <p:spPr bwMode="auto">
              <a:xfrm>
                <a:off x="1776" y="326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85" name="Line 112">
                <a:extLst>
                  <a:ext uri="{FF2B5EF4-FFF2-40B4-BE49-F238E27FC236}">
                    <a16:creationId xmlns:a16="http://schemas.microsoft.com/office/drawing/2014/main" id="{834F896A-8A36-431B-8EE0-A6C0F766677C}"/>
                  </a:ext>
                </a:extLst>
              </p:cNvPr>
              <p:cNvSpPr>
                <a:spLocks noChangeShapeType="1"/>
              </p:cNvSpPr>
              <p:nvPr/>
            </p:nvSpPr>
            <p:spPr bwMode="auto">
              <a:xfrm>
                <a:off x="1776" y="3456"/>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86" name="Line 113">
                <a:extLst>
                  <a:ext uri="{FF2B5EF4-FFF2-40B4-BE49-F238E27FC236}">
                    <a16:creationId xmlns:a16="http://schemas.microsoft.com/office/drawing/2014/main" id="{D055CE22-893E-4C70-BEE5-52DB039F2B70}"/>
                  </a:ext>
                </a:extLst>
              </p:cNvPr>
              <p:cNvSpPr>
                <a:spLocks noChangeShapeType="1"/>
              </p:cNvSpPr>
              <p:nvPr/>
            </p:nvSpPr>
            <p:spPr bwMode="auto">
              <a:xfrm>
                <a:off x="177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87" name="Text Box 114">
                <a:extLst>
                  <a:ext uri="{FF2B5EF4-FFF2-40B4-BE49-F238E27FC236}">
                    <a16:creationId xmlns:a16="http://schemas.microsoft.com/office/drawing/2014/main" id="{DEFE3F83-6E0D-47EF-BF83-1D85DDBFB13E}"/>
                  </a:ext>
                </a:extLst>
              </p:cNvPr>
              <p:cNvSpPr txBox="1">
                <a:spLocks noChangeArrowheads="1"/>
              </p:cNvSpPr>
              <p:nvPr/>
            </p:nvSpPr>
            <p:spPr bwMode="auto">
              <a:xfrm>
                <a:off x="2108" y="3360"/>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X100</a:t>
                </a:r>
              </a:p>
            </p:txBody>
          </p:sp>
          <p:sp>
            <p:nvSpPr>
              <p:cNvPr id="78888" name="Text Box 115">
                <a:extLst>
                  <a:ext uri="{FF2B5EF4-FFF2-40B4-BE49-F238E27FC236}">
                    <a16:creationId xmlns:a16="http://schemas.microsoft.com/office/drawing/2014/main" id="{51FEBCAA-8C65-4291-9065-05A1E71356A9}"/>
                  </a:ext>
                </a:extLst>
              </p:cNvPr>
              <p:cNvSpPr txBox="1">
                <a:spLocks noChangeArrowheads="1"/>
              </p:cNvSpPr>
              <p:nvPr/>
            </p:nvSpPr>
            <p:spPr bwMode="auto">
              <a:xfrm>
                <a:off x="2256" y="355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X10</a:t>
                </a:r>
              </a:p>
            </p:txBody>
          </p:sp>
          <p:sp>
            <p:nvSpPr>
              <p:cNvPr id="78889" name="Text Box 116">
                <a:extLst>
                  <a:ext uri="{FF2B5EF4-FFF2-40B4-BE49-F238E27FC236}">
                    <a16:creationId xmlns:a16="http://schemas.microsoft.com/office/drawing/2014/main" id="{C71111B2-E52C-4F14-8143-A61FF658D7B5}"/>
                  </a:ext>
                </a:extLst>
              </p:cNvPr>
              <p:cNvSpPr txBox="1">
                <a:spLocks noChangeArrowheads="1"/>
              </p:cNvSpPr>
              <p:nvPr/>
            </p:nvSpPr>
            <p:spPr bwMode="auto">
              <a:xfrm>
                <a:off x="1977" y="3133"/>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X1K</a:t>
                </a:r>
              </a:p>
            </p:txBody>
          </p:sp>
          <p:sp>
            <p:nvSpPr>
              <p:cNvPr id="78890" name="Line 117">
                <a:extLst>
                  <a:ext uri="{FF2B5EF4-FFF2-40B4-BE49-F238E27FC236}">
                    <a16:creationId xmlns:a16="http://schemas.microsoft.com/office/drawing/2014/main" id="{B8E50AEB-6DE0-4085-988E-B7C4993C858B}"/>
                  </a:ext>
                </a:extLst>
              </p:cNvPr>
              <p:cNvSpPr>
                <a:spLocks noChangeShapeType="1"/>
              </p:cNvSpPr>
              <p:nvPr/>
            </p:nvSpPr>
            <p:spPr bwMode="auto">
              <a:xfrm flipV="1">
                <a:off x="2640"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78860" name="Group 118">
            <a:extLst>
              <a:ext uri="{FF2B5EF4-FFF2-40B4-BE49-F238E27FC236}">
                <a16:creationId xmlns:a16="http://schemas.microsoft.com/office/drawing/2014/main" id="{56263D74-7344-4172-96B2-CB5077FDFD00}"/>
              </a:ext>
            </a:extLst>
          </p:cNvPr>
          <p:cNvGrpSpPr>
            <a:grpSpLocks/>
          </p:cNvGrpSpPr>
          <p:nvPr/>
        </p:nvGrpSpPr>
        <p:grpSpPr bwMode="auto">
          <a:xfrm>
            <a:off x="6732588" y="5029200"/>
            <a:ext cx="1676400" cy="1143000"/>
            <a:chOff x="2880" y="3168"/>
            <a:chExt cx="1056" cy="720"/>
          </a:xfrm>
        </p:grpSpPr>
        <p:sp>
          <p:nvSpPr>
            <p:cNvPr id="78870" name="Line 119">
              <a:extLst>
                <a:ext uri="{FF2B5EF4-FFF2-40B4-BE49-F238E27FC236}">
                  <a16:creationId xmlns:a16="http://schemas.microsoft.com/office/drawing/2014/main" id="{AC3741A2-E462-4717-8537-081CA38B29C3}"/>
                </a:ext>
              </a:extLst>
            </p:cNvPr>
            <p:cNvSpPr>
              <a:spLocks noChangeShapeType="1"/>
            </p:cNvSpPr>
            <p:nvPr/>
          </p:nvSpPr>
          <p:spPr bwMode="auto">
            <a:xfrm>
              <a:off x="3696" y="32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71" name="Line 120">
              <a:extLst>
                <a:ext uri="{FF2B5EF4-FFF2-40B4-BE49-F238E27FC236}">
                  <a16:creationId xmlns:a16="http://schemas.microsoft.com/office/drawing/2014/main" id="{36420B1C-060A-4828-A117-3BBFF5F6014F}"/>
                </a:ext>
              </a:extLst>
            </p:cNvPr>
            <p:cNvSpPr>
              <a:spLocks noChangeShapeType="1"/>
            </p:cNvSpPr>
            <p:nvPr/>
          </p:nvSpPr>
          <p:spPr bwMode="auto">
            <a:xfrm>
              <a:off x="3648" y="345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72" name="Line 121">
              <a:extLst>
                <a:ext uri="{FF2B5EF4-FFF2-40B4-BE49-F238E27FC236}">
                  <a16:creationId xmlns:a16="http://schemas.microsoft.com/office/drawing/2014/main" id="{B5D42A71-BAEB-4B95-9F63-A17C1D933A65}"/>
                </a:ext>
              </a:extLst>
            </p:cNvPr>
            <p:cNvSpPr>
              <a:spLocks noChangeShapeType="1"/>
            </p:cNvSpPr>
            <p:nvPr/>
          </p:nvSpPr>
          <p:spPr bwMode="auto">
            <a:xfrm>
              <a:off x="3456" y="3696"/>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73" name="Line 122">
              <a:extLst>
                <a:ext uri="{FF2B5EF4-FFF2-40B4-BE49-F238E27FC236}">
                  <a16:creationId xmlns:a16="http://schemas.microsoft.com/office/drawing/2014/main" id="{F3AC7D50-CE09-4145-8B47-E270018C5D8E}"/>
                </a:ext>
              </a:extLst>
            </p:cNvPr>
            <p:cNvSpPr>
              <a:spLocks noChangeShapeType="1"/>
            </p:cNvSpPr>
            <p:nvPr/>
          </p:nvSpPr>
          <p:spPr bwMode="auto">
            <a:xfrm>
              <a:off x="3072" y="3888"/>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74" name="Line 123">
              <a:extLst>
                <a:ext uri="{FF2B5EF4-FFF2-40B4-BE49-F238E27FC236}">
                  <a16:creationId xmlns:a16="http://schemas.microsoft.com/office/drawing/2014/main" id="{16A3D9B9-2817-4B6C-B696-EEC7700DA970}"/>
                </a:ext>
              </a:extLst>
            </p:cNvPr>
            <p:cNvSpPr>
              <a:spLocks noChangeShapeType="1"/>
            </p:cNvSpPr>
            <p:nvPr/>
          </p:nvSpPr>
          <p:spPr bwMode="auto">
            <a:xfrm>
              <a:off x="3936" y="3264"/>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75" name="Text Box 124">
              <a:extLst>
                <a:ext uri="{FF2B5EF4-FFF2-40B4-BE49-F238E27FC236}">
                  <a16:creationId xmlns:a16="http://schemas.microsoft.com/office/drawing/2014/main" id="{1F917D52-F5DB-4444-9228-1E79F41431DA}"/>
                </a:ext>
              </a:extLst>
            </p:cNvPr>
            <p:cNvSpPr txBox="1">
              <a:spLocks noChangeArrowheads="1"/>
            </p:cNvSpPr>
            <p:nvPr/>
          </p:nvSpPr>
          <p:spPr bwMode="auto">
            <a:xfrm>
              <a:off x="3024" y="350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100m</a:t>
              </a:r>
            </a:p>
          </p:txBody>
        </p:sp>
        <p:sp>
          <p:nvSpPr>
            <p:cNvPr id="78876" name="Text Box 125">
              <a:extLst>
                <a:ext uri="{FF2B5EF4-FFF2-40B4-BE49-F238E27FC236}">
                  <a16:creationId xmlns:a16="http://schemas.microsoft.com/office/drawing/2014/main" id="{56C2AF60-3A2B-4AEC-88AC-E0AA5C2E942E}"/>
                </a:ext>
              </a:extLst>
            </p:cNvPr>
            <p:cNvSpPr txBox="1">
              <a:spLocks noChangeArrowheads="1"/>
            </p:cNvSpPr>
            <p:nvPr/>
          </p:nvSpPr>
          <p:spPr bwMode="auto">
            <a:xfrm>
              <a:off x="3216" y="331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10m</a:t>
              </a:r>
            </a:p>
          </p:txBody>
        </p:sp>
        <p:sp>
          <p:nvSpPr>
            <p:cNvPr id="78877" name="Text Box 126">
              <a:extLst>
                <a:ext uri="{FF2B5EF4-FFF2-40B4-BE49-F238E27FC236}">
                  <a16:creationId xmlns:a16="http://schemas.microsoft.com/office/drawing/2014/main" id="{8CBD4D97-0683-43EA-9EBB-B603A1E6DBD4}"/>
                </a:ext>
              </a:extLst>
            </p:cNvPr>
            <p:cNvSpPr txBox="1">
              <a:spLocks noChangeArrowheads="1"/>
            </p:cNvSpPr>
            <p:nvPr/>
          </p:nvSpPr>
          <p:spPr bwMode="auto">
            <a:xfrm>
              <a:off x="3360" y="3168"/>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1m</a:t>
              </a:r>
            </a:p>
          </p:txBody>
        </p:sp>
        <p:sp>
          <p:nvSpPr>
            <p:cNvPr id="78878" name="Text Box 127">
              <a:extLst>
                <a:ext uri="{FF2B5EF4-FFF2-40B4-BE49-F238E27FC236}">
                  <a16:creationId xmlns:a16="http://schemas.microsoft.com/office/drawing/2014/main" id="{AE88FAE9-143A-4276-9F69-759516CAD5FF}"/>
                </a:ext>
              </a:extLst>
            </p:cNvPr>
            <p:cNvSpPr txBox="1">
              <a:spLocks noChangeArrowheads="1"/>
            </p:cNvSpPr>
            <p:nvPr/>
          </p:nvSpPr>
          <p:spPr bwMode="auto">
            <a:xfrm>
              <a:off x="2880" y="3635"/>
              <a:ext cx="3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0.5</a:t>
              </a:r>
            </a:p>
          </p:txBody>
        </p:sp>
        <p:sp>
          <p:nvSpPr>
            <p:cNvPr id="78879" name="Line 128">
              <a:extLst>
                <a:ext uri="{FF2B5EF4-FFF2-40B4-BE49-F238E27FC236}">
                  <a16:creationId xmlns:a16="http://schemas.microsoft.com/office/drawing/2014/main" id="{B3ED7095-CA3C-4755-929D-FF43F57B876A}"/>
                </a:ext>
              </a:extLst>
            </p:cNvPr>
            <p:cNvSpPr>
              <a:spLocks noChangeShapeType="1"/>
            </p:cNvSpPr>
            <p:nvPr/>
          </p:nvSpPr>
          <p:spPr bwMode="auto">
            <a:xfrm flipH="1" flipV="1">
              <a:off x="3024" y="3840"/>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78861" name="Group 129">
            <a:extLst>
              <a:ext uri="{FF2B5EF4-FFF2-40B4-BE49-F238E27FC236}">
                <a16:creationId xmlns:a16="http://schemas.microsoft.com/office/drawing/2014/main" id="{6ABB0453-B1E1-401D-B507-B4B02C257EF9}"/>
              </a:ext>
            </a:extLst>
          </p:cNvPr>
          <p:cNvGrpSpPr>
            <a:grpSpLocks/>
          </p:cNvGrpSpPr>
          <p:nvPr/>
        </p:nvGrpSpPr>
        <p:grpSpPr bwMode="auto">
          <a:xfrm rot="-6061772">
            <a:off x="6510338" y="4281488"/>
            <a:ext cx="533400" cy="1143000"/>
            <a:chOff x="2592" y="2688"/>
            <a:chExt cx="336" cy="720"/>
          </a:xfrm>
        </p:grpSpPr>
        <p:sp>
          <p:nvSpPr>
            <p:cNvPr id="78867" name="AutoShape 130">
              <a:extLst>
                <a:ext uri="{FF2B5EF4-FFF2-40B4-BE49-F238E27FC236}">
                  <a16:creationId xmlns:a16="http://schemas.microsoft.com/office/drawing/2014/main" id="{8D6EEBF5-A140-408C-BFF8-9AFC24002606}"/>
                </a:ext>
              </a:extLst>
            </p:cNvPr>
            <p:cNvSpPr>
              <a:spLocks noChangeArrowheads="1"/>
            </p:cNvSpPr>
            <p:nvPr/>
          </p:nvSpPr>
          <p:spPr bwMode="auto">
            <a:xfrm rot="-2117854">
              <a:off x="2688" y="2688"/>
              <a:ext cx="169" cy="720"/>
            </a:xfrm>
            <a:prstGeom prst="flowChartTerminator">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sp>
          <p:nvSpPr>
            <p:cNvPr id="78868" name="Line 131">
              <a:extLst>
                <a:ext uri="{FF2B5EF4-FFF2-40B4-BE49-F238E27FC236}">
                  <a16:creationId xmlns:a16="http://schemas.microsoft.com/office/drawing/2014/main" id="{92E22EE4-56F1-4E20-933D-6374F86938B8}"/>
                </a:ext>
              </a:extLst>
            </p:cNvPr>
            <p:cNvSpPr>
              <a:spLocks noChangeShapeType="1"/>
            </p:cNvSpPr>
            <p:nvPr/>
          </p:nvSpPr>
          <p:spPr bwMode="auto">
            <a:xfrm flipH="1" flipV="1">
              <a:off x="2592" y="2784"/>
              <a:ext cx="3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8869" name="Oval 132">
              <a:extLst>
                <a:ext uri="{FF2B5EF4-FFF2-40B4-BE49-F238E27FC236}">
                  <a16:creationId xmlns:a16="http://schemas.microsoft.com/office/drawing/2014/main" id="{77FE9737-4281-4509-B2FC-07A3CE32A138}"/>
                </a:ext>
              </a:extLst>
            </p:cNvPr>
            <p:cNvSpPr>
              <a:spLocks noChangeArrowheads="1"/>
            </p:cNvSpPr>
            <p:nvPr/>
          </p:nvSpPr>
          <p:spPr bwMode="auto">
            <a:xfrm>
              <a:off x="2688" y="2950"/>
              <a:ext cx="144" cy="144"/>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b="0">
                <a:solidFill>
                  <a:srgbClr val="000000"/>
                </a:solidFill>
              </a:endParaRPr>
            </a:p>
          </p:txBody>
        </p:sp>
      </p:grpSp>
      <p:sp>
        <p:nvSpPr>
          <p:cNvPr id="78862" name="Text Box 133">
            <a:extLst>
              <a:ext uri="{FF2B5EF4-FFF2-40B4-BE49-F238E27FC236}">
                <a16:creationId xmlns:a16="http://schemas.microsoft.com/office/drawing/2014/main" id="{117CDA3A-2CCE-4DBF-B59B-AD08AAC476ED}"/>
              </a:ext>
            </a:extLst>
          </p:cNvPr>
          <p:cNvSpPr txBox="1">
            <a:spLocks noChangeArrowheads="1"/>
          </p:cNvSpPr>
          <p:nvPr/>
        </p:nvSpPr>
        <p:spPr bwMode="auto">
          <a:xfrm>
            <a:off x="4800600" y="31242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ACV</a:t>
            </a:r>
            <a:r>
              <a:rPr lang="en-US" altLang="vi-VN" sz="2800" b="0">
                <a:solidFill>
                  <a:srgbClr val="000000"/>
                </a:solidFill>
                <a:latin typeface="Vrinda" panose="020B0502040204020203" pitchFamily="34" charset="0"/>
                <a:cs typeface="Vrinda" panose="020B0502040204020203" pitchFamily="34" charset="0"/>
              </a:rPr>
              <a:t>~</a:t>
            </a:r>
          </a:p>
        </p:txBody>
      </p:sp>
      <p:sp>
        <p:nvSpPr>
          <p:cNvPr id="78863" name="Text Box 134">
            <a:extLst>
              <a:ext uri="{FF2B5EF4-FFF2-40B4-BE49-F238E27FC236}">
                <a16:creationId xmlns:a16="http://schemas.microsoft.com/office/drawing/2014/main" id="{7E3BB56B-390A-4386-B499-3741DDBDB518}"/>
              </a:ext>
            </a:extLst>
          </p:cNvPr>
          <p:cNvSpPr txBox="1">
            <a:spLocks noChangeArrowheads="1"/>
          </p:cNvSpPr>
          <p:nvPr/>
        </p:nvSpPr>
        <p:spPr bwMode="auto">
          <a:xfrm>
            <a:off x="7681913" y="3186113"/>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DCV</a:t>
            </a:r>
            <a:r>
              <a:rPr lang="en-US" altLang="vi-VN" sz="2800" b="0" baseline="30000">
                <a:solidFill>
                  <a:srgbClr val="000000"/>
                </a:solidFill>
                <a:latin typeface="Vrinda" panose="020B0502040204020203" pitchFamily="34" charset="0"/>
                <a:cs typeface="Vrinda" panose="020B0502040204020203" pitchFamily="34" charset="0"/>
              </a:rPr>
              <a:t>-</a:t>
            </a:r>
          </a:p>
        </p:txBody>
      </p:sp>
      <p:sp>
        <p:nvSpPr>
          <p:cNvPr id="78864" name="Text Box 135">
            <a:extLst>
              <a:ext uri="{FF2B5EF4-FFF2-40B4-BE49-F238E27FC236}">
                <a16:creationId xmlns:a16="http://schemas.microsoft.com/office/drawing/2014/main" id="{A67404BE-D6BC-47A5-B676-B90CF6F80A2A}"/>
              </a:ext>
            </a:extLst>
          </p:cNvPr>
          <p:cNvSpPr txBox="1">
            <a:spLocks noChangeArrowheads="1"/>
          </p:cNvSpPr>
          <p:nvPr/>
        </p:nvSpPr>
        <p:spPr bwMode="auto">
          <a:xfrm>
            <a:off x="7570788" y="616585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1800" b="0">
                <a:solidFill>
                  <a:srgbClr val="000000"/>
                </a:solidFill>
              </a:rPr>
              <a:t>DCA</a:t>
            </a:r>
            <a:r>
              <a:rPr lang="en-US" altLang="vi-VN" sz="2800" b="0" baseline="30000">
                <a:solidFill>
                  <a:srgbClr val="000000"/>
                </a:solidFill>
                <a:latin typeface="Vrinda" panose="020B0502040204020203" pitchFamily="34" charset="0"/>
                <a:cs typeface="Vrinda" panose="020B0502040204020203" pitchFamily="34" charset="0"/>
              </a:rPr>
              <a:t>-</a:t>
            </a:r>
          </a:p>
        </p:txBody>
      </p:sp>
      <p:graphicFrame>
        <p:nvGraphicFramePr>
          <p:cNvPr id="78865" name="Object 136">
            <a:extLst>
              <a:ext uri="{FF2B5EF4-FFF2-40B4-BE49-F238E27FC236}">
                <a16:creationId xmlns:a16="http://schemas.microsoft.com/office/drawing/2014/main" id="{D527392A-FA59-4CA5-B352-34B168FD1AD0}"/>
              </a:ext>
            </a:extLst>
          </p:cNvPr>
          <p:cNvGraphicFramePr>
            <a:graphicFrameLocks noChangeAspect="1"/>
          </p:cNvGraphicFramePr>
          <p:nvPr/>
        </p:nvGraphicFramePr>
        <p:xfrm>
          <a:off x="5056188" y="6172200"/>
          <a:ext cx="381000" cy="381000"/>
        </p:xfrm>
        <a:graphic>
          <a:graphicData uri="http://schemas.openxmlformats.org/presentationml/2006/ole">
            <mc:AlternateContent xmlns:mc="http://schemas.openxmlformats.org/markup-compatibility/2006">
              <mc:Choice xmlns:v="urn:schemas-microsoft-com:vml" Requires="v">
                <p:oleObj name="Equation" r:id="rId5" imgW="164885" imgH="164885" progId="Equation.3">
                  <p:embed/>
                </p:oleObj>
              </mc:Choice>
              <mc:Fallback>
                <p:oleObj name="Equation" r:id="rId5" imgW="164885" imgH="164885" progId="Equation.3">
                  <p:embed/>
                  <p:pic>
                    <p:nvPicPr>
                      <p:cNvPr id="0" name="Object 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6172200"/>
                        <a:ext cx="3810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8866" name="Line 137">
            <a:extLst>
              <a:ext uri="{FF2B5EF4-FFF2-40B4-BE49-F238E27FC236}">
                <a16:creationId xmlns:a16="http://schemas.microsoft.com/office/drawing/2014/main" id="{17891128-8D4D-4443-87A4-A3C3CE34ADD4}"/>
              </a:ext>
            </a:extLst>
          </p:cNvPr>
          <p:cNvSpPr>
            <a:spLocks noChangeShapeType="1"/>
          </p:cNvSpPr>
          <p:nvPr/>
        </p:nvSpPr>
        <p:spPr bwMode="auto">
          <a:xfrm flipV="1">
            <a:off x="6954838" y="609600"/>
            <a:ext cx="1524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53"/>
                                        </p:tgtEl>
                                        <p:attrNameLst>
                                          <p:attrName>style.visibility</p:attrName>
                                        </p:attrNameLst>
                                      </p:cBhvr>
                                      <p:to>
                                        <p:strVal val="visible"/>
                                      </p:to>
                                    </p:set>
                                    <p:animEffect transition="in" filter="blinds(horizontal)">
                                      <p:cBhvr>
                                        <p:cTn id="7" dur="500"/>
                                        <p:tgtEl>
                                          <p:spTgt spid="164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456"/>
                                        </p:tgtEl>
                                        <p:attrNameLst>
                                          <p:attrName>style.visibility</p:attrName>
                                        </p:attrNameLst>
                                      </p:cBhvr>
                                      <p:to>
                                        <p:strVal val="visible"/>
                                      </p:to>
                                    </p:set>
                                    <p:animEffect transition="in" filter="box(in)">
                                      <p:cBhvr>
                                        <p:cTn id="12" dur="500"/>
                                        <p:tgtEl>
                                          <p:spTgt spid="16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68" descr="Camdo2">
            <a:extLst>
              <a:ext uri="{FF2B5EF4-FFF2-40B4-BE49-F238E27FC236}">
                <a16:creationId xmlns:a16="http://schemas.microsoft.com/office/drawing/2014/main" id="{5C9C68CD-D647-4FE0-858E-392E9ECCB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6248400"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71">
            <a:extLst>
              <a:ext uri="{FF2B5EF4-FFF2-40B4-BE49-F238E27FC236}">
                <a16:creationId xmlns:a16="http://schemas.microsoft.com/office/drawing/2014/main" id="{1F8A07AF-9FDE-4188-BAEF-150489AF2CCC}"/>
              </a:ext>
            </a:extLst>
          </p:cNvPr>
          <p:cNvSpPr txBox="1">
            <a:spLocks noChangeArrowheads="1"/>
          </p:cNvSpPr>
          <p:nvPr/>
        </p:nvSpPr>
        <p:spPr bwMode="auto">
          <a:xfrm>
            <a:off x="990600" y="381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i="1" u="sng">
                <a:solidFill>
                  <a:srgbClr val="000000"/>
                </a:solidFill>
              </a:rPr>
              <a:t>CHÚ Ý</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Camdo4">
            <a:extLst>
              <a:ext uri="{FF2B5EF4-FFF2-40B4-BE49-F238E27FC236}">
                <a16:creationId xmlns:a16="http://schemas.microsoft.com/office/drawing/2014/main" id="{0D39A6CF-D18A-4447-89EE-2E5CEAAC5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17220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5">
            <a:extLst>
              <a:ext uri="{FF2B5EF4-FFF2-40B4-BE49-F238E27FC236}">
                <a16:creationId xmlns:a16="http://schemas.microsoft.com/office/drawing/2014/main" id="{FA74D596-95E7-4458-8353-A226BABFF9FE}"/>
              </a:ext>
            </a:extLst>
          </p:cNvPr>
          <p:cNvSpPr txBox="1">
            <a:spLocks noChangeArrowheads="1"/>
          </p:cNvSpPr>
          <p:nvPr/>
        </p:nvSpPr>
        <p:spPr bwMode="auto">
          <a:xfrm>
            <a:off x="990600" y="381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i="1" u="sng">
                <a:solidFill>
                  <a:srgbClr val="000000"/>
                </a:solidFill>
              </a:rPr>
              <a:t>CHÚ 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831F3ECE-B054-4B2A-9299-14FD65EAF33F}"/>
              </a:ext>
            </a:extLst>
          </p:cNvPr>
          <p:cNvSpPr txBox="1">
            <a:spLocks noChangeArrowheads="1"/>
          </p:cNvSpPr>
          <p:nvPr/>
        </p:nvSpPr>
        <p:spPr bwMode="auto">
          <a:xfrm>
            <a:off x="1981200" y="228600"/>
            <a:ext cx="533400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50000"/>
              </a:spcBef>
              <a:defRPr/>
            </a:pPr>
            <a:r>
              <a:rPr lang="en-US" altLang="vi-VN">
                <a:solidFill>
                  <a:srgbClr val="0000CC"/>
                </a:solidFill>
                <a:effectLst>
                  <a:outerShdw blurRad="38100" dist="38100" dir="2700000" algn="tl">
                    <a:srgbClr val="000000"/>
                  </a:outerShdw>
                </a:effectLst>
                <a:latin typeface="Tahoma" pitchFamily="34" charset="0"/>
                <a:cs typeface="Arial" pitchFamily="34" charset="0"/>
              </a:rPr>
              <a:t>DỤNG CỤ, VẬT LIỆU VÀ THIẾT BỊ</a:t>
            </a:r>
            <a:endParaRPr lang="en-US" altLang="vi-VN">
              <a:solidFill>
                <a:srgbClr val="0000CC"/>
              </a:solidFill>
              <a:effectLst>
                <a:outerShdw blurRad="38100" dist="38100" dir="2700000" algn="tl">
                  <a:srgbClr val="000000"/>
                </a:outerShdw>
              </a:effectLst>
              <a:latin typeface="Tahoma" pitchFamily="34" charset="0"/>
            </a:endParaRPr>
          </a:p>
        </p:txBody>
      </p:sp>
      <p:pic>
        <p:nvPicPr>
          <p:cNvPr id="34819" name="Picture 42" descr="j0232133">
            <a:extLst>
              <a:ext uri="{FF2B5EF4-FFF2-40B4-BE49-F238E27FC236}">
                <a16:creationId xmlns:a16="http://schemas.microsoft.com/office/drawing/2014/main" id="{2BCAE659-9BB6-4ABA-AEB9-A81B99DB8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13" name="Text Box 45">
            <a:extLst>
              <a:ext uri="{FF2B5EF4-FFF2-40B4-BE49-F238E27FC236}">
                <a16:creationId xmlns:a16="http://schemas.microsoft.com/office/drawing/2014/main" id="{5773CCA8-987B-4D24-9FB8-E7BDC22D0DAA}"/>
              </a:ext>
            </a:extLst>
          </p:cNvPr>
          <p:cNvSpPr txBox="1">
            <a:spLocks noChangeArrowheads="1"/>
          </p:cNvSpPr>
          <p:nvPr/>
        </p:nvSpPr>
        <p:spPr bwMode="auto">
          <a:xfrm>
            <a:off x="3348038" y="3810000"/>
            <a:ext cx="5795962" cy="19177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rgbClr val="0000FF"/>
                </a:solidFill>
                <a:latin typeface="Tahoma" panose="020B0604030504040204" pitchFamily="34" charset="0"/>
              </a:rPr>
              <a:t>Đồng hồ đo điện:</a:t>
            </a:r>
          </a:p>
          <a:p>
            <a:pPr algn="just" eaLnBrk="1" hangingPunct="1">
              <a:spcBef>
                <a:spcPct val="0"/>
              </a:spcBef>
              <a:buFontTx/>
              <a:buChar char="•"/>
            </a:pPr>
            <a:r>
              <a:rPr lang="en-US" altLang="vi-VN" sz="2400">
                <a:solidFill>
                  <a:srgbClr val="993300"/>
                </a:solidFill>
                <a:latin typeface="Arial Unicode "/>
              </a:rPr>
              <a:t> Ampe kế </a:t>
            </a:r>
            <a:r>
              <a:rPr lang="en-US" altLang="vi-VN" sz="2400" i="1">
                <a:solidFill>
                  <a:srgbClr val="993300"/>
                </a:solidFill>
                <a:latin typeface="Arial Unicode "/>
              </a:rPr>
              <a:t>(</a:t>
            </a:r>
            <a:r>
              <a:rPr lang="en-US" altLang="vi-VN" sz="2400" i="1">
                <a:solidFill>
                  <a:srgbClr val="008000"/>
                </a:solidFill>
                <a:latin typeface="Arial Unicode "/>
              </a:rPr>
              <a:t>điện từ, thang đo 1A</a:t>
            </a:r>
            <a:r>
              <a:rPr lang="en-US" altLang="vi-VN" sz="2400">
                <a:solidFill>
                  <a:srgbClr val="993300"/>
                </a:solidFill>
                <a:latin typeface="Arial Unicode "/>
              </a:rPr>
              <a:t>) </a:t>
            </a:r>
          </a:p>
          <a:p>
            <a:pPr algn="just" eaLnBrk="1" hangingPunct="1">
              <a:spcBef>
                <a:spcPct val="0"/>
              </a:spcBef>
              <a:buFontTx/>
              <a:buChar char="•"/>
            </a:pPr>
            <a:r>
              <a:rPr lang="en-US" altLang="vi-VN" sz="2400">
                <a:solidFill>
                  <a:srgbClr val="993300"/>
                </a:solidFill>
                <a:latin typeface="Arial Unicode "/>
              </a:rPr>
              <a:t> Vôn kế </a:t>
            </a:r>
            <a:r>
              <a:rPr lang="en-US" altLang="vi-VN" sz="2400" i="1">
                <a:solidFill>
                  <a:srgbClr val="993300"/>
                </a:solidFill>
                <a:latin typeface="Arial Unicode "/>
              </a:rPr>
              <a:t>(</a:t>
            </a:r>
            <a:r>
              <a:rPr lang="en-US" altLang="vi-VN" sz="2400" i="1">
                <a:solidFill>
                  <a:srgbClr val="008000"/>
                </a:solidFill>
                <a:latin typeface="Arial Unicode "/>
              </a:rPr>
              <a:t>điện từ, thang đo 300V</a:t>
            </a:r>
            <a:r>
              <a:rPr lang="en-US" altLang="vi-VN" sz="2400">
                <a:solidFill>
                  <a:srgbClr val="993300"/>
                </a:solidFill>
                <a:latin typeface="Arial Unicode "/>
              </a:rPr>
              <a:t>) .</a:t>
            </a:r>
          </a:p>
          <a:p>
            <a:pPr algn="just" eaLnBrk="1" hangingPunct="1">
              <a:spcBef>
                <a:spcPct val="0"/>
              </a:spcBef>
              <a:buFontTx/>
              <a:buChar char="•"/>
            </a:pPr>
            <a:r>
              <a:rPr lang="en-US" altLang="vi-VN" sz="2400">
                <a:solidFill>
                  <a:srgbClr val="993300"/>
                </a:solidFill>
                <a:latin typeface="Arial Unicode "/>
              </a:rPr>
              <a:t> Ôm kế.</a:t>
            </a:r>
          </a:p>
          <a:p>
            <a:pPr algn="just" eaLnBrk="1" hangingPunct="1">
              <a:spcBef>
                <a:spcPct val="0"/>
              </a:spcBef>
              <a:buFontTx/>
              <a:buChar char="•"/>
            </a:pPr>
            <a:r>
              <a:rPr lang="en-US" altLang="vi-VN" sz="2400">
                <a:solidFill>
                  <a:srgbClr val="993300"/>
                </a:solidFill>
                <a:latin typeface="Arial Unicode "/>
              </a:rPr>
              <a:t> Đồng hồ vạn năng.</a:t>
            </a:r>
          </a:p>
        </p:txBody>
      </p:sp>
      <p:sp>
        <p:nvSpPr>
          <p:cNvPr id="4" name="AutoShape 3">
            <a:extLst>
              <a:ext uri="{FF2B5EF4-FFF2-40B4-BE49-F238E27FC236}">
                <a16:creationId xmlns:a16="http://schemas.microsoft.com/office/drawing/2014/main" id="{F879EE05-A2FB-4A0F-8E18-248B42DA1B08}"/>
              </a:ext>
            </a:extLst>
          </p:cNvPr>
          <p:cNvSpPr>
            <a:spLocks noChangeArrowheads="1"/>
          </p:cNvSpPr>
          <p:nvPr/>
        </p:nvSpPr>
        <p:spPr bwMode="auto">
          <a:xfrm>
            <a:off x="228600" y="762000"/>
            <a:ext cx="7315200" cy="2286000"/>
          </a:xfrm>
          <a:prstGeom prst="cloudCallout">
            <a:avLst>
              <a:gd name="adj1" fmla="val -33356"/>
              <a:gd name="adj2" fmla="val 108542"/>
            </a:avLst>
          </a:prstGeom>
          <a:gradFill rotWithShape="1">
            <a:gsLst>
              <a:gs pos="0">
                <a:srgbClr val="6B8EB2"/>
              </a:gs>
              <a:gs pos="50000">
                <a:srgbClr val="99CCFF"/>
              </a:gs>
              <a:gs pos="100000">
                <a:srgbClr val="6B8EB2"/>
              </a:gs>
            </a:gsLst>
            <a:lin ang="2700000" scaled="1"/>
          </a:gra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latin typeface="Arial Unicode MS" panose="020B0604020202020204" pitchFamily="34" charset="-128"/>
              </a:rPr>
              <a:t>Để thực hành bài “Sử dụng đồng hồ đo điện”, chúng ta cần  phải có những dụng cụ, vật liệu, thiết bị  nào?</a:t>
            </a:r>
          </a:p>
        </p:txBody>
      </p:sp>
      <p:sp>
        <p:nvSpPr>
          <p:cNvPr id="84015" name="Text Box 47">
            <a:extLst>
              <a:ext uri="{FF2B5EF4-FFF2-40B4-BE49-F238E27FC236}">
                <a16:creationId xmlns:a16="http://schemas.microsoft.com/office/drawing/2014/main" id="{7C6B788E-1505-4C76-B7A3-2E72A35A3B03}"/>
              </a:ext>
            </a:extLst>
          </p:cNvPr>
          <p:cNvSpPr txBox="1">
            <a:spLocks noChangeArrowheads="1"/>
          </p:cNvSpPr>
          <p:nvPr/>
        </p:nvSpPr>
        <p:spPr bwMode="auto">
          <a:xfrm>
            <a:off x="3352800" y="5670550"/>
            <a:ext cx="5033963" cy="1187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400">
                <a:solidFill>
                  <a:srgbClr val="0000FF"/>
                </a:solidFill>
                <a:latin typeface="Tahoma" panose="020B0604030504040204" pitchFamily="34" charset="0"/>
              </a:rPr>
              <a:t>Vật liệu:</a:t>
            </a:r>
          </a:p>
          <a:p>
            <a:pPr eaLnBrk="1" hangingPunct="1">
              <a:spcBef>
                <a:spcPct val="0"/>
              </a:spcBef>
              <a:buFontTx/>
              <a:buNone/>
            </a:pPr>
            <a:r>
              <a:rPr lang="en-US" altLang="vi-VN" sz="2400">
                <a:solidFill>
                  <a:srgbClr val="993300"/>
                </a:solidFill>
                <a:latin typeface="Arial Unicode "/>
              </a:rPr>
              <a:t>* Bảng thực h</a:t>
            </a:r>
            <a:r>
              <a:rPr lang="en-US" altLang="vi-VN" sz="2400">
                <a:solidFill>
                  <a:srgbClr val="993300"/>
                </a:solidFill>
              </a:rPr>
              <a:t>à</a:t>
            </a:r>
            <a:r>
              <a:rPr lang="en-US" altLang="vi-VN" sz="2400">
                <a:solidFill>
                  <a:srgbClr val="993300"/>
                </a:solidFill>
                <a:latin typeface="Arial Unicode "/>
              </a:rPr>
              <a:t>nh đo điện trở. </a:t>
            </a:r>
          </a:p>
          <a:p>
            <a:pPr eaLnBrk="1" hangingPunct="1">
              <a:spcBef>
                <a:spcPct val="0"/>
              </a:spcBef>
              <a:buFontTx/>
              <a:buNone/>
            </a:pPr>
            <a:r>
              <a:rPr lang="en-US" altLang="vi-VN" sz="2400">
                <a:solidFill>
                  <a:srgbClr val="993300"/>
                </a:solidFill>
                <a:latin typeface="Arial Unicode "/>
              </a:rPr>
              <a:t>* Dây dẫn điện.</a:t>
            </a:r>
          </a:p>
        </p:txBody>
      </p:sp>
      <p:sp>
        <p:nvSpPr>
          <p:cNvPr id="2" name="Text Box 45">
            <a:extLst>
              <a:ext uri="{FF2B5EF4-FFF2-40B4-BE49-F238E27FC236}">
                <a16:creationId xmlns:a16="http://schemas.microsoft.com/office/drawing/2014/main" id="{A30947BF-B78F-43A1-B618-B654DAA4D02E}"/>
              </a:ext>
            </a:extLst>
          </p:cNvPr>
          <p:cNvSpPr txBox="1">
            <a:spLocks noChangeArrowheads="1"/>
          </p:cNvSpPr>
          <p:nvPr/>
        </p:nvSpPr>
        <p:spPr bwMode="auto">
          <a:xfrm>
            <a:off x="3352800" y="2971800"/>
            <a:ext cx="4953000" cy="8223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rgbClr val="0000FF"/>
                </a:solidFill>
                <a:latin typeface="Tahoma" panose="020B0604030504040204" pitchFamily="34" charset="0"/>
              </a:rPr>
              <a:t>Dụng cụ:</a:t>
            </a:r>
          </a:p>
          <a:p>
            <a:pPr algn="just" eaLnBrk="1" hangingPunct="1">
              <a:spcBef>
                <a:spcPct val="0"/>
              </a:spcBef>
              <a:buFontTx/>
              <a:buNone/>
            </a:pPr>
            <a:r>
              <a:rPr lang="en-US" altLang="vi-VN" sz="2400">
                <a:solidFill>
                  <a:srgbClr val="993300"/>
                </a:solidFill>
                <a:latin typeface="Arial Unicode "/>
              </a:rPr>
              <a:t> K</a:t>
            </a:r>
            <a:r>
              <a:rPr lang="en-US" altLang="vi-VN" sz="2400">
                <a:solidFill>
                  <a:srgbClr val="993300"/>
                </a:solidFill>
                <a:latin typeface="Tahoma" panose="020B0604030504040204" pitchFamily="34" charset="0"/>
              </a:rPr>
              <a:t>ì</a:t>
            </a:r>
            <a:r>
              <a:rPr lang="en-US" altLang="vi-VN" sz="2400">
                <a:solidFill>
                  <a:srgbClr val="993300"/>
                </a:solidFill>
                <a:latin typeface="Arial Unicode "/>
              </a:rPr>
              <a:t>m điện , tua v</a:t>
            </a:r>
            <a:r>
              <a:rPr lang="en-US" altLang="vi-VN" sz="2400">
                <a:solidFill>
                  <a:srgbClr val="993300"/>
                </a:solidFill>
                <a:latin typeface="Tahoma" panose="020B0604030504040204" pitchFamily="34" charset="0"/>
              </a:rPr>
              <a:t>í</a:t>
            </a:r>
            <a:r>
              <a:rPr lang="en-US" altLang="vi-VN" sz="2400">
                <a:solidFill>
                  <a:srgbClr val="993300"/>
                </a:solidFill>
                <a:latin typeface="Arial Unicode "/>
              </a:rPr>
              <a:t>t , b</a:t>
            </a:r>
            <a:r>
              <a:rPr lang="en-US" altLang="vi-VN" sz="2400">
                <a:solidFill>
                  <a:srgbClr val="993300"/>
                </a:solidFill>
                <a:latin typeface="Tahoma" panose="020B0604030504040204" pitchFamily="34" charset="0"/>
              </a:rPr>
              <a:t>ú</a:t>
            </a:r>
            <a:r>
              <a:rPr lang="en-US" altLang="vi-VN" sz="2400">
                <a:solidFill>
                  <a:srgbClr val="993300"/>
                </a:solidFill>
                <a:latin typeface="Arial Unicode "/>
              </a:rPr>
              <a:t>t thử điện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amond(in)">
                                      <p:cBhvr>
                                        <p:cTn id="12" dur="2000"/>
                                        <p:tgtEl>
                                          <p:spTgt spid="2">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diamond(in)">
                                      <p:cBhvr>
                                        <p:cTn id="15" dur="2000"/>
                                        <p:tgtEl>
                                          <p:spTgt spid="2">
                                            <p:txEl>
                                              <p:pRg st="1" end="1"/>
                                            </p:txEl>
                                          </p:spTgt>
                                        </p:tgtEl>
                                      </p:cBhvr>
                                    </p:animEffect>
                                  </p:childTnLst>
                                </p:cTn>
                              </p:par>
                            </p:childTnLst>
                          </p:cTn>
                        </p:par>
                        <p:par>
                          <p:cTn id="16" fill="hold" nodeType="afterGroup">
                            <p:stCondLst>
                              <p:cond delay="2000"/>
                            </p:stCondLst>
                            <p:childTnLst>
                              <p:par>
                                <p:cTn id="17" presetID="4" presetClass="entr" presetSubtype="16" fill="hold" nodeType="afterEffect">
                                  <p:stCondLst>
                                    <p:cond delay="0"/>
                                  </p:stCondLst>
                                  <p:childTnLst>
                                    <p:set>
                                      <p:cBhvr>
                                        <p:cTn id="18" dur="1" fill="hold">
                                          <p:stCondLst>
                                            <p:cond delay="0"/>
                                          </p:stCondLst>
                                        </p:cTn>
                                        <p:tgtEl>
                                          <p:spTgt spid="84013">
                                            <p:txEl>
                                              <p:pRg st="0" end="0"/>
                                            </p:txEl>
                                          </p:spTgt>
                                        </p:tgtEl>
                                        <p:attrNameLst>
                                          <p:attrName>style.visibility</p:attrName>
                                        </p:attrNameLst>
                                      </p:cBhvr>
                                      <p:to>
                                        <p:strVal val="visible"/>
                                      </p:to>
                                    </p:set>
                                    <p:animEffect transition="in" filter="box(in)">
                                      <p:cBhvr>
                                        <p:cTn id="19" dur="500"/>
                                        <p:tgtEl>
                                          <p:spTgt spid="84013">
                                            <p:txEl>
                                              <p:pRg st="0" end="0"/>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84013">
                                            <p:txEl>
                                              <p:pRg st="1" end="1"/>
                                            </p:txEl>
                                          </p:spTgt>
                                        </p:tgtEl>
                                        <p:attrNameLst>
                                          <p:attrName>style.visibility</p:attrName>
                                        </p:attrNameLst>
                                      </p:cBhvr>
                                      <p:to>
                                        <p:strVal val="visible"/>
                                      </p:to>
                                    </p:set>
                                    <p:animEffect transition="in" filter="box(in)">
                                      <p:cBhvr>
                                        <p:cTn id="22" dur="500"/>
                                        <p:tgtEl>
                                          <p:spTgt spid="84013">
                                            <p:txEl>
                                              <p:pRg st="1" end="1"/>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84013">
                                            <p:txEl>
                                              <p:pRg st="2" end="2"/>
                                            </p:txEl>
                                          </p:spTgt>
                                        </p:tgtEl>
                                        <p:attrNameLst>
                                          <p:attrName>style.visibility</p:attrName>
                                        </p:attrNameLst>
                                      </p:cBhvr>
                                      <p:to>
                                        <p:strVal val="visible"/>
                                      </p:to>
                                    </p:set>
                                    <p:animEffect transition="in" filter="box(in)">
                                      <p:cBhvr>
                                        <p:cTn id="25" dur="500"/>
                                        <p:tgtEl>
                                          <p:spTgt spid="84013">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84013">
                                            <p:txEl>
                                              <p:pRg st="3" end="3"/>
                                            </p:txEl>
                                          </p:spTgt>
                                        </p:tgtEl>
                                        <p:attrNameLst>
                                          <p:attrName>style.visibility</p:attrName>
                                        </p:attrNameLst>
                                      </p:cBhvr>
                                      <p:to>
                                        <p:strVal val="visible"/>
                                      </p:to>
                                    </p:set>
                                    <p:animEffect transition="in" filter="box(in)">
                                      <p:cBhvr>
                                        <p:cTn id="28" dur="500"/>
                                        <p:tgtEl>
                                          <p:spTgt spid="84013">
                                            <p:txEl>
                                              <p:pRg st="3" end="3"/>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84013">
                                            <p:txEl>
                                              <p:pRg st="4" end="4"/>
                                            </p:txEl>
                                          </p:spTgt>
                                        </p:tgtEl>
                                        <p:attrNameLst>
                                          <p:attrName>style.visibility</p:attrName>
                                        </p:attrNameLst>
                                      </p:cBhvr>
                                      <p:to>
                                        <p:strVal val="visible"/>
                                      </p:to>
                                    </p:set>
                                    <p:animEffect transition="in" filter="box(in)">
                                      <p:cBhvr>
                                        <p:cTn id="31" dur="500"/>
                                        <p:tgtEl>
                                          <p:spTgt spid="84013">
                                            <p:txEl>
                                              <p:pRg st="4" end="4"/>
                                            </p:txEl>
                                          </p:spTgt>
                                        </p:tgtEl>
                                      </p:cBhvr>
                                    </p:animEffect>
                                  </p:childTnLst>
                                </p:cTn>
                              </p:par>
                            </p:childTnLst>
                          </p:cTn>
                        </p:par>
                        <p:par>
                          <p:cTn id="32" fill="hold" nodeType="afterGroup">
                            <p:stCondLst>
                              <p:cond delay="2500"/>
                            </p:stCondLst>
                            <p:childTnLst>
                              <p:par>
                                <p:cTn id="33" presetID="8" presetClass="entr" presetSubtype="16" fill="hold" nodeType="afterEffect">
                                  <p:stCondLst>
                                    <p:cond delay="0"/>
                                  </p:stCondLst>
                                  <p:childTnLst>
                                    <p:set>
                                      <p:cBhvr>
                                        <p:cTn id="34" dur="1" fill="hold">
                                          <p:stCondLst>
                                            <p:cond delay="0"/>
                                          </p:stCondLst>
                                        </p:cTn>
                                        <p:tgtEl>
                                          <p:spTgt spid="84015">
                                            <p:txEl>
                                              <p:pRg st="0" end="0"/>
                                            </p:txEl>
                                          </p:spTgt>
                                        </p:tgtEl>
                                        <p:attrNameLst>
                                          <p:attrName>style.visibility</p:attrName>
                                        </p:attrNameLst>
                                      </p:cBhvr>
                                      <p:to>
                                        <p:strVal val="visible"/>
                                      </p:to>
                                    </p:set>
                                    <p:animEffect transition="in" filter="diamond(in)">
                                      <p:cBhvr>
                                        <p:cTn id="35" dur="2000"/>
                                        <p:tgtEl>
                                          <p:spTgt spid="84015">
                                            <p:txEl>
                                              <p:pRg st="0" end="0"/>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84015">
                                            <p:txEl>
                                              <p:pRg st="1" end="1"/>
                                            </p:txEl>
                                          </p:spTgt>
                                        </p:tgtEl>
                                        <p:attrNameLst>
                                          <p:attrName>style.visibility</p:attrName>
                                        </p:attrNameLst>
                                      </p:cBhvr>
                                      <p:to>
                                        <p:strVal val="visible"/>
                                      </p:to>
                                    </p:set>
                                    <p:animEffect transition="in" filter="diamond(in)">
                                      <p:cBhvr>
                                        <p:cTn id="38" dur="2000"/>
                                        <p:tgtEl>
                                          <p:spTgt spid="84015">
                                            <p:txEl>
                                              <p:pRg st="1" end="1"/>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84015">
                                            <p:txEl>
                                              <p:pRg st="2" end="2"/>
                                            </p:txEl>
                                          </p:spTgt>
                                        </p:tgtEl>
                                        <p:attrNameLst>
                                          <p:attrName>style.visibility</p:attrName>
                                        </p:attrNameLst>
                                      </p:cBhvr>
                                      <p:to>
                                        <p:strVal val="visible"/>
                                      </p:to>
                                    </p:set>
                                    <p:animEffect transition="in" filter="diamond(in)">
                                      <p:cBhvr>
                                        <p:cTn id="41" dur="2000"/>
                                        <p:tgtEl>
                                          <p:spTgt spid="840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DoapDC">
            <a:extLst>
              <a:ext uri="{FF2B5EF4-FFF2-40B4-BE49-F238E27FC236}">
                <a16:creationId xmlns:a16="http://schemas.microsoft.com/office/drawing/2014/main" id="{68507175-0847-469B-BDA3-603E76B4DAC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5943600"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Text Box 5">
            <a:extLst>
              <a:ext uri="{FF2B5EF4-FFF2-40B4-BE49-F238E27FC236}">
                <a16:creationId xmlns:a16="http://schemas.microsoft.com/office/drawing/2014/main" id="{4EB4CF3E-945E-471E-807D-14BC7D8D5F0D}"/>
              </a:ext>
            </a:extLst>
          </p:cNvPr>
          <p:cNvSpPr txBox="1">
            <a:spLocks noChangeArrowheads="1"/>
          </p:cNvSpPr>
          <p:nvPr/>
        </p:nvSpPr>
        <p:spPr bwMode="auto">
          <a:xfrm>
            <a:off x="990600" y="381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400" i="1" u="sng">
                <a:solidFill>
                  <a:srgbClr val="000000"/>
                </a:solidFill>
              </a:rPr>
              <a:t>CHÚ Ý</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a:extLst>
              <a:ext uri="{FF2B5EF4-FFF2-40B4-BE49-F238E27FC236}">
                <a16:creationId xmlns:a16="http://schemas.microsoft.com/office/drawing/2014/main" id="{A6576F3C-13F9-44B6-A222-3232A3C80A3F}"/>
              </a:ext>
            </a:extLst>
          </p:cNvPr>
          <p:cNvSpPr txBox="1">
            <a:spLocks noChangeArrowheads="1"/>
          </p:cNvSpPr>
          <p:nvPr/>
        </p:nvSpPr>
        <p:spPr bwMode="auto">
          <a:xfrm>
            <a:off x="304800" y="152400"/>
            <a:ext cx="8534400" cy="1004888"/>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400">
                <a:solidFill>
                  <a:srgbClr val="0033CC"/>
                </a:solidFill>
                <a:latin typeface="Arial" panose="020B0604020202020204" pitchFamily="34" charset="0"/>
              </a:rPr>
              <a:t>ĐỌC TRỊ SỐ :</a:t>
            </a:r>
            <a:r>
              <a:rPr lang="en-US" altLang="vi-VN" sz="2400">
                <a:solidFill>
                  <a:srgbClr val="993300"/>
                </a:solidFill>
                <a:latin typeface="Arial" panose="020B0604020202020204" pitchFamily="34" charset="0"/>
              </a:rPr>
              <a:t>  </a:t>
            </a:r>
          </a:p>
          <a:p>
            <a:pPr eaLnBrk="1" hangingPunct="1">
              <a:spcBef>
                <a:spcPct val="50000"/>
              </a:spcBef>
              <a:buFontTx/>
              <a:buNone/>
            </a:pPr>
            <a:r>
              <a:rPr lang="en-US" altLang="vi-VN" sz="2400">
                <a:solidFill>
                  <a:srgbClr val="993300"/>
                </a:solidFill>
                <a:latin typeface="Arial" panose="020B0604020202020204" pitchFamily="34" charset="0"/>
              </a:rPr>
              <a:t>            SỐ ĐO  =  SỐ ĐỌC ( số chỉ của kim)  X THANG ĐO</a:t>
            </a:r>
          </a:p>
        </p:txBody>
      </p:sp>
      <p:sp>
        <p:nvSpPr>
          <p:cNvPr id="53252" name="Text Box 4">
            <a:extLst>
              <a:ext uri="{FF2B5EF4-FFF2-40B4-BE49-F238E27FC236}">
                <a16:creationId xmlns:a16="http://schemas.microsoft.com/office/drawing/2014/main" id="{B8894DC3-66D7-4077-900F-5888FC422325}"/>
              </a:ext>
            </a:extLst>
          </p:cNvPr>
          <p:cNvSpPr txBox="1">
            <a:spLocks noChangeArrowheads="1"/>
          </p:cNvSpPr>
          <p:nvPr/>
        </p:nvSpPr>
        <p:spPr bwMode="auto">
          <a:xfrm>
            <a:off x="304800" y="1371600"/>
            <a:ext cx="8229600" cy="12493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defRPr/>
            </a:pPr>
            <a:r>
              <a:rPr lang="en-US" altLang="vi-VN">
                <a:latin typeface="Arial" pitchFamily="34" charset="0"/>
              </a:rPr>
              <a:t>Ví dụ: Khi đo điện trở, nếu để thang đo  x 1k và kim chỉ vạch 54 thì giá trị điện trở là:</a:t>
            </a:r>
          </a:p>
          <a:p>
            <a:pPr algn="just" eaLnBrk="1" hangingPunct="1">
              <a:defRPr/>
            </a:pPr>
            <a:r>
              <a:rPr lang="en-US" altLang="vi-VN">
                <a:latin typeface="Arial" pitchFamily="34" charset="0"/>
              </a:rPr>
              <a:t>R = 54 x 1000  =  54000 Ohm</a:t>
            </a:r>
            <a:r>
              <a:rPr lang="en-US" altLang="vi-VN" sz="2800">
                <a:latin typeface="Arial" pitchFamily="34" charset="0"/>
              </a:rPr>
              <a:t> </a:t>
            </a:r>
          </a:p>
        </p:txBody>
      </p:sp>
      <p:sp>
        <p:nvSpPr>
          <p:cNvPr id="53253" name="Text Box 5">
            <a:extLst>
              <a:ext uri="{FF2B5EF4-FFF2-40B4-BE49-F238E27FC236}">
                <a16:creationId xmlns:a16="http://schemas.microsoft.com/office/drawing/2014/main" id="{3CC62A38-FDA8-4F82-B368-A8866F9F708E}"/>
              </a:ext>
            </a:extLst>
          </p:cNvPr>
          <p:cNvSpPr txBox="1">
            <a:spLocks noChangeArrowheads="1"/>
          </p:cNvSpPr>
          <p:nvPr/>
        </p:nvSpPr>
        <p:spPr bwMode="auto">
          <a:xfrm>
            <a:off x="304800" y="2590800"/>
            <a:ext cx="8382000" cy="41084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spcBef>
                <a:spcPct val="50000"/>
              </a:spcBef>
              <a:defRPr/>
            </a:pPr>
            <a:r>
              <a:rPr lang="en-US" altLang="vi-VN" u="sng">
                <a:solidFill>
                  <a:srgbClr val="FF3300"/>
                </a:solidFill>
                <a:latin typeface="Arial" pitchFamily="34" charset="0"/>
              </a:rPr>
              <a:t>Chú ý</a:t>
            </a:r>
            <a:r>
              <a:rPr lang="en-US" altLang="vi-VN">
                <a:solidFill>
                  <a:srgbClr val="FF3300"/>
                </a:solidFill>
                <a:latin typeface="Arial" pitchFamily="34" charset="0"/>
              </a:rPr>
              <a:t>:</a:t>
            </a:r>
          </a:p>
          <a:p>
            <a:pPr algn="just" eaLnBrk="1" hangingPunct="1">
              <a:spcBef>
                <a:spcPct val="50000"/>
              </a:spcBef>
              <a:buFontTx/>
              <a:buChar char="-"/>
              <a:defRPr/>
            </a:pPr>
            <a:r>
              <a:rPr lang="en-US" altLang="vi-VN">
                <a:latin typeface="Arial" pitchFamily="34" charset="0"/>
              </a:rPr>
              <a:t>Mạch đo phải ở trạng thái không có điện ( ngắt điện trước khi đo)</a:t>
            </a:r>
          </a:p>
          <a:p>
            <a:pPr algn="just" eaLnBrk="1" hangingPunct="1">
              <a:spcBef>
                <a:spcPct val="50000"/>
              </a:spcBef>
              <a:buFontTx/>
              <a:buChar char="-"/>
              <a:defRPr/>
            </a:pPr>
            <a:r>
              <a:rPr lang="en-US" altLang="vi-VN">
                <a:latin typeface="Arial" pitchFamily="34" charset="0"/>
              </a:rPr>
              <a:t>Điện trở khi đo phải tháo ra khỏi mạch điện</a:t>
            </a:r>
          </a:p>
          <a:p>
            <a:pPr algn="just" eaLnBrk="1" hangingPunct="1">
              <a:spcBef>
                <a:spcPct val="50000"/>
              </a:spcBef>
              <a:buFontTx/>
              <a:buChar char="-"/>
              <a:defRPr/>
            </a:pPr>
            <a:r>
              <a:rPr lang="en-US" altLang="vi-VN">
                <a:latin typeface="Arial" pitchFamily="34" charset="0"/>
              </a:rPr>
              <a:t>Không được chạm tay vào que đo.</a:t>
            </a:r>
          </a:p>
          <a:p>
            <a:pPr algn="just" eaLnBrk="1" hangingPunct="1">
              <a:spcBef>
                <a:spcPct val="50000"/>
              </a:spcBef>
              <a:buFontTx/>
              <a:buChar char="-"/>
              <a:defRPr/>
            </a:pPr>
            <a:r>
              <a:rPr lang="en-US" altLang="vi-VN">
                <a:latin typeface="Arial" pitchFamily="34" charset="0"/>
              </a:rPr>
              <a:t> Nếu để thang đo quá lớn, khi đo kim chỉ nhích lên một chút, như vậy khó đọc trị số và không chính xác, để đọc dễ dàng và chính xác hơn chúng ta di chuyển dần về thang đo nhỏ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diamond(in)">
                                      <p:cBhvr>
                                        <p:cTn id="7" dur="20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diamond(in)">
                                      <p:cBhvr>
                                        <p:cTn id="12" dur="2000"/>
                                        <p:tgtEl>
                                          <p:spTgt spid="53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circle(in)">
                                      <p:cBhvr>
                                        <p:cTn id="17" dur="2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p:bldP spid="532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A3BA9BC1-52CF-4482-9A4C-3A18608A71E2}"/>
              </a:ext>
            </a:extLst>
          </p:cNvPr>
          <p:cNvSpPr txBox="1">
            <a:spLocks noChangeArrowheads="1"/>
          </p:cNvSpPr>
          <p:nvPr/>
        </p:nvSpPr>
        <p:spPr bwMode="auto">
          <a:xfrm>
            <a:off x="107950" y="287338"/>
            <a:ext cx="8893175" cy="519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50000"/>
              </a:spcBef>
              <a:defRPr/>
            </a:pPr>
            <a:r>
              <a:rPr lang="en-US" altLang="vi-VN" sz="2800">
                <a:solidFill>
                  <a:srgbClr val="0000CC"/>
                </a:solidFill>
                <a:effectLst>
                  <a:outerShdw blurRad="38100" dist="38100" dir="2700000" algn="tl">
                    <a:srgbClr val="000000"/>
                  </a:outerShdw>
                </a:effectLst>
                <a:latin typeface="Tahoma" pitchFamily="34" charset="0"/>
                <a:cs typeface="Arial" pitchFamily="34" charset="0"/>
              </a:rPr>
              <a:t>NGUYÊN TẮC CHUNG KHI ĐO ĐIỆN TRỞ</a:t>
            </a:r>
            <a:endParaRPr lang="en-US" altLang="vi-VN" sz="2800">
              <a:solidFill>
                <a:srgbClr val="0000CC"/>
              </a:solidFill>
              <a:effectLst>
                <a:outerShdw blurRad="38100" dist="38100" dir="2700000" algn="tl">
                  <a:srgbClr val="000000"/>
                </a:outerShdw>
              </a:effectLst>
              <a:latin typeface="Tahoma" pitchFamily="34" charset="0"/>
            </a:endParaRPr>
          </a:p>
        </p:txBody>
      </p:sp>
      <p:sp>
        <p:nvSpPr>
          <p:cNvPr id="200711" name="Text Box 7">
            <a:extLst>
              <a:ext uri="{FF2B5EF4-FFF2-40B4-BE49-F238E27FC236}">
                <a16:creationId xmlns:a16="http://schemas.microsoft.com/office/drawing/2014/main" id="{E047893E-5017-4255-80D5-4547AF36EC4E}"/>
              </a:ext>
            </a:extLst>
          </p:cNvPr>
          <p:cNvSpPr txBox="1">
            <a:spLocks noChangeArrowheads="1"/>
          </p:cNvSpPr>
          <p:nvPr/>
        </p:nvSpPr>
        <p:spPr bwMode="auto">
          <a:xfrm>
            <a:off x="304800" y="838200"/>
            <a:ext cx="3225800" cy="396875"/>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000">
                <a:solidFill>
                  <a:srgbClr val="6600CC"/>
                </a:solidFill>
                <a:latin typeface="Arial Unicode MS" panose="020B0604020202020204" pitchFamily="34" charset="-128"/>
              </a:rPr>
              <a:t>1. </a:t>
            </a:r>
            <a:r>
              <a:rPr lang="en-US" altLang="vi-VN" sz="2000" u="sng">
                <a:solidFill>
                  <a:srgbClr val="6600CC"/>
                </a:solidFill>
                <a:latin typeface="Arial Unicode MS" panose="020B0604020202020204" pitchFamily="34" charset="-128"/>
              </a:rPr>
              <a:t>Điều chỉnh  núm chỉnh 0</a:t>
            </a:r>
          </a:p>
        </p:txBody>
      </p:sp>
      <p:sp>
        <p:nvSpPr>
          <p:cNvPr id="200712" name="Text Box 8">
            <a:extLst>
              <a:ext uri="{FF2B5EF4-FFF2-40B4-BE49-F238E27FC236}">
                <a16:creationId xmlns:a16="http://schemas.microsoft.com/office/drawing/2014/main" id="{ED4054B0-354A-4839-A9D9-42AF7F1166BA}"/>
              </a:ext>
            </a:extLst>
          </p:cNvPr>
          <p:cNvSpPr txBox="1">
            <a:spLocks noChangeArrowheads="1"/>
          </p:cNvSpPr>
          <p:nvPr/>
        </p:nvSpPr>
        <p:spPr bwMode="auto">
          <a:xfrm>
            <a:off x="609600" y="1219200"/>
            <a:ext cx="8153400" cy="118745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rgbClr val="660066"/>
                </a:solidFill>
                <a:latin typeface="Arial Unicode MS" panose="020B0604020202020204" pitchFamily="34" charset="-128"/>
              </a:rPr>
              <a:t>Chập mạch hai đầu que đo (nghĩa là điện trở đo bằng 0), nếu kim chưa chỉ về 0 thì cần phải xoay núm chỉnh 0 để kim chỉ về số 0 của thang đo.</a:t>
            </a:r>
          </a:p>
        </p:txBody>
      </p:sp>
      <p:sp>
        <p:nvSpPr>
          <p:cNvPr id="200713" name="Text Box 9">
            <a:extLst>
              <a:ext uri="{FF2B5EF4-FFF2-40B4-BE49-F238E27FC236}">
                <a16:creationId xmlns:a16="http://schemas.microsoft.com/office/drawing/2014/main" id="{62A5081D-D50F-45B0-A2D9-2BECE6EA3912}"/>
              </a:ext>
            </a:extLst>
          </p:cNvPr>
          <p:cNvSpPr txBox="1">
            <a:spLocks noChangeArrowheads="1"/>
          </p:cNvSpPr>
          <p:nvPr/>
        </p:nvSpPr>
        <p:spPr bwMode="auto">
          <a:xfrm>
            <a:off x="609600" y="2362200"/>
            <a:ext cx="8001000" cy="457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rgbClr val="FF3300"/>
                </a:solidFill>
                <a:latin typeface="Tahoma" panose="020B0604030504040204" pitchFamily="34" charset="0"/>
              </a:rPr>
              <a:t>Thao tác này cần được thực hiện cho mỗi lần đo.</a:t>
            </a:r>
          </a:p>
        </p:txBody>
      </p:sp>
      <p:sp>
        <p:nvSpPr>
          <p:cNvPr id="200714" name="Text Box 10">
            <a:extLst>
              <a:ext uri="{FF2B5EF4-FFF2-40B4-BE49-F238E27FC236}">
                <a16:creationId xmlns:a16="http://schemas.microsoft.com/office/drawing/2014/main" id="{BBB261CC-04B2-4030-8142-0D92946119B1}"/>
              </a:ext>
            </a:extLst>
          </p:cNvPr>
          <p:cNvSpPr txBox="1">
            <a:spLocks noChangeArrowheads="1"/>
          </p:cNvSpPr>
          <p:nvPr/>
        </p:nvSpPr>
        <p:spPr bwMode="auto">
          <a:xfrm>
            <a:off x="228600" y="2819400"/>
            <a:ext cx="2011363"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400">
                <a:solidFill>
                  <a:srgbClr val="6600CC"/>
                </a:solidFill>
                <a:latin typeface="Arial Unicode MS" panose="020B0604020202020204" pitchFamily="34" charset="-128"/>
              </a:rPr>
              <a:t>2. </a:t>
            </a:r>
            <a:r>
              <a:rPr lang="en-US" altLang="vi-VN" sz="2400" u="sng">
                <a:solidFill>
                  <a:srgbClr val="6600CC"/>
                </a:solidFill>
                <a:latin typeface="Arial Unicode MS" panose="020B0604020202020204" pitchFamily="34" charset="-128"/>
              </a:rPr>
              <a:t>Đo điện trở</a:t>
            </a:r>
          </a:p>
        </p:txBody>
      </p:sp>
      <p:sp>
        <p:nvSpPr>
          <p:cNvPr id="200715" name="Text Box 11">
            <a:extLst>
              <a:ext uri="{FF2B5EF4-FFF2-40B4-BE49-F238E27FC236}">
                <a16:creationId xmlns:a16="http://schemas.microsoft.com/office/drawing/2014/main" id="{918889F3-7536-4AAC-B995-A0A8F76B8C1E}"/>
              </a:ext>
            </a:extLst>
          </p:cNvPr>
          <p:cNvSpPr txBox="1">
            <a:spLocks noChangeArrowheads="1"/>
          </p:cNvSpPr>
          <p:nvPr/>
        </p:nvSpPr>
        <p:spPr bwMode="auto">
          <a:xfrm>
            <a:off x="457200" y="3352800"/>
            <a:ext cx="5233988" cy="1552575"/>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rgbClr val="6600CC"/>
                </a:solidFill>
                <a:latin typeface="Arial Unicode MS" panose="020B0604020202020204" pitchFamily="34" charset="-128"/>
              </a:rPr>
              <a:t>Khi đo cần bắt đầu thang đo lớn nhất rồi giảm dần, cho đến khi nhận được kết quả đo thích hợp. Điều này tránh cho kim bị va đập mạnh.</a:t>
            </a:r>
          </a:p>
        </p:txBody>
      </p:sp>
      <p:sp>
        <p:nvSpPr>
          <p:cNvPr id="200716" name="Text Box 12">
            <a:extLst>
              <a:ext uri="{FF2B5EF4-FFF2-40B4-BE49-F238E27FC236}">
                <a16:creationId xmlns:a16="http://schemas.microsoft.com/office/drawing/2014/main" id="{D2E85491-5A49-418E-93DF-5F9FE809DBA5}"/>
              </a:ext>
            </a:extLst>
          </p:cNvPr>
          <p:cNvSpPr txBox="1">
            <a:spLocks noChangeArrowheads="1"/>
          </p:cNvSpPr>
          <p:nvPr/>
        </p:nvSpPr>
        <p:spPr bwMode="auto">
          <a:xfrm>
            <a:off x="457200" y="4876800"/>
            <a:ext cx="5832475" cy="118745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latin typeface="Arial Unicode MS" panose="020B0604020202020204" pitchFamily="34" charset="-128"/>
              </a:rPr>
              <a:t>Chọn thang R x 1k. Nối chập mạch hai đầu que đo và hiệu chỉnh để kim về 0. Lần lượt thực hiện đo các điện trở.</a:t>
            </a:r>
          </a:p>
        </p:txBody>
      </p:sp>
      <p:sp>
        <p:nvSpPr>
          <p:cNvPr id="200717" name="Text Box 13">
            <a:extLst>
              <a:ext uri="{FF2B5EF4-FFF2-40B4-BE49-F238E27FC236}">
                <a16:creationId xmlns:a16="http://schemas.microsoft.com/office/drawing/2014/main" id="{D4DAEAF7-7453-49BA-8129-53C80E9F3A15}"/>
              </a:ext>
            </a:extLst>
          </p:cNvPr>
          <p:cNvSpPr txBox="1">
            <a:spLocks noChangeArrowheads="1"/>
          </p:cNvSpPr>
          <p:nvPr/>
        </p:nvSpPr>
        <p:spPr bwMode="auto">
          <a:xfrm>
            <a:off x="457200" y="6035675"/>
            <a:ext cx="8382000" cy="8223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rgbClr val="660066"/>
                </a:solidFill>
                <a:latin typeface="Arial Unicode MS" panose="020B0604020202020204" pitchFamily="34" charset="-128"/>
              </a:rPr>
              <a:t>Không chạm tay vào các đầu kim đo hoặc các phần tử đo vì điện trở người gây sai số đo.</a:t>
            </a:r>
          </a:p>
        </p:txBody>
      </p:sp>
      <p:pic>
        <p:nvPicPr>
          <p:cNvPr id="200718" name="Picture 14" descr="05040">
            <a:extLst>
              <a:ext uri="{FF2B5EF4-FFF2-40B4-BE49-F238E27FC236}">
                <a16:creationId xmlns:a16="http://schemas.microsoft.com/office/drawing/2014/main" id="{B0A19E72-50C0-47CB-BC70-AF9D70145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924175"/>
            <a:ext cx="33845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11"/>
                                        </p:tgtEl>
                                        <p:attrNameLst>
                                          <p:attrName>style.visibility</p:attrName>
                                        </p:attrNameLst>
                                      </p:cBhvr>
                                      <p:to>
                                        <p:strVal val="visible"/>
                                      </p:to>
                                    </p:set>
                                    <p:animEffect transition="in" filter="wipe(left)">
                                      <p:cBhvr>
                                        <p:cTn id="7" dur="500"/>
                                        <p:tgtEl>
                                          <p:spTgt spid="2007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0712"/>
                                        </p:tgtEl>
                                        <p:attrNameLst>
                                          <p:attrName>style.visibility</p:attrName>
                                        </p:attrNameLst>
                                      </p:cBhvr>
                                      <p:to>
                                        <p:strVal val="visible"/>
                                      </p:to>
                                    </p:set>
                                    <p:animEffect transition="in" filter="wipe(left)">
                                      <p:cBhvr>
                                        <p:cTn id="11" dur="500"/>
                                        <p:tgtEl>
                                          <p:spTgt spid="20071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0713"/>
                                        </p:tgtEl>
                                        <p:attrNameLst>
                                          <p:attrName>style.visibility</p:attrName>
                                        </p:attrNameLst>
                                      </p:cBhvr>
                                      <p:to>
                                        <p:strVal val="visible"/>
                                      </p:to>
                                    </p:set>
                                    <p:animEffect transition="in" filter="wipe(left)">
                                      <p:cBhvr>
                                        <p:cTn id="15" dur="500"/>
                                        <p:tgtEl>
                                          <p:spTgt spid="2007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0714"/>
                                        </p:tgtEl>
                                        <p:attrNameLst>
                                          <p:attrName>style.visibility</p:attrName>
                                        </p:attrNameLst>
                                      </p:cBhvr>
                                      <p:to>
                                        <p:strVal val="visible"/>
                                      </p:to>
                                    </p:set>
                                    <p:animEffect transition="in" filter="wipe(left)">
                                      <p:cBhvr>
                                        <p:cTn id="20" dur="500"/>
                                        <p:tgtEl>
                                          <p:spTgt spid="200714"/>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200718"/>
                                        </p:tgtEl>
                                        <p:attrNameLst>
                                          <p:attrName>style.visibility</p:attrName>
                                        </p:attrNameLst>
                                      </p:cBhvr>
                                      <p:to>
                                        <p:strVal val="visible"/>
                                      </p:to>
                                    </p:set>
                                    <p:animEffect transition="in" filter="fade">
                                      <p:cBhvr>
                                        <p:cTn id="24" dur="2000"/>
                                        <p:tgtEl>
                                          <p:spTgt spid="200718"/>
                                        </p:tgtEl>
                                      </p:cBhvr>
                                    </p:animEffect>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00715"/>
                                        </p:tgtEl>
                                        <p:attrNameLst>
                                          <p:attrName>style.visibility</p:attrName>
                                        </p:attrNameLst>
                                      </p:cBhvr>
                                      <p:to>
                                        <p:strVal val="visible"/>
                                      </p:to>
                                    </p:set>
                                    <p:animEffect transition="in" filter="wipe(left)">
                                      <p:cBhvr>
                                        <p:cTn id="28" dur="500"/>
                                        <p:tgtEl>
                                          <p:spTgt spid="200715"/>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00716"/>
                                        </p:tgtEl>
                                        <p:attrNameLst>
                                          <p:attrName>style.visibility</p:attrName>
                                        </p:attrNameLst>
                                      </p:cBhvr>
                                      <p:to>
                                        <p:strVal val="visible"/>
                                      </p:to>
                                    </p:set>
                                    <p:animEffect transition="in" filter="wipe(left)">
                                      <p:cBhvr>
                                        <p:cTn id="32" dur="500"/>
                                        <p:tgtEl>
                                          <p:spTgt spid="200716"/>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00717"/>
                                        </p:tgtEl>
                                        <p:attrNameLst>
                                          <p:attrName>style.visibility</p:attrName>
                                        </p:attrNameLst>
                                      </p:cBhvr>
                                      <p:to>
                                        <p:strVal val="visible"/>
                                      </p:to>
                                    </p:set>
                                    <p:animEffect transition="in" filter="wipe(left)">
                                      <p:cBhvr>
                                        <p:cTn id="36" dur="500"/>
                                        <p:tgtEl>
                                          <p:spTgt spid="200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p:bldP spid="200712" grpId="0"/>
      <p:bldP spid="200713" grpId="0"/>
      <p:bldP spid="200714" grpId="0"/>
      <p:bldP spid="200715" grpId="0"/>
      <p:bldP spid="200716" grpId="0"/>
      <p:bldP spid="2007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2" descr="j0232133">
            <a:extLst>
              <a:ext uri="{FF2B5EF4-FFF2-40B4-BE49-F238E27FC236}">
                <a16:creationId xmlns:a16="http://schemas.microsoft.com/office/drawing/2014/main" id="{FDE2409D-8A90-4D01-BC55-04DAAD40F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a:extLst>
              <a:ext uri="{FF2B5EF4-FFF2-40B4-BE49-F238E27FC236}">
                <a16:creationId xmlns:a16="http://schemas.microsoft.com/office/drawing/2014/main" id="{2ED45EDB-1463-4EF7-A68F-4810DFFA44F9}"/>
              </a:ext>
            </a:extLst>
          </p:cNvPr>
          <p:cNvSpPr>
            <a:spLocks noChangeArrowheads="1"/>
          </p:cNvSpPr>
          <p:nvPr/>
        </p:nvSpPr>
        <p:spPr bwMode="auto">
          <a:xfrm>
            <a:off x="228600" y="304800"/>
            <a:ext cx="7924800" cy="1981200"/>
          </a:xfrm>
          <a:prstGeom prst="cloudCallout">
            <a:avLst>
              <a:gd name="adj1" fmla="val -34634"/>
              <a:gd name="adj2" fmla="val 156009"/>
            </a:avLst>
          </a:prstGeom>
          <a:solidFill>
            <a:srgbClr val="CCFFCC"/>
          </a:solidFill>
          <a:ln w="9525">
            <a:solidFill>
              <a:schemeClr val="tx1"/>
            </a:solidFill>
            <a:round/>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latin typeface="Arial" panose="020B0604020202020204" pitchFamily="34" charset="0"/>
              </a:rPr>
              <a:t>Mình tóm tắt quy trình đo điện trở bằng đồng hồ vạn năng (VOM, AVO, …) như thế nào đây ?</a:t>
            </a:r>
          </a:p>
        </p:txBody>
      </p:sp>
      <p:sp>
        <p:nvSpPr>
          <p:cNvPr id="69638" name="Rectangle 6">
            <a:extLst>
              <a:ext uri="{FF2B5EF4-FFF2-40B4-BE49-F238E27FC236}">
                <a16:creationId xmlns:a16="http://schemas.microsoft.com/office/drawing/2014/main" id="{D8F029FE-44E0-40C3-9353-7FBF6D280EE0}"/>
              </a:ext>
            </a:extLst>
          </p:cNvPr>
          <p:cNvSpPr>
            <a:spLocks noChangeArrowheads="1"/>
          </p:cNvSpPr>
          <p:nvPr/>
        </p:nvSpPr>
        <p:spPr bwMode="auto">
          <a:xfrm>
            <a:off x="3962400" y="2667000"/>
            <a:ext cx="3810000" cy="3378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just" eaLnBrk="1" hangingPunct="1">
              <a:defRPr/>
            </a:pPr>
            <a:r>
              <a:rPr lang="nl-NL" altLang="vi-VN">
                <a:solidFill>
                  <a:schemeClr val="hlink"/>
                </a:solidFill>
              </a:rPr>
              <a:t>Quy trình đo đện trở bằng VOM, AVO :</a:t>
            </a:r>
            <a:endParaRPr lang="en-US" altLang="vi-VN">
              <a:solidFill>
                <a:schemeClr val="hlink"/>
              </a:solidFill>
            </a:endParaRPr>
          </a:p>
          <a:p>
            <a:pPr algn="just" eaLnBrk="1" hangingPunct="1">
              <a:defRPr/>
            </a:pPr>
            <a:r>
              <a:rPr lang="nl-NL" altLang="vi-VN" i="1">
                <a:solidFill>
                  <a:srgbClr val="9900CC"/>
                </a:solidFill>
              </a:rPr>
              <a:t>- Ước lượng giá trị điện trở cần đo. </a:t>
            </a:r>
          </a:p>
          <a:p>
            <a:pPr algn="just" eaLnBrk="1" hangingPunct="1">
              <a:defRPr/>
            </a:pPr>
            <a:r>
              <a:rPr lang="nl-NL" altLang="vi-VN" i="1">
                <a:solidFill>
                  <a:srgbClr val="9900CC"/>
                </a:solidFill>
              </a:rPr>
              <a:t>- Xác định thang đo.</a:t>
            </a:r>
          </a:p>
          <a:p>
            <a:pPr algn="just" eaLnBrk="1" hangingPunct="1">
              <a:defRPr/>
            </a:pPr>
            <a:r>
              <a:rPr lang="nl-NL" altLang="vi-VN" i="1">
                <a:solidFill>
                  <a:srgbClr val="9900CC"/>
                </a:solidFill>
              </a:rPr>
              <a:t>- Chỉnh kim  ôm kế về 0 ( vạch số không)  </a:t>
            </a:r>
          </a:p>
          <a:p>
            <a:pPr algn="just" eaLnBrk="1" hangingPunct="1">
              <a:defRPr/>
            </a:pPr>
            <a:r>
              <a:rPr lang="nl-NL" altLang="vi-VN" i="1">
                <a:solidFill>
                  <a:srgbClr val="9900CC"/>
                </a:solidFill>
              </a:rPr>
              <a:t>- Tiến hành đo. </a:t>
            </a:r>
          </a:p>
          <a:p>
            <a:pPr algn="just" eaLnBrk="1" hangingPunct="1">
              <a:defRPr/>
            </a:pPr>
            <a:r>
              <a:rPr lang="nl-NL" altLang="vi-VN" i="1">
                <a:solidFill>
                  <a:srgbClr val="9900CC"/>
                </a:solidFill>
              </a:rPr>
              <a:t>- Đọc và ghi kết quả đo</a:t>
            </a:r>
            <a:r>
              <a:rPr lang="nl-NL" altLang="vi-VN"/>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9638"/>
                                        </p:tgtEl>
                                        <p:attrNameLst>
                                          <p:attrName>style.visibility</p:attrName>
                                        </p:attrNameLst>
                                      </p:cBhvr>
                                      <p:to>
                                        <p:strVal val="visible"/>
                                      </p:to>
                                    </p:set>
                                    <p:anim calcmode="discrete" valueType="clr">
                                      <p:cBhvr override="childStyle">
                                        <p:cTn id="12" dur="80"/>
                                        <p:tgtEl>
                                          <p:spTgt spid="6963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9638"/>
                                        </p:tgtEl>
                                        <p:attrNameLst>
                                          <p:attrName>fillcolor</p:attrName>
                                        </p:attrNameLst>
                                      </p:cBhvr>
                                      <p:tavLst>
                                        <p:tav tm="0">
                                          <p:val>
                                            <p:clrVal>
                                              <a:schemeClr val="accent2"/>
                                            </p:clrVal>
                                          </p:val>
                                        </p:tav>
                                        <p:tav tm="50000">
                                          <p:val>
                                            <p:clrVal>
                                              <a:schemeClr val="hlink"/>
                                            </p:clrVal>
                                          </p:val>
                                        </p:tav>
                                      </p:tavLst>
                                    </p:anim>
                                    <p:set>
                                      <p:cBhvr>
                                        <p:cTn id="14" dur="80"/>
                                        <p:tgtEl>
                                          <p:spTgt spid="696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96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a:extLst>
              <a:ext uri="{FF2B5EF4-FFF2-40B4-BE49-F238E27FC236}">
                <a16:creationId xmlns:a16="http://schemas.microsoft.com/office/drawing/2014/main" id="{D596E8C9-E631-48F7-BE7A-EE9E230DD0DF}"/>
              </a:ext>
            </a:extLst>
          </p:cNvPr>
          <p:cNvSpPr txBox="1">
            <a:spLocks noChangeArrowheads="1"/>
          </p:cNvSpPr>
          <p:nvPr/>
        </p:nvSpPr>
        <p:spPr bwMode="auto">
          <a:xfrm>
            <a:off x="3505200" y="16764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2400">
                <a:solidFill>
                  <a:srgbClr val="FF3300"/>
                </a:solidFill>
                <a:latin typeface="Tahoma" panose="020B0604030504040204" pitchFamily="34" charset="0"/>
              </a:rPr>
              <a:t>Cách sử dụng đồng hồ vạn năng:</a:t>
            </a:r>
          </a:p>
        </p:txBody>
      </p:sp>
      <p:sp>
        <p:nvSpPr>
          <p:cNvPr id="43014" name="Text Box 6">
            <a:extLst>
              <a:ext uri="{FF2B5EF4-FFF2-40B4-BE49-F238E27FC236}">
                <a16:creationId xmlns:a16="http://schemas.microsoft.com/office/drawing/2014/main" id="{EC85AEF8-80BD-4B03-892E-352103A7A064}"/>
              </a:ext>
            </a:extLst>
          </p:cNvPr>
          <p:cNvSpPr txBox="1">
            <a:spLocks noChangeArrowheads="1"/>
          </p:cNvSpPr>
          <p:nvPr/>
        </p:nvSpPr>
        <p:spPr bwMode="auto">
          <a:xfrm>
            <a:off x="3429000" y="2133600"/>
            <a:ext cx="5486400" cy="4511675"/>
          </a:xfrm>
          <a:prstGeom prst="rect">
            <a:avLst/>
          </a:prstGeom>
          <a:solidFill>
            <a:srgbClr val="CCFFCC"/>
          </a:solidFill>
          <a:ln w="38100" cmpd="dbl" algn="ctr">
            <a:solidFill>
              <a:schemeClr val="tx1"/>
            </a:solidFill>
            <a:miter lim="800000"/>
            <a:headEnd/>
            <a:tailEnd/>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AutoNum type="arabicPeriod"/>
            </a:pPr>
            <a:r>
              <a:rPr lang="en-US" altLang="vi-VN" sz="2400">
                <a:latin typeface="Arial" panose="020B0604020202020204" pitchFamily="34" charset="0"/>
              </a:rPr>
              <a:t>Chỉnh núm xoay về phần đại lượng cần đo ở thang đo cao nhất rồi giảm dần để tránh vượt quá giới hạn đo. </a:t>
            </a:r>
          </a:p>
          <a:p>
            <a:pPr algn="just" eaLnBrk="1" hangingPunct="1">
              <a:spcBef>
                <a:spcPct val="0"/>
              </a:spcBef>
              <a:buFontTx/>
              <a:buAutoNum type="arabicPeriod"/>
            </a:pPr>
            <a:r>
              <a:rPr lang="en-US" altLang="vi-VN" sz="2400">
                <a:latin typeface="Arial" panose="020B0604020202020204" pitchFamily="34" charset="0"/>
              </a:rPr>
              <a:t>Chỉnh kim về vạch số 0 (không) trên thang đo.</a:t>
            </a:r>
          </a:p>
          <a:p>
            <a:pPr algn="just" eaLnBrk="1" hangingPunct="1">
              <a:spcBef>
                <a:spcPct val="0"/>
              </a:spcBef>
              <a:buFontTx/>
              <a:buAutoNum type="arabicPeriod"/>
            </a:pPr>
            <a:r>
              <a:rPr lang="en-US" altLang="vi-VN" sz="2400">
                <a:latin typeface="Arial" panose="020B0604020202020204" pitchFamily="34" charset="0"/>
              </a:rPr>
              <a:t>Đọc số đo ở thang đo tương ứng với giới hạn đo phù hợp.</a:t>
            </a:r>
          </a:p>
          <a:p>
            <a:pPr algn="just" eaLnBrk="1" hangingPunct="1">
              <a:spcBef>
                <a:spcPct val="0"/>
              </a:spcBef>
              <a:buFontTx/>
              <a:buAutoNum type="arabicPeriod"/>
            </a:pPr>
            <a:r>
              <a:rPr lang="en-US" altLang="vi-VN" sz="2400">
                <a:latin typeface="Arial" panose="020B0604020202020204" pitchFamily="34" charset="0"/>
              </a:rPr>
              <a:t>Khi đo điện trở, bật công tắc xoay về phần đo ohm, chập 2 đầu que đo, chỉnh kim về vạch số 0 trên thang ohm rồi đo ngay.</a:t>
            </a:r>
          </a:p>
        </p:txBody>
      </p:sp>
      <p:pic>
        <p:nvPicPr>
          <p:cNvPr id="87044" name="Picture 42" descr="j0232133">
            <a:extLst>
              <a:ext uri="{FF2B5EF4-FFF2-40B4-BE49-F238E27FC236}">
                <a16:creationId xmlns:a16="http://schemas.microsoft.com/office/drawing/2014/main" id="{7D2DD185-7EF6-434D-9560-A0A41DAFE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30713"/>
            <a:ext cx="2068513"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a:extLst>
              <a:ext uri="{FF2B5EF4-FFF2-40B4-BE49-F238E27FC236}">
                <a16:creationId xmlns:a16="http://schemas.microsoft.com/office/drawing/2014/main" id="{2EEA6A02-5AE7-43C8-807E-1C2A71BADFA0}"/>
              </a:ext>
            </a:extLst>
          </p:cNvPr>
          <p:cNvSpPr>
            <a:spLocks noChangeArrowheads="1"/>
          </p:cNvSpPr>
          <p:nvPr/>
        </p:nvSpPr>
        <p:spPr bwMode="auto">
          <a:xfrm>
            <a:off x="228600" y="304800"/>
            <a:ext cx="3200400" cy="2438400"/>
          </a:xfrm>
          <a:prstGeom prst="cloudCallout">
            <a:avLst>
              <a:gd name="adj1" fmla="val -11954"/>
              <a:gd name="adj2" fmla="val 117384"/>
            </a:avLst>
          </a:prstGeom>
          <a:solidFill>
            <a:srgbClr val="CCFFFF"/>
          </a:solidFill>
          <a:ln w="9525">
            <a:solidFill>
              <a:schemeClr val="tx1"/>
            </a:solidFill>
            <a:round/>
            <a:headEnd/>
            <a:tailEnd/>
          </a:ln>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chemeClr val="hlink"/>
                </a:solidFill>
                <a:latin typeface="Arial" panose="020B0604020202020204" pitchFamily="34" charset="0"/>
              </a:rPr>
              <a:t>Tóm tắt cách sử dụng đồng hồ vạn năng (VOM)</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 calcmode="lin" valueType="num">
                                      <p:cBhvr additive="base">
                                        <p:cTn id="12" dur="500" fill="hold"/>
                                        <p:tgtEl>
                                          <p:spTgt spid="43013"/>
                                        </p:tgtEl>
                                        <p:attrNameLst>
                                          <p:attrName>ppt_x</p:attrName>
                                        </p:attrNameLst>
                                      </p:cBhvr>
                                      <p:tavLst>
                                        <p:tav tm="0">
                                          <p:val>
                                            <p:strVal val="0-#ppt_w/2"/>
                                          </p:val>
                                        </p:tav>
                                        <p:tav tm="100000">
                                          <p:val>
                                            <p:strVal val="#ppt_x"/>
                                          </p:val>
                                        </p:tav>
                                      </p:tavLst>
                                    </p:anim>
                                    <p:anim calcmode="lin" valueType="num">
                                      <p:cBhvr additive="base">
                                        <p:cTn id="13"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3014"/>
                                        </p:tgtEl>
                                        <p:attrNameLst>
                                          <p:attrName>style.visibility</p:attrName>
                                        </p:attrNameLst>
                                      </p:cBhvr>
                                      <p:to>
                                        <p:strVal val="visible"/>
                                      </p:to>
                                    </p:set>
                                    <p:animEffect transition="in" filter="strips(downRight)">
                                      <p:cBhvr>
                                        <p:cTn id="18" dur="2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AB4644B3-CB5C-4BD9-B1E9-E2564B46D512}"/>
              </a:ext>
            </a:extLst>
          </p:cNvPr>
          <p:cNvSpPr txBox="1">
            <a:spLocks noChangeArrowheads="1"/>
          </p:cNvSpPr>
          <p:nvPr/>
        </p:nvSpPr>
        <p:spPr bwMode="auto">
          <a:xfrm>
            <a:off x="838200" y="838200"/>
            <a:ext cx="7315200"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spcBef>
                <a:spcPct val="50000"/>
              </a:spcBef>
              <a:defRPr/>
            </a:pPr>
            <a:r>
              <a:rPr lang="en-US" altLang="vi-VN" sz="2800">
                <a:solidFill>
                  <a:srgbClr val="0000CC"/>
                </a:solidFill>
                <a:effectLst>
                  <a:outerShdw blurRad="38100" dist="38100" dir="2700000" algn="tl">
                    <a:srgbClr val="000000"/>
                  </a:outerShdw>
                </a:effectLst>
                <a:latin typeface="Tahoma" pitchFamily="34" charset="0"/>
                <a:cs typeface="Arial" pitchFamily="34" charset="0"/>
              </a:rPr>
              <a:t>CHUẨN BỊ THỰC HÀNH TiẾT TiẾP THEO</a:t>
            </a:r>
            <a:endParaRPr lang="en-US" altLang="vi-VN" sz="2800">
              <a:solidFill>
                <a:srgbClr val="0000CC"/>
              </a:solidFill>
              <a:effectLst>
                <a:outerShdw blurRad="38100" dist="38100" dir="2700000" algn="tl">
                  <a:srgbClr val="000000"/>
                </a:outerShdw>
              </a:effectLst>
              <a:latin typeface="Tahoma" pitchFamily="34" charset="0"/>
            </a:endParaRPr>
          </a:p>
        </p:txBody>
      </p:sp>
      <p:sp>
        <p:nvSpPr>
          <p:cNvPr id="192517" name="Text Box 5">
            <a:extLst>
              <a:ext uri="{FF2B5EF4-FFF2-40B4-BE49-F238E27FC236}">
                <a16:creationId xmlns:a16="http://schemas.microsoft.com/office/drawing/2014/main" id="{84A2FA60-5616-4D30-B940-7D9FC7912763}"/>
              </a:ext>
            </a:extLst>
          </p:cNvPr>
          <p:cNvSpPr txBox="1">
            <a:spLocks noChangeArrowheads="1"/>
          </p:cNvSpPr>
          <p:nvPr/>
        </p:nvSpPr>
        <p:spPr bwMode="auto">
          <a:xfrm>
            <a:off x="457200" y="1524000"/>
            <a:ext cx="7843838"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400">
                <a:solidFill>
                  <a:srgbClr val="006600"/>
                </a:solidFill>
                <a:latin typeface="Tahoma" panose="020B0604030504040204" pitchFamily="34" charset="0"/>
              </a:rPr>
              <a:t>1. Tìm hiểu các kí hiệu được ghi trên mặt đồng hồ.</a:t>
            </a:r>
          </a:p>
        </p:txBody>
      </p:sp>
      <p:sp>
        <p:nvSpPr>
          <p:cNvPr id="192518" name="Text Box 6">
            <a:extLst>
              <a:ext uri="{FF2B5EF4-FFF2-40B4-BE49-F238E27FC236}">
                <a16:creationId xmlns:a16="http://schemas.microsoft.com/office/drawing/2014/main" id="{6CE5CE29-924B-4379-BB6E-C96A5683543C}"/>
              </a:ext>
            </a:extLst>
          </p:cNvPr>
          <p:cNvSpPr txBox="1">
            <a:spLocks noChangeArrowheads="1"/>
          </p:cNvSpPr>
          <p:nvPr/>
        </p:nvSpPr>
        <p:spPr bwMode="auto">
          <a:xfrm>
            <a:off x="457200" y="2133600"/>
            <a:ext cx="7269163"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400">
                <a:solidFill>
                  <a:srgbClr val="006600"/>
                </a:solidFill>
                <a:latin typeface="Tahoma" panose="020B0604030504040204" pitchFamily="34" charset="0"/>
              </a:rPr>
              <a:t>2. Chức năng của đồng hồ đo: đo đại lượng gì?</a:t>
            </a:r>
          </a:p>
        </p:txBody>
      </p:sp>
      <p:sp>
        <p:nvSpPr>
          <p:cNvPr id="192519" name="Text Box 7">
            <a:extLst>
              <a:ext uri="{FF2B5EF4-FFF2-40B4-BE49-F238E27FC236}">
                <a16:creationId xmlns:a16="http://schemas.microsoft.com/office/drawing/2014/main" id="{A9CB661C-F22C-40C1-90EA-F8893FB2574B}"/>
              </a:ext>
            </a:extLst>
          </p:cNvPr>
          <p:cNvSpPr txBox="1">
            <a:spLocks noChangeArrowheads="1"/>
          </p:cNvSpPr>
          <p:nvPr/>
        </p:nvSpPr>
        <p:spPr bwMode="auto">
          <a:xfrm>
            <a:off x="457200" y="2667000"/>
            <a:ext cx="5872163"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400">
                <a:solidFill>
                  <a:srgbClr val="006600"/>
                </a:solidFill>
                <a:latin typeface="Tahoma" panose="020B0604030504040204" pitchFamily="34" charset="0"/>
              </a:rPr>
              <a:t>3. Tìm hiểu đại lượng đo và thang đo.</a:t>
            </a:r>
          </a:p>
        </p:txBody>
      </p:sp>
      <p:sp>
        <p:nvSpPr>
          <p:cNvPr id="192520" name="Text Box 8">
            <a:extLst>
              <a:ext uri="{FF2B5EF4-FFF2-40B4-BE49-F238E27FC236}">
                <a16:creationId xmlns:a16="http://schemas.microsoft.com/office/drawing/2014/main" id="{136B7B44-642B-43FF-8F68-AC0DEA1B0335}"/>
              </a:ext>
            </a:extLst>
          </p:cNvPr>
          <p:cNvSpPr txBox="1">
            <a:spLocks noChangeArrowheads="1"/>
          </p:cNvSpPr>
          <p:nvPr/>
        </p:nvSpPr>
        <p:spPr bwMode="auto">
          <a:xfrm>
            <a:off x="457200" y="3200400"/>
            <a:ext cx="7632700" cy="822325"/>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400">
                <a:solidFill>
                  <a:srgbClr val="006600"/>
                </a:solidFill>
                <a:latin typeface="Tahoma" panose="020B0604030504040204" pitchFamily="34" charset="0"/>
              </a:rPr>
              <a:t>4. Cấu tạo bên ngoài đồng hồ đo: các bộ phận chính và các núm điều chỉnh của đồng hồ.</a:t>
            </a:r>
          </a:p>
        </p:txBody>
      </p:sp>
      <p:sp>
        <p:nvSpPr>
          <p:cNvPr id="192521" name="Text Box 9">
            <a:extLst>
              <a:ext uri="{FF2B5EF4-FFF2-40B4-BE49-F238E27FC236}">
                <a16:creationId xmlns:a16="http://schemas.microsoft.com/office/drawing/2014/main" id="{977551ED-7624-4D5A-A533-11EA4D8A87F1}"/>
              </a:ext>
            </a:extLst>
          </p:cNvPr>
          <p:cNvSpPr txBox="1">
            <a:spLocks noChangeArrowheads="1"/>
          </p:cNvSpPr>
          <p:nvPr/>
        </p:nvSpPr>
        <p:spPr bwMode="auto">
          <a:xfrm>
            <a:off x="457200" y="4114800"/>
            <a:ext cx="8377238" cy="457200"/>
          </a:xfrm>
          <a:prstGeom prst="rect">
            <a:avLst/>
          </a:prstGeom>
          <a:noFill/>
          <a:ln>
            <a:noFill/>
          </a:ln>
          <a:effectLst>
            <a:prstShdw prst="shdw17" dist="17961" dir="2700000">
              <a:srgbClr val="7A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400">
                <a:solidFill>
                  <a:srgbClr val="006600"/>
                </a:solidFill>
                <a:latin typeface="Tahoma" panose="020B0604030504040204" pitchFamily="34" charset="0"/>
              </a:rPr>
              <a:t>5. Thực hành đo một số điện trở trên bảng thực hành.</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2517"/>
                                        </p:tgtEl>
                                        <p:attrNameLst>
                                          <p:attrName>style.visibility</p:attrName>
                                        </p:attrNameLst>
                                      </p:cBhvr>
                                      <p:to>
                                        <p:strVal val="visible"/>
                                      </p:to>
                                    </p:set>
                                    <p:animEffect transition="in" filter="wipe(left)">
                                      <p:cBhvr>
                                        <p:cTn id="7" dur="500"/>
                                        <p:tgtEl>
                                          <p:spTgt spid="1925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2518"/>
                                        </p:tgtEl>
                                        <p:attrNameLst>
                                          <p:attrName>style.visibility</p:attrName>
                                        </p:attrNameLst>
                                      </p:cBhvr>
                                      <p:to>
                                        <p:strVal val="visible"/>
                                      </p:to>
                                    </p:set>
                                    <p:animEffect transition="in" filter="wipe(left)">
                                      <p:cBhvr>
                                        <p:cTn id="11" dur="2000"/>
                                        <p:tgtEl>
                                          <p:spTgt spid="192518"/>
                                        </p:tgtEl>
                                      </p:cBhvr>
                                    </p:animEffect>
                                  </p:childTnLst>
                                </p:cTn>
                              </p:par>
                            </p:childTnLst>
                          </p:cTn>
                        </p:par>
                        <p:par>
                          <p:cTn id="12" fill="hold" nodeType="afterGroup">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92519"/>
                                        </p:tgtEl>
                                        <p:attrNameLst>
                                          <p:attrName>style.visibility</p:attrName>
                                        </p:attrNameLst>
                                      </p:cBhvr>
                                      <p:to>
                                        <p:strVal val="visible"/>
                                      </p:to>
                                    </p:set>
                                    <p:animEffect transition="in" filter="wipe(left)">
                                      <p:cBhvr>
                                        <p:cTn id="15" dur="2000"/>
                                        <p:tgtEl>
                                          <p:spTgt spid="192519"/>
                                        </p:tgtEl>
                                      </p:cBhvr>
                                    </p:animEffect>
                                  </p:childTnLst>
                                </p:cTn>
                              </p:par>
                            </p:childTnLst>
                          </p:cTn>
                        </p:par>
                        <p:par>
                          <p:cTn id="16" fill="hold" nodeType="afterGroup">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192520"/>
                                        </p:tgtEl>
                                        <p:attrNameLst>
                                          <p:attrName>style.visibility</p:attrName>
                                        </p:attrNameLst>
                                      </p:cBhvr>
                                      <p:to>
                                        <p:strVal val="visible"/>
                                      </p:to>
                                    </p:set>
                                    <p:animEffect transition="in" filter="wipe(left)">
                                      <p:cBhvr>
                                        <p:cTn id="19" dur="2000"/>
                                        <p:tgtEl>
                                          <p:spTgt spid="192520"/>
                                        </p:tgtEl>
                                      </p:cBhvr>
                                    </p:animEffect>
                                  </p:childTnLst>
                                </p:cTn>
                              </p:par>
                            </p:childTnLst>
                          </p:cTn>
                        </p:par>
                        <p:par>
                          <p:cTn id="20" fill="hold" nodeType="afterGroup">
                            <p:stCondLst>
                              <p:cond delay="6500"/>
                            </p:stCondLst>
                            <p:childTnLst>
                              <p:par>
                                <p:cTn id="21" presetID="22" presetClass="entr" presetSubtype="8" fill="hold" grpId="0" nodeType="afterEffect">
                                  <p:stCondLst>
                                    <p:cond delay="0"/>
                                  </p:stCondLst>
                                  <p:childTnLst>
                                    <p:set>
                                      <p:cBhvr>
                                        <p:cTn id="22" dur="1" fill="hold">
                                          <p:stCondLst>
                                            <p:cond delay="0"/>
                                          </p:stCondLst>
                                        </p:cTn>
                                        <p:tgtEl>
                                          <p:spTgt spid="192521"/>
                                        </p:tgtEl>
                                        <p:attrNameLst>
                                          <p:attrName>style.visibility</p:attrName>
                                        </p:attrNameLst>
                                      </p:cBhvr>
                                      <p:to>
                                        <p:strVal val="visible"/>
                                      </p:to>
                                    </p:set>
                                    <p:animEffect transition="in" filter="wipe(left)">
                                      <p:cBhvr>
                                        <p:cTn id="23" dur="20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p:bldP spid="192518" grpId="0"/>
      <p:bldP spid="192519" grpId="0"/>
      <p:bldP spid="192520" grpId="0"/>
      <p:bldP spid="1925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3562" name="Text Box 10">
            <a:extLst>
              <a:ext uri="{FF2B5EF4-FFF2-40B4-BE49-F238E27FC236}">
                <a16:creationId xmlns:a16="http://schemas.microsoft.com/office/drawing/2014/main" id="{0CFACF16-9481-4C21-A95A-5202DCA066C7}"/>
              </a:ext>
            </a:extLst>
          </p:cNvPr>
          <p:cNvSpPr txBox="1">
            <a:spLocks noChangeArrowheads="1"/>
          </p:cNvSpPr>
          <p:nvPr/>
        </p:nvSpPr>
        <p:spPr bwMode="auto">
          <a:xfrm>
            <a:off x="1828800" y="914400"/>
            <a:ext cx="5943600" cy="730250"/>
          </a:xfrm>
          <a:prstGeom prst="rect">
            <a:avLst/>
          </a:prstGeom>
          <a:solidFill>
            <a:srgbClr val="00FFFF"/>
          </a:solidFill>
          <a:ln w="28575"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4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BÀI 4: CÔNG TƠ ĐIỆN</a:t>
            </a:r>
          </a:p>
        </p:txBody>
      </p:sp>
      <p:sp>
        <p:nvSpPr>
          <p:cNvPr id="23563" name="Text Box 11">
            <a:extLst>
              <a:ext uri="{FF2B5EF4-FFF2-40B4-BE49-F238E27FC236}">
                <a16:creationId xmlns:a16="http://schemas.microsoft.com/office/drawing/2014/main" id="{A6587522-001E-4D6B-BC7E-42B0BF6F0441}"/>
              </a:ext>
            </a:extLst>
          </p:cNvPr>
          <p:cNvSpPr txBox="1">
            <a:spLocks noChangeArrowheads="1"/>
          </p:cNvSpPr>
          <p:nvPr/>
        </p:nvSpPr>
        <p:spPr bwMode="auto">
          <a:xfrm>
            <a:off x="762000" y="21336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vi-VN" alt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4" name="Text Box 12">
            <a:extLst>
              <a:ext uri="{FF2B5EF4-FFF2-40B4-BE49-F238E27FC236}">
                <a16:creationId xmlns:a16="http://schemas.microsoft.com/office/drawing/2014/main" id="{B8AB6FEF-A109-4277-9090-5564590DFFC1}"/>
              </a:ext>
            </a:extLst>
          </p:cNvPr>
          <p:cNvSpPr txBox="1">
            <a:spLocks noChangeArrowheads="1"/>
          </p:cNvSpPr>
          <p:nvPr/>
        </p:nvSpPr>
        <p:spPr bwMode="auto">
          <a:xfrm>
            <a:off x="762000" y="17526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vi-VN" alt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5" name="Text Box 13">
            <a:extLst>
              <a:ext uri="{FF2B5EF4-FFF2-40B4-BE49-F238E27FC236}">
                <a16:creationId xmlns:a16="http://schemas.microsoft.com/office/drawing/2014/main" id="{4EEE235A-DF8F-4744-B9CD-E19CE1C44394}"/>
              </a:ext>
            </a:extLst>
          </p:cNvPr>
          <p:cNvSpPr txBox="1">
            <a:spLocks noChangeArrowheads="1"/>
          </p:cNvSpPr>
          <p:nvPr/>
        </p:nvSpPr>
        <p:spPr bwMode="auto">
          <a:xfrm>
            <a:off x="762000" y="29718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vi-VN" alt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7" name="Text Box 15">
            <a:extLst>
              <a:ext uri="{FF2B5EF4-FFF2-40B4-BE49-F238E27FC236}">
                <a16:creationId xmlns:a16="http://schemas.microsoft.com/office/drawing/2014/main" id="{617E22F9-4946-4D01-9B34-D0E76F26EBCB}"/>
              </a:ext>
            </a:extLst>
          </p:cNvPr>
          <p:cNvSpPr txBox="1">
            <a:spLocks noChangeArrowheads="1"/>
          </p:cNvSpPr>
          <p:nvPr/>
        </p:nvSpPr>
        <p:spPr bwMode="auto">
          <a:xfrm>
            <a:off x="762000" y="28956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vi-VN" alt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8" name="Text Box 16">
            <a:extLst>
              <a:ext uri="{FF2B5EF4-FFF2-40B4-BE49-F238E27FC236}">
                <a16:creationId xmlns:a16="http://schemas.microsoft.com/office/drawing/2014/main" id="{09AEF750-94DB-426E-8556-94BF5CF6148A}"/>
              </a:ext>
            </a:extLst>
          </p:cNvPr>
          <p:cNvSpPr txBox="1">
            <a:spLocks noChangeArrowheads="1"/>
          </p:cNvSpPr>
          <p:nvPr/>
        </p:nvSpPr>
        <p:spPr bwMode="auto">
          <a:xfrm>
            <a:off x="762000" y="25146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vi-VN" alt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569" name="Text Box 17">
            <a:extLst>
              <a:ext uri="{FF2B5EF4-FFF2-40B4-BE49-F238E27FC236}">
                <a16:creationId xmlns:a16="http://schemas.microsoft.com/office/drawing/2014/main" id="{F241F684-5931-4294-A3E1-81492BB9B0F1}"/>
              </a:ext>
            </a:extLst>
          </p:cNvPr>
          <p:cNvSpPr txBox="1">
            <a:spLocks noChangeArrowheads="1"/>
          </p:cNvSpPr>
          <p:nvPr/>
        </p:nvSpPr>
        <p:spPr bwMode="auto">
          <a:xfrm>
            <a:off x="762000" y="3276600"/>
            <a:ext cx="6019800" cy="592138"/>
          </a:xfrm>
          <a:prstGeom prst="rect">
            <a:avLst/>
          </a:prstGeom>
          <a:solidFill>
            <a:schemeClr val="bg1"/>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I.TÌM HIỂU VỀ CÔNG TƠ ĐIỆN</a:t>
            </a:r>
          </a:p>
        </p:txBody>
      </p:sp>
      <p:sp>
        <p:nvSpPr>
          <p:cNvPr id="23570" name="Text Box 18">
            <a:extLst>
              <a:ext uri="{FF2B5EF4-FFF2-40B4-BE49-F238E27FC236}">
                <a16:creationId xmlns:a16="http://schemas.microsoft.com/office/drawing/2014/main" id="{CECA5901-449D-480E-A43B-F65C61CDA482}"/>
              </a:ext>
            </a:extLst>
          </p:cNvPr>
          <p:cNvSpPr txBox="1">
            <a:spLocks noChangeArrowheads="1"/>
          </p:cNvSpPr>
          <p:nvPr/>
        </p:nvSpPr>
        <p:spPr bwMode="auto">
          <a:xfrm>
            <a:off x="762000" y="4114800"/>
            <a:ext cx="6019800" cy="592138"/>
          </a:xfrm>
          <a:prstGeom prst="rect">
            <a:avLst/>
          </a:prstGeom>
          <a:solidFill>
            <a:schemeClr val="bg1"/>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II.SƠ ĐỒ ĐẤU DÂY</a:t>
            </a:r>
          </a:p>
        </p:txBody>
      </p:sp>
      <p:sp>
        <p:nvSpPr>
          <p:cNvPr id="23571" name="Text Box 19">
            <a:extLst>
              <a:ext uri="{FF2B5EF4-FFF2-40B4-BE49-F238E27FC236}">
                <a16:creationId xmlns:a16="http://schemas.microsoft.com/office/drawing/2014/main" id="{EB8E4382-5D48-4FD8-A581-7B15B3D8FB54}"/>
              </a:ext>
            </a:extLst>
          </p:cNvPr>
          <p:cNvSpPr txBox="1">
            <a:spLocks noChangeArrowheads="1"/>
          </p:cNvSpPr>
          <p:nvPr/>
        </p:nvSpPr>
        <p:spPr bwMode="auto">
          <a:xfrm>
            <a:off x="762000" y="5029200"/>
            <a:ext cx="6019800" cy="592138"/>
          </a:xfrm>
          <a:prstGeom prst="rect">
            <a:avLst/>
          </a:prstGeom>
          <a:solidFill>
            <a:schemeClr val="bg1"/>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III.NGUYÊN TẮC CÂN CHỈNH</a:t>
            </a:r>
          </a:p>
        </p:txBody>
      </p:sp>
      <p:sp>
        <p:nvSpPr>
          <p:cNvPr id="23572" name="Text Box 20">
            <a:extLst>
              <a:ext uri="{FF2B5EF4-FFF2-40B4-BE49-F238E27FC236}">
                <a16:creationId xmlns:a16="http://schemas.microsoft.com/office/drawing/2014/main" id="{6E22B5C3-A3CA-48B1-B4C2-1BCE88E6B49C}"/>
              </a:ext>
            </a:extLst>
          </p:cNvPr>
          <p:cNvSpPr txBox="1">
            <a:spLocks noChangeArrowheads="1"/>
          </p:cNvSpPr>
          <p:nvPr/>
        </p:nvSpPr>
        <p:spPr bwMode="auto">
          <a:xfrm>
            <a:off x="762000" y="5943600"/>
            <a:ext cx="6019800" cy="592138"/>
          </a:xfrm>
          <a:prstGeom prst="rect">
            <a:avLst/>
          </a:prstGeom>
          <a:solidFill>
            <a:schemeClr val="bg1"/>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IV.BÀI TẬP ỨNG DỤNG</a:t>
            </a:r>
          </a:p>
        </p:txBody>
      </p:sp>
      <p:pic>
        <p:nvPicPr>
          <p:cNvPr id="23576" name="016 - Lien khuc thuyen hoa - Huong lan - Thanh phong.mp3">
            <a:hlinkClick r:id="" action="ppaction://media"/>
            <a:extLst>
              <a:ext uri="{FF2B5EF4-FFF2-40B4-BE49-F238E27FC236}">
                <a16:creationId xmlns:a16="http://schemas.microsoft.com/office/drawing/2014/main" id="{CE786FD4-21FA-4369-8DCD-7D6511A9B0A3}"/>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iterate type="lt">
                                    <p:tmPct val="0"/>
                                  </p:iterate>
                                  <p:childTnLst>
                                    <p:set>
                                      <p:cBhvr>
                                        <p:cTn id="6" dur="1" fill="hold">
                                          <p:stCondLst>
                                            <p:cond delay="0"/>
                                          </p:stCondLst>
                                        </p:cTn>
                                        <p:tgtEl>
                                          <p:spTgt spid="23562"/>
                                        </p:tgtEl>
                                        <p:attrNameLst>
                                          <p:attrName>style.visibility</p:attrName>
                                        </p:attrNameLst>
                                      </p:cBhvr>
                                      <p:to>
                                        <p:strVal val="visible"/>
                                      </p:to>
                                    </p:set>
                                    <p:animEffect transition="in" filter="wedge">
                                      <p:cBhvr>
                                        <p:cTn id="7" dur="2000"/>
                                        <p:tgtEl>
                                          <p:spTgt spid="23562"/>
                                        </p:tgtEl>
                                      </p:cBhvr>
                                    </p:animEffect>
                                  </p:childTnLst>
                                </p:cTn>
                              </p:par>
                            </p:childTnLst>
                          </p:cTn>
                        </p:par>
                        <p:par>
                          <p:cTn id="8" fill="hold" nodeType="afterGroup">
                            <p:stCondLst>
                              <p:cond delay="2000"/>
                            </p:stCondLst>
                            <p:childTnLst>
                              <p:par>
                                <p:cTn id="9" presetID="45" presetClass="entr" presetSubtype="0" fill="hold" grpId="1" nodeType="afterEffect">
                                  <p:stCondLst>
                                    <p:cond delay="0"/>
                                  </p:stCondLst>
                                  <p:iterate type="lt">
                                    <p:tmPct val="10000"/>
                                  </p:iterate>
                                  <p:childTnLst>
                                    <p:set>
                                      <p:cBhvr>
                                        <p:cTn id="10" dur="1" fill="hold">
                                          <p:stCondLst>
                                            <p:cond delay="0"/>
                                          </p:stCondLst>
                                        </p:cTn>
                                        <p:tgtEl>
                                          <p:spTgt spid="23562"/>
                                        </p:tgtEl>
                                        <p:attrNameLst>
                                          <p:attrName>style.visibility</p:attrName>
                                        </p:attrNameLst>
                                      </p:cBhvr>
                                      <p:to>
                                        <p:strVal val="visible"/>
                                      </p:to>
                                    </p:set>
                                    <p:animEffect transition="in" filter="fade">
                                      <p:cBhvr>
                                        <p:cTn id="11" dur="2000"/>
                                        <p:tgtEl>
                                          <p:spTgt spid="23562"/>
                                        </p:tgtEl>
                                      </p:cBhvr>
                                    </p:animEffect>
                                    <p:anim calcmode="lin" valueType="num">
                                      <p:cBhvr>
                                        <p:cTn id="12" dur="2000" fill="hold"/>
                                        <p:tgtEl>
                                          <p:spTgt spid="23562"/>
                                        </p:tgtEl>
                                        <p:attrNameLst>
                                          <p:attrName>ppt_w</p:attrName>
                                        </p:attrNameLst>
                                      </p:cBhvr>
                                      <p:tavLst>
                                        <p:tav tm="0" fmla="#ppt_w*sin(2.5*pi*$)">
                                          <p:val>
                                            <p:fltVal val="0"/>
                                          </p:val>
                                        </p:tav>
                                        <p:tav tm="100000">
                                          <p:val>
                                            <p:fltVal val="1"/>
                                          </p:val>
                                        </p:tav>
                                      </p:tavLst>
                                    </p:anim>
                                    <p:anim calcmode="lin" valueType="num">
                                      <p:cBhvr>
                                        <p:cTn id="13" dur="2000" fill="hold"/>
                                        <p:tgtEl>
                                          <p:spTgt spid="23562"/>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6800"/>
                            </p:stCondLst>
                            <p:childTnLst>
                              <p:par>
                                <p:cTn id="15" presetID="1" presetClass="mediacall" presetSubtype="0" fill="hold" nodeType="afterEffect">
                                  <p:stCondLst>
                                    <p:cond delay="0"/>
                                  </p:stCondLst>
                                  <p:childTnLst>
                                    <p:cmd type="call" cmd="playFrom(0.0)">
                                      <p:cBhvr>
                                        <p:cTn id="16" dur="1480621" fill="hold"/>
                                        <p:tgtEl>
                                          <p:spTgt spid="23576"/>
                                        </p:tgtEl>
                                      </p:cBhvr>
                                    </p:cmd>
                                  </p:childTnLst>
                                </p:cTn>
                              </p:par>
                            </p:childTnLst>
                          </p:cTn>
                        </p:par>
                        <p:par>
                          <p:cTn id="17" fill="hold" nodeType="afterGroup">
                            <p:stCondLst>
                              <p:cond delay="1487421"/>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3569"/>
                                        </p:tgtEl>
                                        <p:attrNameLst>
                                          <p:attrName>style.visibility</p:attrName>
                                        </p:attrNameLst>
                                      </p:cBhvr>
                                      <p:to>
                                        <p:strVal val="visible"/>
                                      </p:to>
                                    </p:set>
                                    <p:anim calcmode="lin" valueType="num">
                                      <p:cBhvr>
                                        <p:cTn id="20" dur="500" fill="hold"/>
                                        <p:tgtEl>
                                          <p:spTgt spid="2356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3569"/>
                                        </p:tgtEl>
                                        <p:attrNameLst>
                                          <p:attrName>ppt_y</p:attrName>
                                        </p:attrNameLst>
                                      </p:cBhvr>
                                      <p:tavLst>
                                        <p:tav tm="0">
                                          <p:val>
                                            <p:strVal val="#ppt_y"/>
                                          </p:val>
                                        </p:tav>
                                        <p:tav tm="100000">
                                          <p:val>
                                            <p:strVal val="#ppt_y"/>
                                          </p:val>
                                        </p:tav>
                                      </p:tavLst>
                                    </p:anim>
                                    <p:anim calcmode="lin" valueType="num">
                                      <p:cBhvr>
                                        <p:cTn id="22" dur="500" fill="hold"/>
                                        <p:tgtEl>
                                          <p:spTgt spid="2356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356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3569"/>
                                        </p:tgtEl>
                                      </p:cBhvr>
                                    </p:animEffect>
                                  </p:childTnLst>
                                </p:cTn>
                              </p:par>
                            </p:childTnLst>
                          </p:cTn>
                        </p:par>
                        <p:par>
                          <p:cTn id="25" fill="hold" nodeType="afterGroup">
                            <p:stCondLst>
                              <p:cond delay="1488921"/>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3570"/>
                                        </p:tgtEl>
                                        <p:attrNameLst>
                                          <p:attrName>style.visibility</p:attrName>
                                        </p:attrNameLst>
                                      </p:cBhvr>
                                      <p:to>
                                        <p:strVal val="visible"/>
                                      </p:to>
                                    </p:set>
                                    <p:anim calcmode="lin" valueType="num">
                                      <p:cBhvr>
                                        <p:cTn id="28" dur="500" fill="hold"/>
                                        <p:tgtEl>
                                          <p:spTgt spid="2357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3570"/>
                                        </p:tgtEl>
                                        <p:attrNameLst>
                                          <p:attrName>ppt_y</p:attrName>
                                        </p:attrNameLst>
                                      </p:cBhvr>
                                      <p:tavLst>
                                        <p:tav tm="0">
                                          <p:val>
                                            <p:strVal val="#ppt_y"/>
                                          </p:val>
                                        </p:tav>
                                        <p:tav tm="100000">
                                          <p:val>
                                            <p:strVal val="#ppt_y"/>
                                          </p:val>
                                        </p:tav>
                                      </p:tavLst>
                                    </p:anim>
                                    <p:anim calcmode="lin" valueType="num">
                                      <p:cBhvr>
                                        <p:cTn id="30" dur="500" fill="hold"/>
                                        <p:tgtEl>
                                          <p:spTgt spid="2357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357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3570"/>
                                        </p:tgtEl>
                                      </p:cBhvr>
                                    </p:animEffect>
                                  </p:childTnLst>
                                </p:cTn>
                              </p:par>
                            </p:childTnLst>
                          </p:cTn>
                        </p:par>
                        <p:par>
                          <p:cTn id="33" fill="hold" nodeType="afterGroup">
                            <p:stCondLst>
                              <p:cond delay="149002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3571"/>
                                        </p:tgtEl>
                                        <p:attrNameLst>
                                          <p:attrName>style.visibility</p:attrName>
                                        </p:attrNameLst>
                                      </p:cBhvr>
                                      <p:to>
                                        <p:strVal val="visible"/>
                                      </p:to>
                                    </p:set>
                                    <p:anim calcmode="lin" valueType="num">
                                      <p:cBhvr>
                                        <p:cTn id="36" dur="500" fill="hold"/>
                                        <p:tgtEl>
                                          <p:spTgt spid="2357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3571"/>
                                        </p:tgtEl>
                                        <p:attrNameLst>
                                          <p:attrName>ppt_y</p:attrName>
                                        </p:attrNameLst>
                                      </p:cBhvr>
                                      <p:tavLst>
                                        <p:tav tm="0">
                                          <p:val>
                                            <p:strVal val="#ppt_y"/>
                                          </p:val>
                                        </p:tav>
                                        <p:tav tm="100000">
                                          <p:val>
                                            <p:strVal val="#ppt_y"/>
                                          </p:val>
                                        </p:tav>
                                      </p:tavLst>
                                    </p:anim>
                                    <p:anim calcmode="lin" valueType="num">
                                      <p:cBhvr>
                                        <p:cTn id="38" dur="500" fill="hold"/>
                                        <p:tgtEl>
                                          <p:spTgt spid="2357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357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3571"/>
                                        </p:tgtEl>
                                      </p:cBhvr>
                                    </p:animEffect>
                                  </p:childTnLst>
                                </p:cTn>
                              </p:par>
                            </p:childTnLst>
                          </p:cTn>
                        </p:par>
                        <p:par>
                          <p:cTn id="41" fill="hold" nodeType="afterGroup">
                            <p:stCondLst>
                              <p:cond delay="1491521"/>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3572"/>
                                        </p:tgtEl>
                                        <p:attrNameLst>
                                          <p:attrName>style.visibility</p:attrName>
                                        </p:attrNameLst>
                                      </p:cBhvr>
                                      <p:to>
                                        <p:strVal val="visible"/>
                                      </p:to>
                                    </p:set>
                                    <p:anim calcmode="lin" valueType="num">
                                      <p:cBhvr>
                                        <p:cTn id="44" dur="500" fill="hold"/>
                                        <p:tgtEl>
                                          <p:spTgt spid="23572"/>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3572"/>
                                        </p:tgtEl>
                                        <p:attrNameLst>
                                          <p:attrName>ppt_y</p:attrName>
                                        </p:attrNameLst>
                                      </p:cBhvr>
                                      <p:tavLst>
                                        <p:tav tm="0">
                                          <p:val>
                                            <p:strVal val="#ppt_y"/>
                                          </p:val>
                                        </p:tav>
                                        <p:tav tm="100000">
                                          <p:val>
                                            <p:strVal val="#ppt_y"/>
                                          </p:val>
                                        </p:tav>
                                      </p:tavLst>
                                    </p:anim>
                                    <p:anim calcmode="lin" valueType="num">
                                      <p:cBhvr>
                                        <p:cTn id="46" dur="500" fill="hold"/>
                                        <p:tgtEl>
                                          <p:spTgt spid="23572"/>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357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35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23576"/>
                </p:tgtEl>
              </p:cMediaNode>
            </p:audio>
          </p:childTnLst>
        </p:cTn>
      </p:par>
    </p:tnLst>
    <p:bldLst>
      <p:bldP spid="23562" grpId="0" animBg="1"/>
      <p:bldP spid="23562" grpId="1" animBg="1"/>
      <p:bldP spid="23569" grpId="0" animBg="1"/>
      <p:bldP spid="23570" grpId="0" animBg="1"/>
      <p:bldP spid="23571" grpId="0" animBg="1"/>
      <p:bldP spid="2357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E17F70F5-8BE4-4BAB-B77B-BBEF1AAD6B1D}"/>
              </a:ext>
            </a:extLst>
          </p:cNvPr>
          <p:cNvSpPr>
            <a:spLocks noGrp="1" noChangeArrowheads="1"/>
          </p:cNvSpPr>
          <p:nvPr>
            <p:ph type="title"/>
          </p:nvPr>
        </p:nvSpPr>
        <p:spPr>
          <a:xfrm>
            <a:off x="457200" y="762000"/>
            <a:ext cx="8229600" cy="563563"/>
          </a:xfrm>
          <a:solidFill>
            <a:schemeClr val="bg1"/>
          </a:solidFill>
          <a:ln>
            <a:solidFill>
              <a:schemeClr val="bg1"/>
            </a:solidFill>
            <a:miter lim="800000"/>
            <a:headEnd/>
            <a:tailEnd/>
          </a:ln>
        </p:spPr>
        <p:txBody>
          <a:bodyPr/>
          <a:lstStyle/>
          <a:p>
            <a:r>
              <a:rPr lang="en-US" altLang="vi-VN" sz="2800">
                <a:solidFill>
                  <a:srgbClr val="FF0000"/>
                </a:solidFill>
              </a:rPr>
              <a:t>I.TÌM HIỂU VỀ CÔNG TƠ ĐIỆN CẢM ỨNG:</a:t>
            </a:r>
          </a:p>
        </p:txBody>
      </p:sp>
      <p:sp>
        <p:nvSpPr>
          <p:cNvPr id="322563" name="Rectangle 3">
            <a:extLst>
              <a:ext uri="{FF2B5EF4-FFF2-40B4-BE49-F238E27FC236}">
                <a16:creationId xmlns:a16="http://schemas.microsoft.com/office/drawing/2014/main" id="{E428C925-B7C9-4E4F-BBEC-94358F6A531A}"/>
              </a:ext>
            </a:extLst>
          </p:cNvPr>
          <p:cNvSpPr>
            <a:spLocks noGrp="1" noChangeArrowheads="1"/>
          </p:cNvSpPr>
          <p:nvPr>
            <p:ph type="body" sz="half" idx="4294967295"/>
          </p:nvPr>
        </p:nvSpPr>
        <p:spPr>
          <a:xfrm>
            <a:off x="1450975" y="2362200"/>
            <a:ext cx="7693025" cy="1785938"/>
          </a:xfrm>
        </p:spPr>
        <p:txBody>
          <a:bodyPr/>
          <a:lstStyle/>
          <a:p>
            <a:pPr eaLnBrk="0" hangingPunct="0">
              <a:spcBef>
                <a:spcPct val="0"/>
              </a:spcBef>
              <a:buFontTx/>
              <a:buNone/>
            </a:pPr>
            <a:endParaRPr lang="en-US" altLang="vi-VN" sz="2400">
              <a:sym typeface="WP MultinationalA Helve" pitchFamily="2" charset="2"/>
            </a:endParaRPr>
          </a:p>
          <a:p>
            <a:pPr>
              <a:buFontTx/>
              <a:buNone/>
            </a:pPr>
            <a:endParaRPr lang="en-US" altLang="vi-VN" sz="2800"/>
          </a:p>
        </p:txBody>
      </p:sp>
      <p:sp>
        <p:nvSpPr>
          <p:cNvPr id="322572" name="Rectangle 12">
            <a:extLst>
              <a:ext uri="{FF2B5EF4-FFF2-40B4-BE49-F238E27FC236}">
                <a16:creationId xmlns:a16="http://schemas.microsoft.com/office/drawing/2014/main" id="{354D73DE-B135-4DD3-AAAC-209F799117B0}"/>
              </a:ext>
            </a:extLst>
          </p:cNvPr>
          <p:cNvSpPr>
            <a:spLocks noChangeArrowheads="1"/>
          </p:cNvSpPr>
          <p:nvPr/>
        </p:nvSpPr>
        <p:spPr bwMode="auto">
          <a:xfrm>
            <a:off x="6858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vi-VN" alt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2594" name="Text Box 34">
            <a:extLst>
              <a:ext uri="{FF2B5EF4-FFF2-40B4-BE49-F238E27FC236}">
                <a16:creationId xmlns:a16="http://schemas.microsoft.com/office/drawing/2014/main" id="{B2FAF2C9-189C-4287-975A-5357FD55487A}"/>
              </a:ext>
            </a:extLst>
          </p:cNvPr>
          <p:cNvSpPr txBox="1">
            <a:spLocks noChangeArrowheads="1"/>
          </p:cNvSpPr>
          <p:nvPr/>
        </p:nvSpPr>
        <p:spPr bwMode="auto">
          <a:xfrm>
            <a:off x="685800" y="32004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vi-VN"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2604" name="Text Box 44">
            <a:extLst>
              <a:ext uri="{FF2B5EF4-FFF2-40B4-BE49-F238E27FC236}">
                <a16:creationId xmlns:a16="http://schemas.microsoft.com/office/drawing/2014/main" id="{FA77479C-A3E2-4094-A678-1ECDB3E4DC5C}"/>
              </a:ext>
            </a:extLst>
          </p:cNvPr>
          <p:cNvSpPr txBox="1">
            <a:spLocks noChangeArrowheads="1"/>
          </p:cNvSpPr>
          <p:nvPr/>
        </p:nvSpPr>
        <p:spPr bwMode="auto">
          <a:xfrm>
            <a:off x="1295400" y="12192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2605" name="Text Box 45">
            <a:extLst>
              <a:ext uri="{FF2B5EF4-FFF2-40B4-BE49-F238E27FC236}">
                <a16:creationId xmlns:a16="http://schemas.microsoft.com/office/drawing/2014/main" id="{E8025F49-A682-4776-BC9F-77047BACB555}"/>
              </a:ext>
            </a:extLst>
          </p:cNvPr>
          <p:cNvSpPr txBox="1">
            <a:spLocks noChangeArrowheads="1"/>
          </p:cNvSpPr>
          <p:nvPr/>
        </p:nvSpPr>
        <p:spPr bwMode="auto">
          <a:xfrm>
            <a:off x="457200" y="1828800"/>
            <a:ext cx="8305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 Khái niệm:</a:t>
            </a: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Blip>
                <a:blip r:embed="rId2"/>
              </a:buBlip>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Dụng cụ để đo đếm điện năng là công tơ điện, còn gọi là công tơ, máy đếm, điện kế .</a:t>
            </a:r>
          </a:p>
          <a:p>
            <a:pPr marL="0" marR="0" lvl="0" indent="0" algn="l" defTabSz="914400" rtl="0" eaLnBrk="1" fontAlgn="base" latinLnBrk="0" hangingPunct="1">
              <a:lnSpc>
                <a:spcPct val="100000"/>
              </a:lnSpc>
              <a:spcBef>
                <a:spcPct val="0"/>
              </a:spcBef>
              <a:spcAft>
                <a:spcPct val="0"/>
              </a:spcAft>
              <a:buClrTx/>
              <a:buSzTx/>
              <a:buFontTx/>
              <a:buBlip>
                <a:blip r:embed="rId2"/>
              </a:buBlip>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Công tơ là dụng cụ đo tích hợp, tức là phải đồng thời phản ảnh được cả hai đại lượng, đại lượng thứ nhất là công suất tức thời P(t),đại lượng thứ hai là lũy kế điện năng từ thời điểm bắt đầu To đến thời điểm xét T.</a:t>
            </a:r>
          </a:p>
        </p:txBody>
      </p:sp>
      <p:pic>
        <p:nvPicPr>
          <p:cNvPr id="322608" name="Picture 48" descr="welcome[1]">
            <a:extLst>
              <a:ext uri="{FF2B5EF4-FFF2-40B4-BE49-F238E27FC236}">
                <a16:creationId xmlns:a16="http://schemas.microsoft.com/office/drawing/2014/main" id="{AA2F7FA8-4502-4B52-81E9-CB101F0C71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143000"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22562"/>
                                        </p:tgtEl>
                                        <p:attrNameLst>
                                          <p:attrName>style.visibility</p:attrName>
                                        </p:attrNameLst>
                                      </p:cBhvr>
                                      <p:to>
                                        <p:strVal val="visible"/>
                                      </p:to>
                                    </p:set>
                                    <p:anim to="" calcmode="lin" valueType="num">
                                      <p:cBhvr>
                                        <p:cTn id="7" dur="1" fill="hold"/>
                                        <p:tgtEl>
                                          <p:spTgt spid="322562"/>
                                        </p:tgtEl>
                                        <p:attrNameLst>
                                          <p:attrName/>
                                        </p:attrNameLst>
                                      </p:cBhvr>
                                    </p:anim>
                                  </p:childTnLst>
                                </p:cTn>
                              </p:par>
                            </p:childTnLst>
                          </p:cTn>
                        </p:par>
                        <p:par>
                          <p:cTn id="8" fill="hold" nodeType="afterGroup">
                            <p:stCondLst>
                              <p:cond delay="0"/>
                            </p:stCondLst>
                            <p:childTnLst>
                              <p:par>
                                <p:cTn id="9" presetID="47" presetClass="entr" presetSubtype="0" fill="hold" grpId="0" nodeType="afterEffect">
                                  <p:stCondLst>
                                    <p:cond delay="0"/>
                                  </p:stCondLst>
                                  <p:childTnLst>
                                    <p:set>
                                      <p:cBhvr>
                                        <p:cTn id="10" dur="1" fill="hold">
                                          <p:stCondLst>
                                            <p:cond delay="0"/>
                                          </p:stCondLst>
                                        </p:cTn>
                                        <p:tgtEl>
                                          <p:spTgt spid="322605"/>
                                        </p:tgtEl>
                                        <p:attrNameLst>
                                          <p:attrName>style.visibility</p:attrName>
                                        </p:attrNameLst>
                                      </p:cBhvr>
                                      <p:to>
                                        <p:strVal val="visible"/>
                                      </p:to>
                                    </p:set>
                                    <p:animEffect transition="in" filter="fade">
                                      <p:cBhvr>
                                        <p:cTn id="11" dur="1000"/>
                                        <p:tgtEl>
                                          <p:spTgt spid="322605"/>
                                        </p:tgtEl>
                                      </p:cBhvr>
                                    </p:animEffect>
                                    <p:anim calcmode="lin" valueType="num">
                                      <p:cBhvr>
                                        <p:cTn id="12" dur="1000" fill="hold"/>
                                        <p:tgtEl>
                                          <p:spTgt spid="322605"/>
                                        </p:tgtEl>
                                        <p:attrNameLst>
                                          <p:attrName>ppt_x</p:attrName>
                                        </p:attrNameLst>
                                      </p:cBhvr>
                                      <p:tavLst>
                                        <p:tav tm="0">
                                          <p:val>
                                            <p:strVal val="#ppt_x"/>
                                          </p:val>
                                        </p:tav>
                                        <p:tav tm="100000">
                                          <p:val>
                                            <p:strVal val="#ppt_x"/>
                                          </p:val>
                                        </p:tav>
                                      </p:tavLst>
                                    </p:anim>
                                    <p:anim calcmode="lin" valueType="num">
                                      <p:cBhvr>
                                        <p:cTn id="13" dur="1000" fill="hold"/>
                                        <p:tgtEl>
                                          <p:spTgt spid="322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animBg="1"/>
      <p:bldP spid="32260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Text Box 4">
            <a:extLst>
              <a:ext uri="{FF2B5EF4-FFF2-40B4-BE49-F238E27FC236}">
                <a16:creationId xmlns:a16="http://schemas.microsoft.com/office/drawing/2014/main" id="{3E13C55E-7956-4476-9EEE-B6F69DEB7B58}"/>
              </a:ext>
            </a:extLst>
          </p:cNvPr>
          <p:cNvSpPr txBox="1">
            <a:spLocks noChangeArrowheads="1"/>
          </p:cNvSpPr>
          <p:nvPr/>
        </p:nvSpPr>
        <p:spPr bwMode="auto">
          <a:xfrm>
            <a:off x="381000" y="304800"/>
            <a:ext cx="8382000" cy="6299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2.Cấu tạo và nguyên lý hoạt động:</a:t>
            </a: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Sơ đồ cấu tạo của công tơ điện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 Cuộn điện áp;2.Cuộn dòng điện; 3.Đĩa nhôm quay; 4.Nam châm hãm;5.Hộp số ; 6.Bộ chỉ số</a:t>
            </a:r>
          </a:p>
        </p:txBody>
      </p:sp>
      <p:sp>
        <p:nvSpPr>
          <p:cNvPr id="334854" name="Rectangle 6">
            <a:extLst>
              <a:ext uri="{FF2B5EF4-FFF2-40B4-BE49-F238E27FC236}">
                <a16:creationId xmlns:a16="http://schemas.microsoft.com/office/drawing/2014/main" id="{5C2A3604-B1B7-460A-9A27-A8472FC50B15}"/>
              </a:ext>
            </a:extLst>
          </p:cNvPr>
          <p:cNvSpPr>
            <a:spLocks noChangeArrowheads="1"/>
          </p:cNvSpPr>
          <p:nvPr/>
        </p:nvSpPr>
        <p:spPr bwMode="auto">
          <a:xfrm>
            <a:off x="5056188" y="1201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34853" name="Picture 5" descr="cso">
            <a:extLst>
              <a:ext uri="{FF2B5EF4-FFF2-40B4-BE49-F238E27FC236}">
                <a16:creationId xmlns:a16="http://schemas.microsoft.com/office/drawing/2014/main" id="{74560D4C-BFE7-4419-B177-E091F40DA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95400"/>
            <a:ext cx="36576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334857" name="Picture 9" descr="53185">
            <a:extLst>
              <a:ext uri="{FF2B5EF4-FFF2-40B4-BE49-F238E27FC236}">
                <a16:creationId xmlns:a16="http://schemas.microsoft.com/office/drawing/2014/main" id="{358783D8-4ECB-45A2-9B24-8DF656CF0F1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17526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34852"/>
                                        </p:tgtEl>
                                        <p:attrNameLst>
                                          <p:attrName>style.visibility</p:attrName>
                                        </p:attrNameLst>
                                      </p:cBhvr>
                                      <p:to>
                                        <p:strVal val="visible"/>
                                      </p:to>
                                    </p:set>
                                    <p:animEffect transition="in" filter="wedge">
                                      <p:cBhvr>
                                        <p:cTn id="7" dur="2000"/>
                                        <p:tgtEl>
                                          <p:spTgt spid="334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nodeType="clickEffect">
                                  <p:stCondLst>
                                    <p:cond delay="0"/>
                                  </p:stCondLst>
                                  <p:childTnLst>
                                    <p:animEffect transition="out" filter="barn(inHorizontal)">
                                      <p:cBhvr>
                                        <p:cTn id="11" dur="500"/>
                                        <p:tgtEl>
                                          <p:spTgt spid="334857"/>
                                        </p:tgtEl>
                                      </p:cBhvr>
                                    </p:animEffect>
                                    <p:set>
                                      <p:cBhvr>
                                        <p:cTn id="12" dur="1" fill="hold">
                                          <p:stCondLst>
                                            <p:cond delay="499"/>
                                          </p:stCondLst>
                                        </p:cTn>
                                        <p:tgtEl>
                                          <p:spTgt spid="3348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4" name="Text Box 6">
            <a:extLst>
              <a:ext uri="{FF2B5EF4-FFF2-40B4-BE49-F238E27FC236}">
                <a16:creationId xmlns:a16="http://schemas.microsoft.com/office/drawing/2014/main" id="{E9B38D92-9FC6-43CF-8A87-27FCF3479736}"/>
              </a:ext>
            </a:extLst>
          </p:cNvPr>
          <p:cNvSpPr txBox="1">
            <a:spLocks noChangeArrowheads="1"/>
          </p:cNvSpPr>
          <p:nvPr/>
        </p:nvSpPr>
        <p:spPr bwMode="auto">
          <a:xfrm>
            <a:off x="304800" y="8382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4615" name="Text Box 7">
            <a:extLst>
              <a:ext uri="{FF2B5EF4-FFF2-40B4-BE49-F238E27FC236}">
                <a16:creationId xmlns:a16="http://schemas.microsoft.com/office/drawing/2014/main" id="{EDB11D69-39ED-4891-A8D7-813B286C8264}"/>
              </a:ext>
            </a:extLst>
          </p:cNvPr>
          <p:cNvSpPr txBox="1">
            <a:spLocks noChangeArrowheads="1"/>
          </p:cNvSpPr>
          <p:nvPr/>
        </p:nvSpPr>
        <p:spPr bwMode="auto">
          <a:xfrm>
            <a:off x="381000" y="685800"/>
            <a:ext cx="8229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Công tơ được cấu tạo bởi hai cơ cấu: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Cơ cấu đo, thực hiện đo công suất :P(t) = U(t) I(t) cosj (t)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cơ cấu đếm, ghi lại (cộng dồn) điện năng ∆E(t), tính từ To đến 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Cơ cấu đo là loại cảm ứng gồm các phần tử sau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Hai cuộn dây có lõi thép, một là cuộn điện áp dây nhỏ, nhiều vòng, trở kháng lớn, đặt vào điện áp U(t) và hai là cuộn dòng điện dây to, ít vòng, trở kháng rất nhỏ, nối tiếp trong mạch dòng điện 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Một đĩa nhôm quay chịu tác động của từ trường hai cuộn dòng và áp.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Một nam châm vĩnh cửu tác động lên đĩa nhôm để tạo ra mômen hãm khi đĩa nhôm quay.</a:t>
            </a:r>
          </a:p>
        </p:txBody>
      </p:sp>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24615"/>
                                        </p:tgtEl>
                                        <p:attrNameLst>
                                          <p:attrName>style.visibility</p:attrName>
                                        </p:attrNameLst>
                                      </p:cBhvr>
                                      <p:to>
                                        <p:strVal val="visible"/>
                                      </p:to>
                                    </p:set>
                                    <p:animEffect transition="in" filter="wheel(4)">
                                      <p:cBhvr>
                                        <p:cTn id="7" dur="2000"/>
                                        <p:tgtEl>
                                          <p:spTgt spid="324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4">
            <a:extLst>
              <a:ext uri="{FF2B5EF4-FFF2-40B4-BE49-F238E27FC236}">
                <a16:creationId xmlns:a16="http://schemas.microsoft.com/office/drawing/2014/main" id="{3CC2F181-7CDC-4ACD-9BBC-20E433AF3885}"/>
              </a:ext>
            </a:extLst>
          </p:cNvPr>
          <p:cNvSpPr>
            <a:spLocks noChangeArrowheads="1" noChangeShapeType="1" noTextEdit="1"/>
          </p:cNvSpPr>
          <p:nvPr/>
        </p:nvSpPr>
        <p:spPr bwMode="auto">
          <a:xfrm>
            <a:off x="914400" y="914400"/>
            <a:ext cx="7620000" cy="4267200"/>
          </a:xfrm>
          <a:prstGeom prst="rect">
            <a:avLst/>
          </a:prstGeom>
        </p:spPr>
        <p:txBody>
          <a:bodyPr wrap="none" fromWordArt="1">
            <a:prstTxWarp prst="textPlain">
              <a:avLst>
                <a:gd name="adj" fmla="val 50000"/>
              </a:avLst>
            </a:prstTxWarp>
          </a:bodyPr>
          <a:lstStyle/>
          <a:p>
            <a:pPr algn="ctr"/>
            <a:r>
              <a:rPr lang="vi-VN" sz="4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KIẾN THỨC</a:t>
            </a:r>
          </a:p>
          <a:p>
            <a:pPr algn="ctr"/>
            <a:r>
              <a:rPr lang="vi-VN" sz="4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BỔ TRỢ</a:t>
            </a:r>
          </a:p>
        </p:txBody>
      </p:sp>
    </p:spTree>
  </p:cSld>
  <p:clrMapOvr>
    <a:masterClrMapping/>
  </p:clrMapOvr>
  <p:transition spd="slow">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1" name="Text Box 5">
            <a:extLst>
              <a:ext uri="{FF2B5EF4-FFF2-40B4-BE49-F238E27FC236}">
                <a16:creationId xmlns:a16="http://schemas.microsoft.com/office/drawing/2014/main" id="{29FAC0F6-EE88-4603-B328-628325FFE728}"/>
              </a:ext>
            </a:extLst>
          </p:cNvPr>
          <p:cNvSpPr txBox="1">
            <a:spLocks noChangeArrowheads="1"/>
          </p:cNvSpPr>
          <p:nvPr/>
        </p:nvSpPr>
        <p:spPr bwMode="auto">
          <a:xfrm>
            <a:off x="685800" y="990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Char char="-"/>
              <a:tabLst/>
              <a:defRPr/>
            </a:pPr>
            <a:endParaRPr kumimoji="0" lang="vi-VN"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6662" name="Text Box 6">
            <a:extLst>
              <a:ext uri="{FF2B5EF4-FFF2-40B4-BE49-F238E27FC236}">
                <a16:creationId xmlns:a16="http://schemas.microsoft.com/office/drawing/2014/main" id="{91820300-2784-44D7-9A7A-D5C782CA7C04}"/>
              </a:ext>
            </a:extLst>
          </p:cNvPr>
          <p:cNvSpPr txBox="1">
            <a:spLocks noChangeArrowheads="1"/>
          </p:cNvSpPr>
          <p:nvPr/>
        </p:nvSpPr>
        <p:spPr bwMode="auto">
          <a:xfrm>
            <a:off x="381000" y="5334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6664" name="Text Box 8">
            <a:extLst>
              <a:ext uri="{FF2B5EF4-FFF2-40B4-BE49-F238E27FC236}">
                <a16:creationId xmlns:a16="http://schemas.microsoft.com/office/drawing/2014/main" id="{3A3FF40F-B582-47BE-90EE-4F0733D9FCE7}"/>
              </a:ext>
            </a:extLst>
          </p:cNvPr>
          <p:cNvSpPr txBox="1">
            <a:spLocks noChangeArrowheads="1"/>
          </p:cNvSpPr>
          <p:nvPr/>
        </p:nvSpPr>
        <p:spPr bwMode="auto">
          <a:xfrm>
            <a:off x="228600" y="762000"/>
            <a:ext cx="83820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Mômen quay do U(t) và I(t) tác động lên đĩa nhôm tỷ lệ với U(t), I(t) và cosj (t)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 = kqU(t) I(t) cosj (t) = kq P(t)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Mômen hãm tỷ lệ với tốc độ quay của đĩa nhôm :Mh = kh 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Từ đó, đĩa quay đều khi mômen được cân bằng :kq P(t) =  kh n →P(t) = n kh / kq = k 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Trong khoảng ∆t, ta có :P(t) . ∆t = k n ∆t  →  ∆E(t) = k ∆N(t)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∆N(t) :số vòng quay của đĩa nhôm trong khoảng ∆t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Như vậy, đếm được số vòng quay của đĩa, sẽ tính được điện năng tiêu thụ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 = k 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 : điện năng tiêu thụ trong thời đoạn To-T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 : số vòng đĩa nhôm quay trong thời đoạn To-T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 : hằng số máy đếm</a:t>
            </a:r>
          </a:p>
        </p:txBody>
      </p:sp>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26664"/>
                                        </p:tgtEl>
                                        <p:attrNameLst>
                                          <p:attrName>style.visibility</p:attrName>
                                        </p:attrNameLst>
                                      </p:cBhvr>
                                      <p:to>
                                        <p:strVal val="visible"/>
                                      </p:to>
                                    </p:set>
                                    <p:animEffect transition="in" filter="fade">
                                      <p:cBhvr>
                                        <p:cTn id="7" dur="1000"/>
                                        <p:tgtEl>
                                          <p:spTgt spid="326664"/>
                                        </p:tgtEl>
                                      </p:cBhvr>
                                    </p:animEffect>
                                    <p:anim calcmode="lin" valueType="num">
                                      <p:cBhvr>
                                        <p:cTn id="8" dur="1000" fill="hold"/>
                                        <p:tgtEl>
                                          <p:spTgt spid="326664"/>
                                        </p:tgtEl>
                                        <p:attrNameLst>
                                          <p:attrName>ppt_x</p:attrName>
                                        </p:attrNameLst>
                                      </p:cBhvr>
                                      <p:tavLst>
                                        <p:tav tm="0">
                                          <p:val>
                                            <p:strVal val="#ppt_x"/>
                                          </p:val>
                                        </p:tav>
                                        <p:tav tm="100000">
                                          <p:val>
                                            <p:strVal val="#ppt_x"/>
                                          </p:val>
                                        </p:tav>
                                      </p:tavLst>
                                    </p:anim>
                                    <p:anim calcmode="lin" valueType="num">
                                      <p:cBhvr>
                                        <p:cTn id="9" dur="900" decel="100000" fill="hold"/>
                                        <p:tgtEl>
                                          <p:spTgt spid="3266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66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0" name="Text Box 4">
            <a:extLst>
              <a:ext uri="{FF2B5EF4-FFF2-40B4-BE49-F238E27FC236}">
                <a16:creationId xmlns:a16="http://schemas.microsoft.com/office/drawing/2014/main" id="{1FA9794D-D5D0-4BCB-ACDB-7DD82CA4E683}"/>
              </a:ext>
            </a:extLst>
          </p:cNvPr>
          <p:cNvSpPr txBox="1">
            <a:spLocks noChangeArrowheads="1"/>
          </p:cNvSpPr>
          <p:nvPr/>
        </p:nvSpPr>
        <p:spPr bwMode="auto">
          <a:xfrm>
            <a:off x="457200" y="762000"/>
            <a:ext cx="830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Cơ cấu đếm là hệ thống bánh răng xe thập phân, còn gọi là bộ chỉ số. Mỗi bánh xe có mười số và một vấu. Bánh xe bên phải quay hết một vòng (mười số) sẽ kéo bánh xe bên trái đi một vấu (một số). Số bánh xe bằng số con số có nghĩa của phép đo. Ghép nối giữa bộ chỉ số và trục quay là hệ bánh răng để qui đổi hằng số k về đơn vị, gọi là hộp số.</a:t>
            </a:r>
          </a:p>
        </p:txBody>
      </p:sp>
    </p:spTree>
  </p:cSld>
  <p:clrMapOvr>
    <a:masterClrMapping/>
  </p:clrMapOvr>
  <p:transition spd="med" advTm="10000">
    <p:blinds/>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9CBB18C4-A2DF-4527-8C7F-670E30B1BF92}"/>
              </a:ext>
            </a:extLst>
          </p:cNvPr>
          <p:cNvSpPr>
            <a:spLocks noGrp="1" noChangeArrowheads="1"/>
          </p:cNvSpPr>
          <p:nvPr>
            <p:ph type="title"/>
          </p:nvPr>
        </p:nvSpPr>
        <p:spPr>
          <a:xfrm>
            <a:off x="457200" y="274638"/>
            <a:ext cx="8229600" cy="639762"/>
          </a:xfrm>
        </p:spPr>
        <p:txBody>
          <a:bodyPr/>
          <a:lstStyle/>
          <a:p>
            <a:r>
              <a:rPr lang="en-US" altLang="vi-VN" sz="2800">
                <a:solidFill>
                  <a:srgbClr val="FF0000"/>
                </a:solidFill>
              </a:rPr>
              <a:t>MỘT SỐ LOẠI CÔNG TƠ ĐIỆN</a:t>
            </a:r>
          </a:p>
        </p:txBody>
      </p:sp>
      <p:pic>
        <p:nvPicPr>
          <p:cNvPr id="325646" name="Picture 14" descr="200px-ThreePhaseElectricityMeter">
            <a:extLst>
              <a:ext uri="{FF2B5EF4-FFF2-40B4-BE49-F238E27FC236}">
                <a16:creationId xmlns:a16="http://schemas.microsoft.com/office/drawing/2014/main" id="{55D9EF9A-0251-4ACC-AA5B-6DD72623B2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295400"/>
            <a:ext cx="4267200"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25634"/>
                                        </p:tgtEl>
                                        <p:attrNameLst>
                                          <p:attrName>style.visibility</p:attrName>
                                        </p:attrNameLst>
                                      </p:cBhvr>
                                      <p:to>
                                        <p:strVal val="visible"/>
                                      </p:to>
                                    </p:set>
                                    <p:anim by="(-#ppt_w*2)" calcmode="lin" valueType="num">
                                      <p:cBhvr rctx="PPT">
                                        <p:cTn id="7" dur="500" autoRev="1" fill="hold">
                                          <p:stCondLst>
                                            <p:cond delay="0"/>
                                          </p:stCondLst>
                                        </p:cTn>
                                        <p:tgtEl>
                                          <p:spTgt spid="325634"/>
                                        </p:tgtEl>
                                        <p:attrNameLst>
                                          <p:attrName>ppt_w</p:attrName>
                                        </p:attrNameLst>
                                      </p:cBhvr>
                                    </p:anim>
                                    <p:anim by="(#ppt_w*0.50)" calcmode="lin" valueType="num">
                                      <p:cBhvr>
                                        <p:cTn id="8" dur="500" decel="50000" autoRev="1" fill="hold">
                                          <p:stCondLst>
                                            <p:cond delay="0"/>
                                          </p:stCondLst>
                                        </p:cTn>
                                        <p:tgtEl>
                                          <p:spTgt spid="325634"/>
                                        </p:tgtEl>
                                        <p:attrNameLst>
                                          <p:attrName>ppt_x</p:attrName>
                                        </p:attrNameLst>
                                      </p:cBhvr>
                                    </p:anim>
                                    <p:anim from="(-#ppt_h/2)" to="(#ppt_y)" calcmode="lin" valueType="num">
                                      <p:cBhvr>
                                        <p:cTn id="9" dur="1000" fill="hold">
                                          <p:stCondLst>
                                            <p:cond delay="0"/>
                                          </p:stCondLst>
                                        </p:cTn>
                                        <p:tgtEl>
                                          <p:spTgt spid="325634"/>
                                        </p:tgtEl>
                                        <p:attrNameLst>
                                          <p:attrName>ppt_y</p:attrName>
                                        </p:attrNameLst>
                                      </p:cBhvr>
                                    </p:anim>
                                    <p:animRot by="21600000">
                                      <p:cBhvr>
                                        <p:cTn id="10" dur="1000" fill="hold">
                                          <p:stCondLst>
                                            <p:cond delay="0"/>
                                          </p:stCondLst>
                                        </p:cTn>
                                        <p:tgtEl>
                                          <p:spTgt spid="32563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325646"/>
                                        </p:tgtEl>
                                        <p:attrNameLst>
                                          <p:attrName>style.visibility</p:attrName>
                                        </p:attrNameLst>
                                      </p:cBhvr>
                                      <p:to>
                                        <p:strVal val="visible"/>
                                      </p:to>
                                    </p:set>
                                    <p:anim calcmode="lin" valueType="num">
                                      <p:cBhvr>
                                        <p:cTn id="15" dur="1000" fill="hold"/>
                                        <p:tgtEl>
                                          <p:spTgt spid="325646"/>
                                        </p:tgtEl>
                                        <p:attrNameLst>
                                          <p:attrName>ppt_x</p:attrName>
                                        </p:attrNameLst>
                                      </p:cBhvr>
                                      <p:tavLst>
                                        <p:tav tm="0">
                                          <p:val>
                                            <p:strVal val="#ppt_x-.2"/>
                                          </p:val>
                                        </p:tav>
                                        <p:tav tm="100000">
                                          <p:val>
                                            <p:strVal val="#ppt_x"/>
                                          </p:val>
                                        </p:tav>
                                      </p:tavLst>
                                    </p:anim>
                                    <p:anim calcmode="lin" valueType="num">
                                      <p:cBhvr>
                                        <p:cTn id="16" dur="1000" fill="hold"/>
                                        <p:tgtEl>
                                          <p:spTgt spid="32564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25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7" name="Picture 5" descr="061504a">
            <a:extLst>
              <a:ext uri="{FF2B5EF4-FFF2-40B4-BE49-F238E27FC236}">
                <a16:creationId xmlns:a16="http://schemas.microsoft.com/office/drawing/2014/main" id="{85AA4A36-B228-49FB-A001-455655B2DEC7}"/>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90600" y="457200"/>
            <a:ext cx="72390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30757"/>
                                        </p:tgtEl>
                                        <p:attrNameLst>
                                          <p:attrName>style.visibility</p:attrName>
                                        </p:attrNameLst>
                                      </p:cBhvr>
                                      <p:to>
                                        <p:strVal val="visible"/>
                                      </p:to>
                                    </p:set>
                                    <p:anim calcmode="lin" valueType="num">
                                      <p:cBhvr>
                                        <p:cTn id="7" dur="1000" fill="hold"/>
                                        <p:tgtEl>
                                          <p:spTgt spid="330757"/>
                                        </p:tgtEl>
                                        <p:attrNameLst>
                                          <p:attrName>ppt_x</p:attrName>
                                        </p:attrNameLst>
                                      </p:cBhvr>
                                      <p:tavLst>
                                        <p:tav tm="0">
                                          <p:val>
                                            <p:strVal val="#ppt_x-.2"/>
                                          </p:val>
                                        </p:tav>
                                        <p:tav tm="100000">
                                          <p:val>
                                            <p:strVal val="#ppt_x"/>
                                          </p:val>
                                        </p:tav>
                                      </p:tavLst>
                                    </p:anim>
                                    <p:anim calcmode="lin" valueType="num">
                                      <p:cBhvr>
                                        <p:cTn id="8" dur="1000" fill="hold"/>
                                        <p:tgtEl>
                                          <p:spTgt spid="3307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0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3" name="Picture 5" descr="electric-meter">
            <a:extLst>
              <a:ext uri="{FF2B5EF4-FFF2-40B4-BE49-F238E27FC236}">
                <a16:creationId xmlns:a16="http://schemas.microsoft.com/office/drawing/2014/main" id="{0066B7D2-56B2-4D55-B9FD-451BE96F1B7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52600" y="466725"/>
            <a:ext cx="5791200" cy="6086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45093"/>
                                        </p:tgtEl>
                                        <p:attrNameLst>
                                          <p:attrName>style.visibility</p:attrName>
                                        </p:attrNameLst>
                                      </p:cBhvr>
                                      <p:to>
                                        <p:strVal val="visible"/>
                                      </p:to>
                                    </p:set>
                                    <p:anim calcmode="lin" valueType="num">
                                      <p:cBhvr>
                                        <p:cTn id="7" dur="1000" fill="hold"/>
                                        <p:tgtEl>
                                          <p:spTgt spid="345093"/>
                                        </p:tgtEl>
                                        <p:attrNameLst>
                                          <p:attrName>ppt_x</p:attrName>
                                        </p:attrNameLst>
                                      </p:cBhvr>
                                      <p:tavLst>
                                        <p:tav tm="0">
                                          <p:val>
                                            <p:strVal val="#ppt_x-.2"/>
                                          </p:val>
                                        </p:tav>
                                        <p:tav tm="100000">
                                          <p:val>
                                            <p:strVal val="#ppt_x"/>
                                          </p:val>
                                        </p:tav>
                                      </p:tavLst>
                                    </p:anim>
                                    <p:anim calcmode="lin" valueType="num">
                                      <p:cBhvr>
                                        <p:cTn id="8" dur="1000" fill="hold"/>
                                        <p:tgtEl>
                                          <p:spTgt spid="3450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5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1" name="Picture 5" descr="cto">
            <a:extLst>
              <a:ext uri="{FF2B5EF4-FFF2-40B4-BE49-F238E27FC236}">
                <a16:creationId xmlns:a16="http://schemas.microsoft.com/office/drawing/2014/main" id="{DBDD118B-F274-4560-8C08-EE9A145C3E1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69925" y="304800"/>
            <a:ext cx="7559675" cy="586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47141"/>
                                        </p:tgtEl>
                                        <p:attrNameLst>
                                          <p:attrName>style.visibility</p:attrName>
                                        </p:attrNameLst>
                                      </p:cBhvr>
                                      <p:to>
                                        <p:strVal val="visible"/>
                                      </p:to>
                                    </p:set>
                                    <p:anim calcmode="lin" valueType="num">
                                      <p:cBhvr>
                                        <p:cTn id="7" dur="1000" fill="hold"/>
                                        <p:tgtEl>
                                          <p:spTgt spid="347141"/>
                                        </p:tgtEl>
                                        <p:attrNameLst>
                                          <p:attrName>ppt_x</p:attrName>
                                        </p:attrNameLst>
                                      </p:cBhvr>
                                      <p:tavLst>
                                        <p:tav tm="0">
                                          <p:val>
                                            <p:strVal val="#ppt_x-.2"/>
                                          </p:val>
                                        </p:tav>
                                        <p:tav tm="100000">
                                          <p:val>
                                            <p:strVal val="#ppt_x"/>
                                          </p:val>
                                        </p:tav>
                                      </p:tavLst>
                                    </p:anim>
                                    <p:anim calcmode="lin" valueType="num">
                                      <p:cBhvr>
                                        <p:cTn id="8" dur="1000" fill="hold"/>
                                        <p:tgtEl>
                                          <p:spTgt spid="3471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9" name="Picture 5" descr="electric meter">
            <a:extLst>
              <a:ext uri="{FF2B5EF4-FFF2-40B4-BE49-F238E27FC236}">
                <a16:creationId xmlns:a16="http://schemas.microsoft.com/office/drawing/2014/main" id="{DF677BB4-30E5-45C3-A835-75835996E286}"/>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69925" y="274638"/>
            <a:ext cx="7802563" cy="585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49189"/>
                                        </p:tgtEl>
                                        <p:attrNameLst>
                                          <p:attrName>style.visibility</p:attrName>
                                        </p:attrNameLst>
                                      </p:cBhvr>
                                      <p:to>
                                        <p:strVal val="visible"/>
                                      </p:to>
                                    </p:set>
                                    <p:anim calcmode="lin" valueType="num">
                                      <p:cBhvr>
                                        <p:cTn id="7" dur="1000" fill="hold"/>
                                        <p:tgtEl>
                                          <p:spTgt spid="349189"/>
                                        </p:tgtEl>
                                        <p:attrNameLst>
                                          <p:attrName>ppt_x</p:attrName>
                                        </p:attrNameLst>
                                      </p:cBhvr>
                                      <p:tavLst>
                                        <p:tav tm="0">
                                          <p:val>
                                            <p:strVal val="#ppt_x-.2"/>
                                          </p:val>
                                        </p:tav>
                                        <p:tav tm="100000">
                                          <p:val>
                                            <p:strVal val="#ppt_x"/>
                                          </p:val>
                                        </p:tav>
                                      </p:tavLst>
                                    </p:anim>
                                    <p:anim calcmode="lin" valueType="num">
                                      <p:cBhvr>
                                        <p:cTn id="8" dur="1000" fill="hold"/>
                                        <p:tgtEl>
                                          <p:spTgt spid="3491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3" name="Picture 5" descr="electric-meter-medium">
            <a:extLst>
              <a:ext uri="{FF2B5EF4-FFF2-40B4-BE49-F238E27FC236}">
                <a16:creationId xmlns:a16="http://schemas.microsoft.com/office/drawing/2014/main" id="{14B8EE53-49FE-4E0C-A1ED-67C378DAB0E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43000" y="685800"/>
            <a:ext cx="66294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50213"/>
                                        </p:tgtEl>
                                        <p:attrNameLst>
                                          <p:attrName>style.visibility</p:attrName>
                                        </p:attrNameLst>
                                      </p:cBhvr>
                                      <p:to>
                                        <p:strVal val="visible"/>
                                      </p:to>
                                    </p:set>
                                    <p:anim calcmode="lin" valueType="num">
                                      <p:cBhvr>
                                        <p:cTn id="7" dur="1000" fill="hold"/>
                                        <p:tgtEl>
                                          <p:spTgt spid="350213"/>
                                        </p:tgtEl>
                                        <p:attrNameLst>
                                          <p:attrName>ppt_x</p:attrName>
                                        </p:attrNameLst>
                                      </p:cBhvr>
                                      <p:tavLst>
                                        <p:tav tm="0">
                                          <p:val>
                                            <p:strVal val="#ppt_x-.2"/>
                                          </p:val>
                                        </p:tav>
                                        <p:tav tm="100000">
                                          <p:val>
                                            <p:strVal val="#ppt_x"/>
                                          </p:val>
                                        </p:tav>
                                      </p:tavLst>
                                    </p:anim>
                                    <p:anim calcmode="lin" valueType="num">
                                      <p:cBhvr>
                                        <p:cTn id="8" dur="1000" fill="hold"/>
                                        <p:tgtEl>
                                          <p:spTgt spid="3502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0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5" name="Picture 5" descr="em1">
            <a:extLst>
              <a:ext uri="{FF2B5EF4-FFF2-40B4-BE49-F238E27FC236}">
                <a16:creationId xmlns:a16="http://schemas.microsoft.com/office/drawing/2014/main" id="{5BE7A8BF-E411-4710-8B20-BE7CF060DCDF}"/>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81200" y="457200"/>
            <a:ext cx="5715000"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53285"/>
                                        </p:tgtEl>
                                        <p:attrNameLst>
                                          <p:attrName>style.visibility</p:attrName>
                                        </p:attrNameLst>
                                      </p:cBhvr>
                                      <p:to>
                                        <p:strVal val="visible"/>
                                      </p:to>
                                    </p:set>
                                    <p:anim calcmode="lin" valueType="num">
                                      <p:cBhvr>
                                        <p:cTn id="7" dur="1000" fill="hold"/>
                                        <p:tgtEl>
                                          <p:spTgt spid="353285"/>
                                        </p:tgtEl>
                                        <p:attrNameLst>
                                          <p:attrName>ppt_x</p:attrName>
                                        </p:attrNameLst>
                                      </p:cBhvr>
                                      <p:tavLst>
                                        <p:tav tm="0">
                                          <p:val>
                                            <p:strVal val="#ppt_x-.2"/>
                                          </p:val>
                                        </p:tav>
                                        <p:tav tm="100000">
                                          <p:val>
                                            <p:strVal val="#ppt_x"/>
                                          </p:val>
                                        </p:tav>
                                      </p:tavLst>
                                    </p:anim>
                                    <p:anim calcmode="lin" valueType="num">
                                      <p:cBhvr>
                                        <p:cTn id="8" dur="1000" fill="hold"/>
                                        <p:tgtEl>
                                          <p:spTgt spid="3532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3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9" name="Picture 5" descr="images699633_images686367_moi1">
            <a:extLst>
              <a:ext uri="{FF2B5EF4-FFF2-40B4-BE49-F238E27FC236}">
                <a16:creationId xmlns:a16="http://schemas.microsoft.com/office/drawing/2014/main" id="{8254A91F-DD0F-42E5-B04E-5F54427C392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28800" y="304800"/>
            <a:ext cx="5410200" cy="601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54309"/>
                                        </p:tgtEl>
                                        <p:attrNameLst>
                                          <p:attrName>style.visibility</p:attrName>
                                        </p:attrNameLst>
                                      </p:cBhvr>
                                      <p:to>
                                        <p:strVal val="visible"/>
                                      </p:to>
                                    </p:set>
                                    <p:anim calcmode="lin" valueType="num">
                                      <p:cBhvr>
                                        <p:cTn id="7" dur="1000" fill="hold"/>
                                        <p:tgtEl>
                                          <p:spTgt spid="354309"/>
                                        </p:tgtEl>
                                        <p:attrNameLst>
                                          <p:attrName>ppt_x</p:attrName>
                                        </p:attrNameLst>
                                      </p:cBhvr>
                                      <p:tavLst>
                                        <p:tav tm="0">
                                          <p:val>
                                            <p:strVal val="#ppt_x-.2"/>
                                          </p:val>
                                        </p:tav>
                                        <p:tav tm="100000">
                                          <p:val>
                                            <p:strVal val="#ppt_x"/>
                                          </p:val>
                                        </p:tav>
                                      </p:tavLst>
                                    </p:anim>
                                    <p:anim calcmode="lin" valueType="num">
                                      <p:cBhvr>
                                        <p:cTn id="8" dur="1000" fill="hold"/>
                                        <p:tgtEl>
                                          <p:spTgt spid="3543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Sunwa">
            <a:extLst>
              <a:ext uri="{FF2B5EF4-FFF2-40B4-BE49-F238E27FC236}">
                <a16:creationId xmlns:a16="http://schemas.microsoft.com/office/drawing/2014/main" id="{5C420C57-3AD8-42E7-8904-FA74390A7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9" t="4863" r="972" b="906"/>
          <a:stretch>
            <a:fillRect/>
          </a:stretch>
        </p:blipFill>
        <p:spPr bwMode="auto">
          <a:xfrm>
            <a:off x="5562600" y="1676400"/>
            <a:ext cx="3276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8" name="Text Box 4">
            <a:extLst>
              <a:ext uri="{FF2B5EF4-FFF2-40B4-BE49-F238E27FC236}">
                <a16:creationId xmlns:a16="http://schemas.microsoft.com/office/drawing/2014/main" id="{6586D316-C7D3-4726-9DC1-BD74C2ED21C6}"/>
              </a:ext>
            </a:extLst>
          </p:cNvPr>
          <p:cNvSpPr txBox="1">
            <a:spLocks noChangeArrowheads="1"/>
          </p:cNvSpPr>
          <p:nvPr/>
        </p:nvSpPr>
        <p:spPr bwMode="auto">
          <a:xfrm>
            <a:off x="381000" y="304800"/>
            <a:ext cx="7924800"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spcBef>
                <a:spcPct val="50000"/>
              </a:spcBef>
              <a:defRPr/>
            </a:pPr>
            <a:r>
              <a:rPr lang="en-US" altLang="vi-VN" sz="2800">
                <a:solidFill>
                  <a:srgbClr val="9900CC"/>
                </a:solidFill>
                <a:effectLst>
                  <a:outerShdw blurRad="38100" dist="38100" dir="2700000" algn="tl">
                    <a:srgbClr val="000000"/>
                  </a:outerShdw>
                </a:effectLst>
                <a:latin typeface="Tahoma" pitchFamily="34" charset="0"/>
                <a:cs typeface="Arial" pitchFamily="34" charset="0"/>
              </a:rPr>
              <a:t>1. GiỚI THIỆU ĐỒNG HỒ VẠN NĂNG</a:t>
            </a:r>
            <a:endParaRPr lang="en-US" altLang="vi-VN" sz="2800">
              <a:solidFill>
                <a:srgbClr val="9900CC"/>
              </a:solidFill>
              <a:effectLst>
                <a:outerShdw blurRad="38100" dist="38100" dir="2700000" algn="tl">
                  <a:srgbClr val="000000"/>
                </a:outerShdw>
              </a:effectLst>
              <a:latin typeface="Tahoma" pitchFamily="34" charset="0"/>
            </a:endParaRPr>
          </a:p>
        </p:txBody>
      </p:sp>
      <p:sp>
        <p:nvSpPr>
          <p:cNvPr id="49158" name="Rectangle 6">
            <a:extLst>
              <a:ext uri="{FF2B5EF4-FFF2-40B4-BE49-F238E27FC236}">
                <a16:creationId xmlns:a16="http://schemas.microsoft.com/office/drawing/2014/main" id="{DB991852-F3B9-40AA-8075-4365D4F7C016}"/>
              </a:ext>
            </a:extLst>
          </p:cNvPr>
          <p:cNvSpPr>
            <a:spLocks noChangeArrowheads="1"/>
          </p:cNvSpPr>
          <p:nvPr/>
        </p:nvSpPr>
        <p:spPr bwMode="auto">
          <a:xfrm>
            <a:off x="1143000" y="731838"/>
            <a:ext cx="6835775" cy="5794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eaLnBrk="1" hangingPunct="1">
              <a:defRPr/>
            </a:pPr>
            <a:r>
              <a:rPr lang="en-US" altLang="vi-VN" sz="3200">
                <a:solidFill>
                  <a:srgbClr val="CC6600"/>
                </a:solidFill>
                <a:latin typeface="Arial" pitchFamily="34" charset="0"/>
              </a:rPr>
              <a:t>VOM ( volt ohm miliampere meter)</a:t>
            </a:r>
            <a:r>
              <a:rPr lang="en-US" altLang="vi-VN" sz="1800" b="0">
                <a:solidFill>
                  <a:srgbClr val="CC6600"/>
                </a:solidFill>
                <a:latin typeface="Arial" pitchFamily="34" charset="0"/>
              </a:rPr>
              <a:t> </a:t>
            </a:r>
          </a:p>
        </p:txBody>
      </p:sp>
      <p:sp>
        <p:nvSpPr>
          <p:cNvPr id="49159" name="Text Box 7">
            <a:extLst>
              <a:ext uri="{FF2B5EF4-FFF2-40B4-BE49-F238E27FC236}">
                <a16:creationId xmlns:a16="http://schemas.microsoft.com/office/drawing/2014/main" id="{DBEEF1F4-6173-4E7B-BC0F-4311DAFFF615}"/>
              </a:ext>
            </a:extLst>
          </p:cNvPr>
          <p:cNvSpPr txBox="1">
            <a:spLocks noChangeArrowheads="1"/>
          </p:cNvSpPr>
          <p:nvPr/>
        </p:nvSpPr>
        <p:spPr bwMode="auto">
          <a:xfrm>
            <a:off x="381000" y="1676400"/>
            <a:ext cx="5029200" cy="4064000"/>
          </a:xfrm>
          <a:prstGeom prst="rect">
            <a:avLst/>
          </a:prstGeom>
          <a:noFill/>
          <a:ln>
            <a:noFill/>
          </a:ln>
          <a:effectLst>
            <a:prstShdw prst="shdw17" dist="17961" dir="2700000">
              <a:srgbClr val="999900"/>
            </a:prst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900">
                <a:latin typeface="Arial" panose="020B0604020202020204" pitchFamily="34" charset="0"/>
              </a:rPr>
              <a:t>Đồng hồ vạn năng  (VOM) là thiết bị đo không thể thiếu đối với bất kì một kĩ thuật viên điện tử.</a:t>
            </a:r>
          </a:p>
          <a:p>
            <a:pPr algn="just" eaLnBrk="1" hangingPunct="1">
              <a:spcBef>
                <a:spcPct val="0"/>
              </a:spcBef>
              <a:buFontTx/>
              <a:buNone/>
            </a:pPr>
            <a:r>
              <a:rPr lang="en-US" altLang="vi-VN" sz="2900">
                <a:latin typeface="Arial" panose="020B0604020202020204" pitchFamily="34" charset="0"/>
              </a:rPr>
              <a:t>Đồng hồ vạn năng có ba chức năng chính:</a:t>
            </a:r>
          </a:p>
          <a:p>
            <a:pPr algn="just" eaLnBrk="1" hangingPunct="1">
              <a:spcBef>
                <a:spcPct val="0"/>
              </a:spcBef>
              <a:buFontTx/>
              <a:buNone/>
            </a:pPr>
            <a:r>
              <a:rPr lang="en-US" altLang="vi-VN" sz="2800">
                <a:solidFill>
                  <a:srgbClr val="9900CC"/>
                </a:solidFill>
                <a:latin typeface="Tahoma" panose="020B0604030504040204" pitchFamily="34" charset="0"/>
              </a:rPr>
              <a:t>- Volt</a:t>
            </a:r>
            <a:r>
              <a:rPr lang="en-US" altLang="vi-VN" sz="2900">
                <a:solidFill>
                  <a:srgbClr val="660066"/>
                </a:solidFill>
                <a:latin typeface="Arial" panose="020B0604020202020204" pitchFamily="34" charset="0"/>
              </a:rPr>
              <a:t>  </a:t>
            </a:r>
            <a:r>
              <a:rPr lang="en-US" altLang="vi-VN" sz="2900">
                <a:latin typeface="Arial" panose="020B0604020202020204" pitchFamily="34" charset="0"/>
              </a:rPr>
              <a:t>Đo điện áp</a:t>
            </a:r>
          </a:p>
          <a:p>
            <a:pPr algn="just" eaLnBrk="1" hangingPunct="1">
              <a:spcBef>
                <a:spcPct val="0"/>
              </a:spcBef>
              <a:buFontTx/>
              <a:buNone/>
            </a:pPr>
            <a:r>
              <a:rPr lang="en-US" altLang="vi-VN" sz="2800">
                <a:solidFill>
                  <a:srgbClr val="9900CC"/>
                </a:solidFill>
                <a:latin typeface="Tahoma" panose="020B0604030504040204" pitchFamily="34" charset="0"/>
              </a:rPr>
              <a:t>- Ohm</a:t>
            </a:r>
            <a:r>
              <a:rPr lang="en-US" altLang="vi-VN" sz="2900" b="0">
                <a:latin typeface="Arial" panose="020B0604020202020204" pitchFamily="34" charset="0"/>
              </a:rPr>
              <a:t> </a:t>
            </a:r>
            <a:r>
              <a:rPr lang="en-US" altLang="vi-VN" sz="2900">
                <a:latin typeface="Arial" panose="020B0604020202020204" pitchFamily="34" charset="0"/>
              </a:rPr>
              <a:t>Đo điện trở </a:t>
            </a:r>
          </a:p>
          <a:p>
            <a:pPr algn="just" eaLnBrk="1" hangingPunct="1">
              <a:spcBef>
                <a:spcPct val="0"/>
              </a:spcBef>
              <a:buFontTx/>
              <a:buNone/>
            </a:pPr>
            <a:r>
              <a:rPr lang="en-US" altLang="vi-VN" sz="2800">
                <a:solidFill>
                  <a:srgbClr val="9900CC"/>
                </a:solidFill>
                <a:latin typeface="Tahoma" panose="020B0604030504040204" pitchFamily="34" charset="0"/>
              </a:rPr>
              <a:t>- Miliampere</a:t>
            </a:r>
            <a:r>
              <a:rPr lang="en-US" altLang="vi-VN" sz="2900">
                <a:solidFill>
                  <a:srgbClr val="660066"/>
                </a:solidFill>
                <a:latin typeface="Arial" panose="020B0604020202020204" pitchFamily="34" charset="0"/>
              </a:rPr>
              <a:t>  </a:t>
            </a:r>
            <a:r>
              <a:rPr lang="en-US" altLang="vi-VN" sz="2900">
                <a:latin typeface="Arial" panose="020B0604020202020204" pitchFamily="34" charset="0"/>
              </a:rPr>
              <a:t>Đo dòng điện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9159"/>
                                        </p:tgtEl>
                                        <p:attrNameLst>
                                          <p:attrName>style.visibility</p:attrName>
                                        </p:attrNameLst>
                                      </p:cBhvr>
                                      <p:to>
                                        <p:strVal val="visible"/>
                                      </p:to>
                                    </p:set>
                                    <p:animEffect transition="in" filter="diamond(in)">
                                      <p:cBhvr>
                                        <p:cTn id="11" dur="20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81" name="Picture 5" descr="images699625_images693942_dienkedientu">
            <a:extLst>
              <a:ext uri="{FF2B5EF4-FFF2-40B4-BE49-F238E27FC236}">
                <a16:creationId xmlns:a16="http://schemas.microsoft.com/office/drawing/2014/main" id="{5D8C2575-684C-4AF1-BE76-CF09A161BE5D}"/>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43000" y="609600"/>
            <a:ext cx="7315200"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57381"/>
                                        </p:tgtEl>
                                        <p:attrNameLst>
                                          <p:attrName>style.visibility</p:attrName>
                                        </p:attrNameLst>
                                      </p:cBhvr>
                                      <p:to>
                                        <p:strVal val="visible"/>
                                      </p:to>
                                    </p:set>
                                    <p:anim calcmode="lin" valueType="num">
                                      <p:cBhvr>
                                        <p:cTn id="7" dur="1000" fill="hold"/>
                                        <p:tgtEl>
                                          <p:spTgt spid="357381"/>
                                        </p:tgtEl>
                                        <p:attrNameLst>
                                          <p:attrName>ppt_x</p:attrName>
                                        </p:attrNameLst>
                                      </p:cBhvr>
                                      <p:tavLst>
                                        <p:tav tm="0">
                                          <p:val>
                                            <p:strVal val="#ppt_x-.2"/>
                                          </p:val>
                                        </p:tav>
                                        <p:tav tm="100000">
                                          <p:val>
                                            <p:strVal val="#ppt_x"/>
                                          </p:val>
                                        </p:tav>
                                      </p:tavLst>
                                    </p:anim>
                                    <p:anim calcmode="lin" valueType="num">
                                      <p:cBhvr>
                                        <p:cTn id="8" dur="1000" fill="hold"/>
                                        <p:tgtEl>
                                          <p:spTgt spid="3573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7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5" name="Picture 5" descr="meterlab">
            <a:extLst>
              <a:ext uri="{FF2B5EF4-FFF2-40B4-BE49-F238E27FC236}">
                <a16:creationId xmlns:a16="http://schemas.microsoft.com/office/drawing/2014/main" id="{DD5BEE4F-2391-4D04-8390-CFAF0C22D611}"/>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143000" y="381000"/>
            <a:ext cx="6477000"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58405"/>
                                        </p:tgtEl>
                                        <p:attrNameLst>
                                          <p:attrName>style.visibility</p:attrName>
                                        </p:attrNameLst>
                                      </p:cBhvr>
                                      <p:to>
                                        <p:strVal val="visible"/>
                                      </p:to>
                                    </p:set>
                                    <p:anim calcmode="lin" valueType="num">
                                      <p:cBhvr>
                                        <p:cTn id="7" dur="1000" fill="hold"/>
                                        <p:tgtEl>
                                          <p:spTgt spid="358405"/>
                                        </p:tgtEl>
                                        <p:attrNameLst>
                                          <p:attrName>ppt_x</p:attrName>
                                        </p:attrNameLst>
                                      </p:cBhvr>
                                      <p:tavLst>
                                        <p:tav tm="0">
                                          <p:val>
                                            <p:strVal val="#ppt_x-.2"/>
                                          </p:val>
                                        </p:tav>
                                        <p:tav tm="100000">
                                          <p:val>
                                            <p:strVal val="#ppt_x"/>
                                          </p:val>
                                        </p:tav>
                                      </p:tavLst>
                                    </p:anim>
                                    <p:anim calcmode="lin" valueType="num">
                                      <p:cBhvr>
                                        <p:cTn id="8" dur="1000" fill="hold"/>
                                        <p:tgtEl>
                                          <p:spTgt spid="3584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9" name="Picture 5" descr="meter">
            <a:extLst>
              <a:ext uri="{FF2B5EF4-FFF2-40B4-BE49-F238E27FC236}">
                <a16:creationId xmlns:a16="http://schemas.microsoft.com/office/drawing/2014/main" id="{967A2AAD-812C-4C16-BA40-ED15126D698A}"/>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447800" y="381000"/>
            <a:ext cx="6477000" cy="586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59429"/>
                                        </p:tgtEl>
                                        <p:attrNameLst>
                                          <p:attrName>style.visibility</p:attrName>
                                        </p:attrNameLst>
                                      </p:cBhvr>
                                      <p:to>
                                        <p:strVal val="visible"/>
                                      </p:to>
                                    </p:set>
                                    <p:anim calcmode="lin" valueType="num">
                                      <p:cBhvr>
                                        <p:cTn id="7" dur="1000" fill="hold"/>
                                        <p:tgtEl>
                                          <p:spTgt spid="359429"/>
                                        </p:tgtEl>
                                        <p:attrNameLst>
                                          <p:attrName>ppt_x</p:attrName>
                                        </p:attrNameLst>
                                      </p:cBhvr>
                                      <p:tavLst>
                                        <p:tav tm="0">
                                          <p:val>
                                            <p:strVal val="#ppt_x-.2"/>
                                          </p:val>
                                        </p:tav>
                                        <p:tav tm="100000">
                                          <p:val>
                                            <p:strVal val="#ppt_x"/>
                                          </p:val>
                                        </p:tav>
                                      </p:tavLst>
                                    </p:anim>
                                    <p:anim calcmode="lin" valueType="num">
                                      <p:cBhvr>
                                        <p:cTn id="8" dur="1000" fill="hold"/>
                                        <p:tgtEl>
                                          <p:spTgt spid="3594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9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5" name="Picture 5" descr="article4853">
            <a:extLst>
              <a:ext uri="{FF2B5EF4-FFF2-40B4-BE49-F238E27FC236}">
                <a16:creationId xmlns:a16="http://schemas.microsoft.com/office/drawing/2014/main" id="{7C431661-6B8D-4F59-9A52-6737766BA809}"/>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66800" y="762000"/>
            <a:ext cx="70104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63525"/>
                                        </p:tgtEl>
                                        <p:attrNameLst>
                                          <p:attrName>style.visibility</p:attrName>
                                        </p:attrNameLst>
                                      </p:cBhvr>
                                      <p:to>
                                        <p:strVal val="visible"/>
                                      </p:to>
                                    </p:set>
                                    <p:anim calcmode="lin" valueType="num">
                                      <p:cBhvr>
                                        <p:cTn id="7" dur="1000" fill="hold"/>
                                        <p:tgtEl>
                                          <p:spTgt spid="363525"/>
                                        </p:tgtEl>
                                        <p:attrNameLst>
                                          <p:attrName>ppt_x</p:attrName>
                                        </p:attrNameLst>
                                      </p:cBhvr>
                                      <p:tavLst>
                                        <p:tav tm="0">
                                          <p:val>
                                            <p:strVal val="#ppt_x-.2"/>
                                          </p:val>
                                        </p:tav>
                                        <p:tav tm="100000">
                                          <p:val>
                                            <p:strVal val="#ppt_x"/>
                                          </p:val>
                                        </p:tav>
                                      </p:tavLst>
                                    </p:anim>
                                    <p:anim calcmode="lin" valueType="num">
                                      <p:cBhvr>
                                        <p:cTn id="8" dur="1000" fill="hold"/>
                                        <p:tgtEl>
                                          <p:spTgt spid="3635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3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51" name="Picture 7" descr="netmetering">
            <a:extLst>
              <a:ext uri="{FF2B5EF4-FFF2-40B4-BE49-F238E27FC236}">
                <a16:creationId xmlns:a16="http://schemas.microsoft.com/office/drawing/2014/main" id="{4BAAEA4B-FAE7-47B6-B034-F6C8023CEFDE}"/>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19200" y="533400"/>
            <a:ext cx="6705600" cy="586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64551"/>
                                        </p:tgtEl>
                                        <p:attrNameLst>
                                          <p:attrName>style.visibility</p:attrName>
                                        </p:attrNameLst>
                                      </p:cBhvr>
                                      <p:to>
                                        <p:strVal val="visible"/>
                                      </p:to>
                                    </p:set>
                                    <p:anim calcmode="lin" valueType="num">
                                      <p:cBhvr>
                                        <p:cTn id="7" dur="1000" fill="hold"/>
                                        <p:tgtEl>
                                          <p:spTgt spid="364551"/>
                                        </p:tgtEl>
                                        <p:attrNameLst>
                                          <p:attrName>ppt_x</p:attrName>
                                        </p:attrNameLst>
                                      </p:cBhvr>
                                      <p:tavLst>
                                        <p:tav tm="0">
                                          <p:val>
                                            <p:strVal val="#ppt_x-.2"/>
                                          </p:val>
                                        </p:tav>
                                        <p:tav tm="100000">
                                          <p:val>
                                            <p:strVal val="#ppt_x"/>
                                          </p:val>
                                        </p:tav>
                                      </p:tavLst>
                                    </p:anim>
                                    <p:anim calcmode="lin" valueType="num">
                                      <p:cBhvr>
                                        <p:cTn id="8" dur="1000" fill="hold"/>
                                        <p:tgtEl>
                                          <p:spTgt spid="3645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45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364551"/>
                                        </p:tgtEl>
                                        <p:attrNameLst>
                                          <p:attrName>style.visibility</p:attrName>
                                        </p:attrNameLst>
                                      </p:cBhvr>
                                      <p:to>
                                        <p:strVal val="visible"/>
                                      </p:to>
                                    </p:set>
                                    <p:anim calcmode="lin" valueType="num">
                                      <p:cBhvr>
                                        <p:cTn id="14" dur="1000" fill="hold"/>
                                        <p:tgtEl>
                                          <p:spTgt spid="364551"/>
                                        </p:tgtEl>
                                        <p:attrNameLst>
                                          <p:attrName>ppt_x</p:attrName>
                                        </p:attrNameLst>
                                      </p:cBhvr>
                                      <p:tavLst>
                                        <p:tav tm="0">
                                          <p:val>
                                            <p:strVal val="#ppt_x-.2"/>
                                          </p:val>
                                        </p:tav>
                                        <p:tav tm="100000">
                                          <p:val>
                                            <p:strVal val="#ppt_x"/>
                                          </p:val>
                                        </p:tav>
                                      </p:tavLst>
                                    </p:anim>
                                    <p:anim calcmode="lin" valueType="num">
                                      <p:cBhvr>
                                        <p:cTn id="15" dur="1000" fill="hold"/>
                                        <p:tgtEl>
                                          <p:spTgt spid="3645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4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9" name="Text Box 79">
            <a:extLst>
              <a:ext uri="{FF2B5EF4-FFF2-40B4-BE49-F238E27FC236}">
                <a16:creationId xmlns:a16="http://schemas.microsoft.com/office/drawing/2014/main" id="{B9E09F5D-1EDB-499C-96BF-6558C871F8FB}"/>
              </a:ext>
            </a:extLst>
          </p:cNvPr>
          <p:cNvSpPr txBox="1">
            <a:spLocks noChangeArrowheads="1"/>
          </p:cNvSpPr>
          <p:nvPr/>
        </p:nvSpPr>
        <p:spPr bwMode="auto">
          <a:xfrm>
            <a:off x="457200" y="304800"/>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368726" name="Group 86">
            <a:extLst>
              <a:ext uri="{FF2B5EF4-FFF2-40B4-BE49-F238E27FC236}">
                <a16:creationId xmlns:a16="http://schemas.microsoft.com/office/drawing/2014/main" id="{FD535D32-7426-4685-A39D-08AED8616353}"/>
              </a:ext>
            </a:extLst>
          </p:cNvPr>
          <p:cNvGrpSpPr>
            <a:grpSpLocks/>
          </p:cNvGrpSpPr>
          <p:nvPr/>
        </p:nvGrpSpPr>
        <p:grpSpPr bwMode="auto">
          <a:xfrm>
            <a:off x="609600" y="1066800"/>
            <a:ext cx="7086600" cy="5334000"/>
            <a:chOff x="384" y="288"/>
            <a:chExt cx="4464" cy="3312"/>
          </a:xfrm>
        </p:grpSpPr>
        <p:pic>
          <p:nvPicPr>
            <p:cNvPr id="368662" name="Picture 22" descr="Cong to dien thao roi">
              <a:extLst>
                <a:ext uri="{FF2B5EF4-FFF2-40B4-BE49-F238E27FC236}">
                  <a16:creationId xmlns:a16="http://schemas.microsoft.com/office/drawing/2014/main" id="{E1850F60-0BFA-4A0E-B22E-D94433F3E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480"/>
              <a:ext cx="1315" cy="1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2" name="Text Box 32">
              <a:extLst>
                <a:ext uri="{FF2B5EF4-FFF2-40B4-BE49-F238E27FC236}">
                  <a16:creationId xmlns:a16="http://schemas.microsoft.com/office/drawing/2014/main" id="{43F4F779-F28E-487F-A97B-052B71405FC0}"/>
                </a:ext>
              </a:extLst>
            </p:cNvPr>
            <p:cNvSpPr txBox="1">
              <a:spLocks noChangeArrowheads="1"/>
            </p:cNvSpPr>
            <p:nvPr/>
          </p:nvSpPr>
          <p:spPr bwMode="auto">
            <a:xfrm>
              <a:off x="480" y="672"/>
              <a:ext cx="24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WP MultinationalA Helve" pitchFamily="2" charset="2"/>
                </a:rPr>
                <a:t></a:t>
              </a:r>
            </a:p>
          </p:txBody>
        </p:sp>
        <p:sp>
          <p:nvSpPr>
            <p:cNvPr id="368673" name="Text Box 33">
              <a:extLst>
                <a:ext uri="{FF2B5EF4-FFF2-40B4-BE49-F238E27FC236}">
                  <a16:creationId xmlns:a16="http://schemas.microsoft.com/office/drawing/2014/main" id="{CD58B6AE-B052-4AD8-928B-DDEEBB274732}"/>
                </a:ext>
              </a:extLst>
            </p:cNvPr>
            <p:cNvSpPr txBox="1">
              <a:spLocks noChangeArrowheads="1"/>
            </p:cNvSpPr>
            <p:nvPr/>
          </p:nvSpPr>
          <p:spPr bwMode="auto">
            <a:xfrm>
              <a:off x="1008" y="672"/>
              <a:ext cx="24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WP MultinationalA Helve" pitchFamily="2" charset="2"/>
                </a:rPr>
                <a:t></a:t>
              </a:r>
            </a:p>
          </p:txBody>
        </p:sp>
        <p:sp>
          <p:nvSpPr>
            <p:cNvPr id="368675" name="Line 35">
              <a:extLst>
                <a:ext uri="{FF2B5EF4-FFF2-40B4-BE49-F238E27FC236}">
                  <a16:creationId xmlns:a16="http://schemas.microsoft.com/office/drawing/2014/main" id="{661B543B-950A-4DAA-B197-CE0CFD6B7897}"/>
                </a:ext>
              </a:extLst>
            </p:cNvPr>
            <p:cNvSpPr>
              <a:spLocks noChangeShapeType="1"/>
            </p:cNvSpPr>
            <p:nvPr/>
          </p:nvSpPr>
          <p:spPr bwMode="auto">
            <a:xfrm>
              <a:off x="576" y="816"/>
              <a:ext cx="0" cy="144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76" name="Line 36">
              <a:extLst>
                <a:ext uri="{FF2B5EF4-FFF2-40B4-BE49-F238E27FC236}">
                  <a16:creationId xmlns:a16="http://schemas.microsoft.com/office/drawing/2014/main" id="{D59EC135-BDA0-43DA-84A0-FD66D7CA60AE}"/>
                </a:ext>
              </a:extLst>
            </p:cNvPr>
            <p:cNvSpPr>
              <a:spLocks noChangeShapeType="1"/>
            </p:cNvSpPr>
            <p:nvPr/>
          </p:nvSpPr>
          <p:spPr bwMode="auto">
            <a:xfrm>
              <a:off x="576" y="2256"/>
              <a:ext cx="1344"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77" name="Line 37">
              <a:extLst>
                <a:ext uri="{FF2B5EF4-FFF2-40B4-BE49-F238E27FC236}">
                  <a16:creationId xmlns:a16="http://schemas.microsoft.com/office/drawing/2014/main" id="{89D59A63-FE83-45CC-8575-05E21B4D0F81}"/>
                </a:ext>
              </a:extLst>
            </p:cNvPr>
            <p:cNvSpPr>
              <a:spLocks noChangeShapeType="1"/>
            </p:cNvSpPr>
            <p:nvPr/>
          </p:nvSpPr>
          <p:spPr bwMode="auto">
            <a:xfrm>
              <a:off x="1920" y="1776"/>
              <a:ext cx="0" cy="48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81" name="Line 41">
              <a:extLst>
                <a:ext uri="{FF2B5EF4-FFF2-40B4-BE49-F238E27FC236}">
                  <a16:creationId xmlns:a16="http://schemas.microsoft.com/office/drawing/2014/main" id="{D4333813-D925-41F0-A51F-5A570D52CF16}"/>
                </a:ext>
              </a:extLst>
            </p:cNvPr>
            <p:cNvSpPr>
              <a:spLocks noChangeShapeType="1"/>
            </p:cNvSpPr>
            <p:nvPr/>
          </p:nvSpPr>
          <p:spPr bwMode="auto">
            <a:xfrm>
              <a:off x="1104" y="768"/>
              <a:ext cx="0" cy="1296"/>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82" name="Line 42">
              <a:extLst>
                <a:ext uri="{FF2B5EF4-FFF2-40B4-BE49-F238E27FC236}">
                  <a16:creationId xmlns:a16="http://schemas.microsoft.com/office/drawing/2014/main" id="{173BC682-49CC-47F5-B5E5-296DA14ADADD}"/>
                </a:ext>
              </a:extLst>
            </p:cNvPr>
            <p:cNvSpPr>
              <a:spLocks noChangeShapeType="1"/>
            </p:cNvSpPr>
            <p:nvPr/>
          </p:nvSpPr>
          <p:spPr bwMode="auto">
            <a:xfrm>
              <a:off x="1104" y="2064"/>
              <a:ext cx="1152"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83" name="Line 43">
              <a:extLst>
                <a:ext uri="{FF2B5EF4-FFF2-40B4-BE49-F238E27FC236}">
                  <a16:creationId xmlns:a16="http://schemas.microsoft.com/office/drawing/2014/main" id="{5D83C2EB-F4DF-4E89-9A42-823A31E78AB1}"/>
                </a:ext>
              </a:extLst>
            </p:cNvPr>
            <p:cNvSpPr>
              <a:spLocks noChangeShapeType="1"/>
            </p:cNvSpPr>
            <p:nvPr/>
          </p:nvSpPr>
          <p:spPr bwMode="auto">
            <a:xfrm>
              <a:off x="2256" y="1776"/>
              <a:ext cx="0" cy="28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84" name="Text Box 44">
              <a:extLst>
                <a:ext uri="{FF2B5EF4-FFF2-40B4-BE49-F238E27FC236}">
                  <a16:creationId xmlns:a16="http://schemas.microsoft.com/office/drawing/2014/main" id="{047B7863-6441-43E7-9805-8949160B4310}"/>
                </a:ext>
              </a:extLst>
            </p:cNvPr>
            <p:cNvSpPr txBox="1">
              <a:spLocks noChangeArrowheads="1"/>
            </p:cNvSpPr>
            <p:nvPr/>
          </p:nvSpPr>
          <p:spPr bwMode="auto">
            <a:xfrm>
              <a:off x="432" y="624"/>
              <a:ext cx="912"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5400" b="0" i="0" u="none" strike="noStrike" kern="1200" cap="none" spc="0" normalizeH="0" baseline="0" noProof="0">
                  <a:ln>
                    <a:noFill/>
                  </a:ln>
                  <a:solidFill>
                    <a:srgbClr val="000000"/>
                  </a:solidFill>
                  <a:effectLst/>
                  <a:uLnTx/>
                  <a:uFillTx/>
                  <a:latin typeface="VNI-Helve" pitchFamily="2" charset="0"/>
                  <a:ea typeface="+mn-ea"/>
                  <a:cs typeface="+mn-cs"/>
                </a:rPr>
                <a:t>~</a:t>
              </a:r>
            </a:p>
          </p:txBody>
        </p:sp>
        <p:sp>
          <p:nvSpPr>
            <p:cNvPr id="368686" name="Line 46">
              <a:extLst>
                <a:ext uri="{FF2B5EF4-FFF2-40B4-BE49-F238E27FC236}">
                  <a16:creationId xmlns:a16="http://schemas.microsoft.com/office/drawing/2014/main" id="{D1A47CFF-8D4D-4A4F-A351-19C0866F7E1D}"/>
                </a:ext>
              </a:extLst>
            </p:cNvPr>
            <p:cNvSpPr>
              <a:spLocks noChangeShapeType="1"/>
            </p:cNvSpPr>
            <p:nvPr/>
          </p:nvSpPr>
          <p:spPr bwMode="auto">
            <a:xfrm>
              <a:off x="2064" y="1776"/>
              <a:ext cx="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87" name="Line 47">
              <a:extLst>
                <a:ext uri="{FF2B5EF4-FFF2-40B4-BE49-F238E27FC236}">
                  <a16:creationId xmlns:a16="http://schemas.microsoft.com/office/drawing/2014/main" id="{71880B64-9957-431E-9FB8-07015904DEBC}"/>
                </a:ext>
              </a:extLst>
            </p:cNvPr>
            <p:cNvSpPr>
              <a:spLocks noChangeShapeType="1"/>
            </p:cNvSpPr>
            <p:nvPr/>
          </p:nvSpPr>
          <p:spPr bwMode="auto">
            <a:xfrm>
              <a:off x="2064" y="1776"/>
              <a:ext cx="0" cy="72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88" name="Line 48">
              <a:extLst>
                <a:ext uri="{FF2B5EF4-FFF2-40B4-BE49-F238E27FC236}">
                  <a16:creationId xmlns:a16="http://schemas.microsoft.com/office/drawing/2014/main" id="{4CC086A0-89D2-4638-9420-4CBFD10AF8CA}"/>
                </a:ext>
              </a:extLst>
            </p:cNvPr>
            <p:cNvSpPr>
              <a:spLocks noChangeShapeType="1"/>
            </p:cNvSpPr>
            <p:nvPr/>
          </p:nvSpPr>
          <p:spPr bwMode="auto">
            <a:xfrm>
              <a:off x="2400" y="1728"/>
              <a:ext cx="0" cy="768"/>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0" name="Line 50">
              <a:extLst>
                <a:ext uri="{FF2B5EF4-FFF2-40B4-BE49-F238E27FC236}">
                  <a16:creationId xmlns:a16="http://schemas.microsoft.com/office/drawing/2014/main" id="{26DEC43F-B783-47EE-8976-A77F1CF6370B}"/>
                </a:ext>
              </a:extLst>
            </p:cNvPr>
            <p:cNvSpPr>
              <a:spLocks noChangeShapeType="1"/>
            </p:cNvSpPr>
            <p:nvPr/>
          </p:nvSpPr>
          <p:spPr bwMode="auto">
            <a:xfrm>
              <a:off x="2400" y="2784"/>
              <a:ext cx="0" cy="24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1" name="Oval 51">
              <a:extLst>
                <a:ext uri="{FF2B5EF4-FFF2-40B4-BE49-F238E27FC236}">
                  <a16:creationId xmlns:a16="http://schemas.microsoft.com/office/drawing/2014/main" id="{AA094283-2A69-4A48-9A90-AC51AC556EA0}"/>
                </a:ext>
              </a:extLst>
            </p:cNvPr>
            <p:cNvSpPr>
              <a:spLocks noChangeArrowheads="1"/>
            </p:cNvSpPr>
            <p:nvPr/>
          </p:nvSpPr>
          <p:spPr bwMode="auto">
            <a:xfrm flipH="1">
              <a:off x="2016" y="2688"/>
              <a:ext cx="96" cy="96"/>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2" name="Oval 52">
              <a:extLst>
                <a:ext uri="{FF2B5EF4-FFF2-40B4-BE49-F238E27FC236}">
                  <a16:creationId xmlns:a16="http://schemas.microsoft.com/office/drawing/2014/main" id="{5EF31CA0-C113-456D-9A51-E7A1E00EF632}"/>
                </a:ext>
              </a:extLst>
            </p:cNvPr>
            <p:cNvSpPr>
              <a:spLocks noChangeArrowheads="1"/>
            </p:cNvSpPr>
            <p:nvPr/>
          </p:nvSpPr>
          <p:spPr bwMode="auto">
            <a:xfrm flipH="1">
              <a:off x="2352" y="2688"/>
              <a:ext cx="96" cy="96"/>
            </a:xfrm>
            <a:prstGeom prst="ellipse">
              <a:avLst/>
            </a:prstGeom>
            <a:solidFill>
              <a:schemeClr val="tx1"/>
            </a:solidFill>
            <a:ln w="2222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3" name="Oval 53">
              <a:extLst>
                <a:ext uri="{FF2B5EF4-FFF2-40B4-BE49-F238E27FC236}">
                  <a16:creationId xmlns:a16="http://schemas.microsoft.com/office/drawing/2014/main" id="{2FFD4CD8-5B52-4027-B617-02A3A269DF7D}"/>
                </a:ext>
              </a:extLst>
            </p:cNvPr>
            <p:cNvSpPr>
              <a:spLocks noChangeArrowheads="1"/>
            </p:cNvSpPr>
            <p:nvPr/>
          </p:nvSpPr>
          <p:spPr bwMode="auto">
            <a:xfrm flipH="1">
              <a:off x="2352" y="2496"/>
              <a:ext cx="96" cy="96"/>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4" name="Oval 54">
              <a:extLst>
                <a:ext uri="{FF2B5EF4-FFF2-40B4-BE49-F238E27FC236}">
                  <a16:creationId xmlns:a16="http://schemas.microsoft.com/office/drawing/2014/main" id="{F0E7080F-3784-477C-86C1-4F458072C510}"/>
                </a:ext>
              </a:extLst>
            </p:cNvPr>
            <p:cNvSpPr>
              <a:spLocks noChangeArrowheads="1"/>
            </p:cNvSpPr>
            <p:nvPr/>
          </p:nvSpPr>
          <p:spPr bwMode="auto">
            <a:xfrm flipH="1">
              <a:off x="2016" y="2496"/>
              <a:ext cx="96" cy="96"/>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5" name="Line 55">
              <a:extLst>
                <a:ext uri="{FF2B5EF4-FFF2-40B4-BE49-F238E27FC236}">
                  <a16:creationId xmlns:a16="http://schemas.microsoft.com/office/drawing/2014/main" id="{41C6D1AF-E6F3-4705-A525-D8D69357BE69}"/>
                </a:ext>
              </a:extLst>
            </p:cNvPr>
            <p:cNvSpPr>
              <a:spLocks noChangeShapeType="1"/>
            </p:cNvSpPr>
            <p:nvPr/>
          </p:nvSpPr>
          <p:spPr bwMode="auto">
            <a:xfrm flipH="1">
              <a:off x="2064" y="2544"/>
              <a:ext cx="96" cy="19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6" name="Line 56">
              <a:extLst>
                <a:ext uri="{FF2B5EF4-FFF2-40B4-BE49-F238E27FC236}">
                  <a16:creationId xmlns:a16="http://schemas.microsoft.com/office/drawing/2014/main" id="{2BFFC988-EFB2-4D91-B843-9354288FFEA6}"/>
                </a:ext>
              </a:extLst>
            </p:cNvPr>
            <p:cNvSpPr>
              <a:spLocks noChangeShapeType="1"/>
            </p:cNvSpPr>
            <p:nvPr/>
          </p:nvSpPr>
          <p:spPr bwMode="auto">
            <a:xfrm flipH="1">
              <a:off x="2400" y="2544"/>
              <a:ext cx="96" cy="19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7" name="Line 57">
              <a:extLst>
                <a:ext uri="{FF2B5EF4-FFF2-40B4-BE49-F238E27FC236}">
                  <a16:creationId xmlns:a16="http://schemas.microsoft.com/office/drawing/2014/main" id="{DC52447C-F5F4-4F07-B526-26E0A3CC6F09}"/>
                </a:ext>
              </a:extLst>
            </p:cNvPr>
            <p:cNvSpPr>
              <a:spLocks noChangeShapeType="1"/>
            </p:cNvSpPr>
            <p:nvPr/>
          </p:nvSpPr>
          <p:spPr bwMode="auto">
            <a:xfrm>
              <a:off x="2064" y="2640"/>
              <a:ext cx="432"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8" name="Rectangle 58">
              <a:extLst>
                <a:ext uri="{FF2B5EF4-FFF2-40B4-BE49-F238E27FC236}">
                  <a16:creationId xmlns:a16="http://schemas.microsoft.com/office/drawing/2014/main" id="{84FD3C0D-D9D8-4857-8D20-6EAC042D5CE2}"/>
                </a:ext>
              </a:extLst>
            </p:cNvPr>
            <p:cNvSpPr>
              <a:spLocks noChangeArrowheads="1"/>
            </p:cNvSpPr>
            <p:nvPr/>
          </p:nvSpPr>
          <p:spPr bwMode="auto">
            <a:xfrm>
              <a:off x="1968" y="2928"/>
              <a:ext cx="192" cy="384"/>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01" name="Line 61">
              <a:extLst>
                <a:ext uri="{FF2B5EF4-FFF2-40B4-BE49-F238E27FC236}">
                  <a16:creationId xmlns:a16="http://schemas.microsoft.com/office/drawing/2014/main" id="{77415F38-47BE-4C49-B645-590EDA3AD92E}"/>
                </a:ext>
              </a:extLst>
            </p:cNvPr>
            <p:cNvSpPr>
              <a:spLocks noChangeShapeType="1"/>
            </p:cNvSpPr>
            <p:nvPr/>
          </p:nvSpPr>
          <p:spPr bwMode="auto">
            <a:xfrm>
              <a:off x="2064" y="2736"/>
              <a:ext cx="0" cy="816"/>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02" name="Line 62">
              <a:extLst>
                <a:ext uri="{FF2B5EF4-FFF2-40B4-BE49-F238E27FC236}">
                  <a16:creationId xmlns:a16="http://schemas.microsoft.com/office/drawing/2014/main" id="{1001B8A9-10EF-4954-82D9-D10BC49A6511}"/>
                </a:ext>
              </a:extLst>
            </p:cNvPr>
            <p:cNvSpPr>
              <a:spLocks noChangeShapeType="1"/>
            </p:cNvSpPr>
            <p:nvPr/>
          </p:nvSpPr>
          <p:spPr bwMode="auto">
            <a:xfrm>
              <a:off x="2064" y="3552"/>
              <a:ext cx="1104"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03" name="Line 63">
              <a:extLst>
                <a:ext uri="{FF2B5EF4-FFF2-40B4-BE49-F238E27FC236}">
                  <a16:creationId xmlns:a16="http://schemas.microsoft.com/office/drawing/2014/main" id="{1F2C47D9-90F2-4743-9F44-C52501A40AB1}"/>
                </a:ext>
              </a:extLst>
            </p:cNvPr>
            <p:cNvSpPr>
              <a:spLocks noChangeShapeType="1"/>
            </p:cNvSpPr>
            <p:nvPr/>
          </p:nvSpPr>
          <p:spPr bwMode="auto">
            <a:xfrm flipV="1">
              <a:off x="3168" y="3408"/>
              <a:ext cx="336" cy="144"/>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05" name="Line 65">
              <a:extLst>
                <a:ext uri="{FF2B5EF4-FFF2-40B4-BE49-F238E27FC236}">
                  <a16:creationId xmlns:a16="http://schemas.microsoft.com/office/drawing/2014/main" id="{4A3AB2E7-A073-48D6-A3D7-4FA1DED0F099}"/>
                </a:ext>
              </a:extLst>
            </p:cNvPr>
            <p:cNvSpPr>
              <a:spLocks noChangeShapeType="1"/>
            </p:cNvSpPr>
            <p:nvPr/>
          </p:nvSpPr>
          <p:spPr bwMode="auto">
            <a:xfrm flipV="1">
              <a:off x="4560" y="2976"/>
              <a:ext cx="0" cy="576"/>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07" name="Line 67">
              <a:extLst>
                <a:ext uri="{FF2B5EF4-FFF2-40B4-BE49-F238E27FC236}">
                  <a16:creationId xmlns:a16="http://schemas.microsoft.com/office/drawing/2014/main" id="{1707102C-9B77-4978-A476-19541A150AA6}"/>
                </a:ext>
              </a:extLst>
            </p:cNvPr>
            <p:cNvSpPr>
              <a:spLocks noChangeShapeType="1"/>
            </p:cNvSpPr>
            <p:nvPr/>
          </p:nvSpPr>
          <p:spPr bwMode="auto">
            <a:xfrm>
              <a:off x="3504" y="3552"/>
              <a:ext cx="1056"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08" name="Oval 68">
              <a:extLst>
                <a:ext uri="{FF2B5EF4-FFF2-40B4-BE49-F238E27FC236}">
                  <a16:creationId xmlns:a16="http://schemas.microsoft.com/office/drawing/2014/main" id="{96475CD9-1277-4A83-A172-A46F086F9300}"/>
                </a:ext>
              </a:extLst>
            </p:cNvPr>
            <p:cNvSpPr>
              <a:spLocks noChangeArrowheads="1"/>
            </p:cNvSpPr>
            <p:nvPr/>
          </p:nvSpPr>
          <p:spPr bwMode="auto">
            <a:xfrm flipH="1">
              <a:off x="3456" y="3504"/>
              <a:ext cx="96" cy="9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12" name="Text Box 72">
              <a:extLst>
                <a:ext uri="{FF2B5EF4-FFF2-40B4-BE49-F238E27FC236}">
                  <a16:creationId xmlns:a16="http://schemas.microsoft.com/office/drawing/2014/main" id="{90329C76-510C-457B-9D2C-B3933B237469}"/>
                </a:ext>
              </a:extLst>
            </p:cNvPr>
            <p:cNvSpPr txBox="1">
              <a:spLocks noChangeArrowheads="1"/>
            </p:cNvSpPr>
            <p:nvPr/>
          </p:nvSpPr>
          <p:spPr bwMode="auto">
            <a:xfrm>
              <a:off x="4272" y="2640"/>
              <a:ext cx="576"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13" name="AutoShape 73">
              <a:extLst>
                <a:ext uri="{FF2B5EF4-FFF2-40B4-BE49-F238E27FC236}">
                  <a16:creationId xmlns:a16="http://schemas.microsoft.com/office/drawing/2014/main" id="{8CB62D91-5A80-497E-94F9-A00CFA5B0A6D}"/>
                </a:ext>
              </a:extLst>
            </p:cNvPr>
            <p:cNvSpPr>
              <a:spLocks noChangeArrowheads="1"/>
            </p:cNvSpPr>
            <p:nvPr/>
          </p:nvSpPr>
          <p:spPr bwMode="auto">
            <a:xfrm>
              <a:off x="4368" y="2592"/>
              <a:ext cx="384" cy="384"/>
            </a:xfrm>
            <a:prstGeom prst="flowChartSummingJunction">
              <a:avLst/>
            </a:prstGeom>
            <a:solidFill>
              <a:srgbClr val="FF00FF"/>
            </a:solidFill>
            <a:ln w="381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14" name="Line 74">
              <a:extLst>
                <a:ext uri="{FF2B5EF4-FFF2-40B4-BE49-F238E27FC236}">
                  <a16:creationId xmlns:a16="http://schemas.microsoft.com/office/drawing/2014/main" id="{20CCB771-EFBB-484D-9730-FEC5FCA451B5}"/>
                </a:ext>
              </a:extLst>
            </p:cNvPr>
            <p:cNvSpPr>
              <a:spLocks noChangeShapeType="1"/>
            </p:cNvSpPr>
            <p:nvPr/>
          </p:nvSpPr>
          <p:spPr bwMode="auto">
            <a:xfrm>
              <a:off x="2400" y="3024"/>
              <a:ext cx="1536"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15" name="Line 75">
              <a:extLst>
                <a:ext uri="{FF2B5EF4-FFF2-40B4-BE49-F238E27FC236}">
                  <a16:creationId xmlns:a16="http://schemas.microsoft.com/office/drawing/2014/main" id="{4F9B62E6-55A5-4D75-A9ED-D5D22C6B2F64}"/>
                </a:ext>
              </a:extLst>
            </p:cNvPr>
            <p:cNvSpPr>
              <a:spLocks noChangeShapeType="1"/>
            </p:cNvSpPr>
            <p:nvPr/>
          </p:nvSpPr>
          <p:spPr bwMode="auto">
            <a:xfrm flipV="1">
              <a:off x="3936" y="2160"/>
              <a:ext cx="0" cy="864"/>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16" name="Line 76">
              <a:extLst>
                <a:ext uri="{FF2B5EF4-FFF2-40B4-BE49-F238E27FC236}">
                  <a16:creationId xmlns:a16="http://schemas.microsoft.com/office/drawing/2014/main" id="{1F41C02C-DDF4-4A2D-A11C-443B9DCE6600}"/>
                </a:ext>
              </a:extLst>
            </p:cNvPr>
            <p:cNvSpPr>
              <a:spLocks noChangeShapeType="1"/>
            </p:cNvSpPr>
            <p:nvPr/>
          </p:nvSpPr>
          <p:spPr bwMode="auto">
            <a:xfrm flipV="1">
              <a:off x="4560" y="2160"/>
              <a:ext cx="0" cy="432"/>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17" name="Line 77">
              <a:extLst>
                <a:ext uri="{FF2B5EF4-FFF2-40B4-BE49-F238E27FC236}">
                  <a16:creationId xmlns:a16="http://schemas.microsoft.com/office/drawing/2014/main" id="{4F509FCE-BDA4-448A-9205-224F1AD55324}"/>
                </a:ext>
              </a:extLst>
            </p:cNvPr>
            <p:cNvSpPr>
              <a:spLocks noChangeShapeType="1"/>
            </p:cNvSpPr>
            <p:nvPr/>
          </p:nvSpPr>
          <p:spPr bwMode="auto">
            <a:xfrm>
              <a:off x="3936" y="2160"/>
              <a:ext cx="624"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18" name="Text Box 78">
              <a:extLst>
                <a:ext uri="{FF2B5EF4-FFF2-40B4-BE49-F238E27FC236}">
                  <a16:creationId xmlns:a16="http://schemas.microsoft.com/office/drawing/2014/main" id="{A708A70A-4C02-4CCB-B64D-D2100F263F1A}"/>
                </a:ext>
              </a:extLst>
            </p:cNvPr>
            <p:cNvSpPr txBox="1">
              <a:spLocks noChangeArrowheads="1"/>
            </p:cNvSpPr>
            <p:nvPr/>
          </p:nvSpPr>
          <p:spPr bwMode="auto">
            <a:xfrm>
              <a:off x="384" y="288"/>
              <a:ext cx="43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a:t>
              </a:r>
            </a:p>
          </p:txBody>
        </p:sp>
        <p:sp>
          <p:nvSpPr>
            <p:cNvPr id="368720" name="Text Box 80">
              <a:extLst>
                <a:ext uri="{FF2B5EF4-FFF2-40B4-BE49-F238E27FC236}">
                  <a16:creationId xmlns:a16="http://schemas.microsoft.com/office/drawing/2014/main" id="{E7446561-CCE5-4D6C-8C53-2ED89B869BE3}"/>
                </a:ext>
              </a:extLst>
            </p:cNvPr>
            <p:cNvSpPr txBox="1">
              <a:spLocks noChangeArrowheads="1"/>
            </p:cNvSpPr>
            <p:nvPr/>
          </p:nvSpPr>
          <p:spPr bwMode="auto">
            <a:xfrm>
              <a:off x="432" y="624"/>
              <a:ext cx="912"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5400" b="0" i="0" u="none" strike="noStrike" kern="1200" cap="none" spc="0" normalizeH="0" baseline="0" noProof="0">
                  <a:ln>
                    <a:noFill/>
                  </a:ln>
                  <a:solidFill>
                    <a:srgbClr val="000000"/>
                  </a:solidFill>
                  <a:effectLst/>
                  <a:uLnTx/>
                  <a:uFillTx/>
                  <a:latin typeface="VNI-Helve" pitchFamily="2" charset="0"/>
                  <a:ea typeface="+mn-ea"/>
                  <a:cs typeface="+mn-cs"/>
                </a:rPr>
                <a:t>~</a:t>
              </a:r>
            </a:p>
          </p:txBody>
        </p:sp>
        <p:sp>
          <p:nvSpPr>
            <p:cNvPr id="368721" name="Text Box 81">
              <a:extLst>
                <a:ext uri="{FF2B5EF4-FFF2-40B4-BE49-F238E27FC236}">
                  <a16:creationId xmlns:a16="http://schemas.microsoft.com/office/drawing/2014/main" id="{21409B2F-A54A-4311-91B9-519F94C50DF8}"/>
                </a:ext>
              </a:extLst>
            </p:cNvPr>
            <p:cNvSpPr txBox="1">
              <a:spLocks noChangeArrowheads="1"/>
            </p:cNvSpPr>
            <p:nvPr/>
          </p:nvSpPr>
          <p:spPr bwMode="auto">
            <a:xfrm>
              <a:off x="384" y="288"/>
              <a:ext cx="432"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L</a:t>
              </a:r>
            </a:p>
          </p:txBody>
        </p:sp>
        <p:sp>
          <p:nvSpPr>
            <p:cNvPr id="368722" name="Text Box 82">
              <a:extLst>
                <a:ext uri="{FF2B5EF4-FFF2-40B4-BE49-F238E27FC236}">
                  <a16:creationId xmlns:a16="http://schemas.microsoft.com/office/drawing/2014/main" id="{F242DD55-946A-42A6-B67B-048138FC99E8}"/>
                </a:ext>
              </a:extLst>
            </p:cNvPr>
            <p:cNvSpPr txBox="1">
              <a:spLocks noChangeArrowheads="1"/>
            </p:cNvSpPr>
            <p:nvPr/>
          </p:nvSpPr>
          <p:spPr bwMode="auto">
            <a:xfrm>
              <a:off x="864" y="288"/>
              <a:ext cx="528" cy="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a:t>
              </a:r>
            </a:p>
          </p:txBody>
        </p:sp>
      </p:grpSp>
      <p:sp>
        <p:nvSpPr>
          <p:cNvPr id="368729" name="Text Box 89">
            <a:extLst>
              <a:ext uri="{FF2B5EF4-FFF2-40B4-BE49-F238E27FC236}">
                <a16:creationId xmlns:a16="http://schemas.microsoft.com/office/drawing/2014/main" id="{69BE7F26-EC28-4127-A4DE-C82EBD1809F5}"/>
              </a:ext>
            </a:extLst>
          </p:cNvPr>
          <p:cNvSpPr txBox="1">
            <a:spLocks noChangeArrowheads="1"/>
          </p:cNvSpPr>
          <p:nvPr/>
        </p:nvSpPr>
        <p:spPr bwMode="auto">
          <a:xfrm>
            <a:off x="609600" y="4572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II.SƠ ĐỒ ĐẤU DÂY CÔNG TƠ</a:t>
            </a:r>
          </a:p>
        </p:txBody>
      </p:sp>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68729"/>
                                        </p:tgtEl>
                                        <p:attrNameLst>
                                          <p:attrName>style.visibility</p:attrName>
                                        </p:attrNameLst>
                                      </p:cBhvr>
                                      <p:to>
                                        <p:strVal val="visible"/>
                                      </p:to>
                                    </p:set>
                                    <p:anim calcmode="lin" valueType="num">
                                      <p:cBhvr>
                                        <p:cTn id="7" dur="5000" fill="hold"/>
                                        <p:tgtEl>
                                          <p:spTgt spid="368729"/>
                                        </p:tgtEl>
                                        <p:attrNameLst>
                                          <p:attrName>ppt_w</p:attrName>
                                        </p:attrNameLst>
                                      </p:cBhvr>
                                      <p:tavLst>
                                        <p:tav tm="0" fmla="#ppt_w*sin(2.5*pi*$)">
                                          <p:val>
                                            <p:fltVal val="0"/>
                                          </p:val>
                                        </p:tav>
                                        <p:tav tm="100000">
                                          <p:val>
                                            <p:fltVal val="1"/>
                                          </p:val>
                                        </p:tav>
                                      </p:tavLst>
                                    </p:anim>
                                    <p:anim calcmode="lin" valueType="num">
                                      <p:cBhvr>
                                        <p:cTn id="8" dur="5000" fill="hold"/>
                                        <p:tgtEl>
                                          <p:spTgt spid="36872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1" presetClass="entr" presetSubtype="4" fill="hold" nodeType="afterEffect">
                                  <p:stCondLst>
                                    <p:cond delay="0"/>
                                  </p:stCondLst>
                                  <p:childTnLst>
                                    <p:set>
                                      <p:cBhvr>
                                        <p:cTn id="11" dur="1" fill="hold">
                                          <p:stCondLst>
                                            <p:cond delay="0"/>
                                          </p:stCondLst>
                                        </p:cTn>
                                        <p:tgtEl>
                                          <p:spTgt spid="368726"/>
                                        </p:tgtEl>
                                        <p:attrNameLst>
                                          <p:attrName>style.visibility</p:attrName>
                                        </p:attrNameLst>
                                      </p:cBhvr>
                                      <p:to>
                                        <p:strVal val="visible"/>
                                      </p:to>
                                    </p:set>
                                    <p:animEffect transition="in" filter="wheel(4)">
                                      <p:cBhvr>
                                        <p:cTn id="12" dur="2000"/>
                                        <p:tgtEl>
                                          <p:spTgt spid="368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9"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886" name="Rectangle 6">
            <a:extLst>
              <a:ext uri="{FF2B5EF4-FFF2-40B4-BE49-F238E27FC236}">
                <a16:creationId xmlns:a16="http://schemas.microsoft.com/office/drawing/2014/main" id="{C6C2EBA3-8DEA-42B6-A8D0-3B172B860029}"/>
              </a:ext>
            </a:extLst>
          </p:cNvPr>
          <p:cNvSpPr>
            <a:spLocks noGrp="1" noChangeArrowheads="1"/>
          </p:cNvSpPr>
          <p:nvPr>
            <p:ph type="title" idx="4294967295"/>
          </p:nvPr>
        </p:nvSpPr>
        <p:spPr>
          <a:xfrm>
            <a:off x="381000" y="274638"/>
            <a:ext cx="7848600" cy="563562"/>
          </a:xfrm>
        </p:spPr>
        <p:txBody>
          <a:bodyPr/>
          <a:lstStyle/>
          <a:p>
            <a:pPr algn="l"/>
            <a:r>
              <a:rPr lang="en-US" altLang="vi-VN" sz="3200">
                <a:solidFill>
                  <a:srgbClr val="FF0000"/>
                </a:solidFill>
              </a:rPr>
              <a:t>III.BÀI TẬP</a:t>
            </a:r>
            <a:r>
              <a:rPr lang="en-US" altLang="vi-VN" sz="4000"/>
              <a:t> </a:t>
            </a:r>
          </a:p>
        </p:txBody>
      </p:sp>
      <p:sp>
        <p:nvSpPr>
          <p:cNvPr id="378890" name="Text Box 10">
            <a:extLst>
              <a:ext uri="{FF2B5EF4-FFF2-40B4-BE49-F238E27FC236}">
                <a16:creationId xmlns:a16="http://schemas.microsoft.com/office/drawing/2014/main" id="{CE164216-A1D9-49DC-BD71-E419FD8B07F7}"/>
              </a:ext>
            </a:extLst>
          </p:cNvPr>
          <p:cNvSpPr txBox="1">
            <a:spLocks noChangeArrowheads="1"/>
          </p:cNvSpPr>
          <p:nvPr/>
        </p:nvSpPr>
        <p:spPr bwMode="auto">
          <a:xfrm>
            <a:off x="304800" y="9144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1.Hãy giải thích ý nghĩa các kí hiệu ghi trên bề mặt công tơ?</a:t>
            </a:r>
          </a:p>
        </p:txBody>
      </p:sp>
      <p:pic>
        <p:nvPicPr>
          <p:cNvPr id="378892" name="Picture 12" descr="Cong to dien thao roi">
            <a:extLst>
              <a:ext uri="{FF2B5EF4-FFF2-40B4-BE49-F238E27FC236}">
                <a16:creationId xmlns:a16="http://schemas.microsoft.com/office/drawing/2014/main" id="{C2254A77-B9AE-4B34-B1F4-6E0685632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5257800"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blinds/>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7652" name="Group 100">
            <a:extLst>
              <a:ext uri="{FF2B5EF4-FFF2-40B4-BE49-F238E27FC236}">
                <a16:creationId xmlns:a16="http://schemas.microsoft.com/office/drawing/2014/main" id="{D870E799-21C8-486A-8977-BD7241FD7D88}"/>
              </a:ext>
            </a:extLst>
          </p:cNvPr>
          <p:cNvGraphicFramePr>
            <a:graphicFrameLocks noGrp="1"/>
          </p:cNvGraphicFramePr>
          <p:nvPr>
            <p:ph idx="1"/>
          </p:nvPr>
        </p:nvGraphicFramePr>
        <p:xfrm>
          <a:off x="228600" y="304800"/>
          <a:ext cx="8610600" cy="5918709"/>
        </p:xfrm>
        <a:graphic>
          <a:graphicData uri="http://schemas.openxmlformats.org/drawingml/2006/table">
            <a:tbl>
              <a:tblPr/>
              <a:tblGrid>
                <a:gridCol w="923925">
                  <a:extLst>
                    <a:ext uri="{9D8B030D-6E8A-4147-A177-3AD203B41FA5}">
                      <a16:colId xmlns:a16="http://schemas.microsoft.com/office/drawing/2014/main" val="2545333491"/>
                    </a:ext>
                  </a:extLst>
                </a:gridCol>
                <a:gridCol w="2309813">
                  <a:extLst>
                    <a:ext uri="{9D8B030D-6E8A-4147-A177-3AD203B41FA5}">
                      <a16:colId xmlns:a16="http://schemas.microsoft.com/office/drawing/2014/main" val="3697421394"/>
                    </a:ext>
                  </a:extLst>
                </a:gridCol>
                <a:gridCol w="5376862">
                  <a:extLst>
                    <a:ext uri="{9D8B030D-6E8A-4147-A177-3AD203B41FA5}">
                      <a16:colId xmlns:a16="http://schemas.microsoft.com/office/drawing/2014/main" val="1482172284"/>
                    </a:ext>
                  </a:extLst>
                </a:gridCol>
              </a:tblGrid>
              <a:tr h="3476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a:ln>
                            <a:noFill/>
                          </a:ln>
                          <a:solidFill>
                            <a:srgbClr val="0000FF"/>
                          </a:solidFill>
                          <a:effectLst/>
                          <a:latin typeface="Arial" panose="020B0604020202020204" pitchFamily="34" charset="0"/>
                        </a:rPr>
                        <a:t>TT</a:t>
                      </a:r>
                      <a:r>
                        <a:rPr kumimoji="0" lang="en-US" altLang="vi-VN" sz="2400" b="0" i="0" u="none" strike="noStrike" cap="none" normalizeH="0" baseline="0">
                          <a:ln>
                            <a:noFill/>
                          </a:ln>
                          <a:solidFill>
                            <a:srgbClr val="0000FF"/>
                          </a:solidFill>
                          <a:effectLst/>
                          <a:latin typeface="Arial" panose="020B0604020202020204" pitchFamily="34" charset="0"/>
                        </a:rPr>
                        <a:t>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a:ln>
                            <a:noFill/>
                          </a:ln>
                          <a:solidFill>
                            <a:srgbClr val="0000FF"/>
                          </a:solidFill>
                          <a:effectLst/>
                          <a:latin typeface="Arial" panose="020B0604020202020204" pitchFamily="34" charset="0"/>
                        </a:rPr>
                        <a:t>Kí hiệu</a:t>
                      </a:r>
                      <a:r>
                        <a:rPr kumimoji="0" lang="en-US" altLang="vi-VN" sz="2400" b="0" i="0" u="none" strike="noStrike" cap="none" normalizeH="0" baseline="0">
                          <a:ln>
                            <a:noFill/>
                          </a:ln>
                          <a:solidFill>
                            <a:srgbClr val="0000FF"/>
                          </a:solidFill>
                          <a:effectLst/>
                          <a:latin typeface="Arial" panose="020B0604020202020204" pitchFamily="34"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1" i="0" u="none" strike="noStrike" cap="none" normalizeH="0" baseline="0">
                          <a:ln>
                            <a:noFill/>
                          </a:ln>
                          <a:solidFill>
                            <a:srgbClr val="0000FF"/>
                          </a:solidFill>
                          <a:effectLst/>
                          <a:latin typeface="Arial" panose="020B0604020202020204" pitchFamily="34" charset="0"/>
                        </a:rPr>
                        <a:t>Ý nghĩa</a:t>
                      </a:r>
                      <a:r>
                        <a:rPr kumimoji="0" lang="en-US" altLang="vi-VN" sz="2400" b="0" i="0" u="none" strike="noStrike" cap="none" normalizeH="0" baseline="0">
                          <a:ln>
                            <a:noFill/>
                          </a:ln>
                          <a:solidFill>
                            <a:srgbClr val="0000FF"/>
                          </a:solidFill>
                          <a:effectLst/>
                          <a:latin typeface="Arial" panose="020B0604020202020204" pitchFamily="34"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97338217"/>
                  </a:ext>
                </a:extLst>
              </a:tr>
              <a:tr h="167005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CV 140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V: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4: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0: ………………………………………..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691127384"/>
                  </a:ext>
                </a:extLst>
              </a:tr>
              <a:tr h="4984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220V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858140526"/>
                  </a:ext>
                </a:extLst>
              </a:tr>
              <a:tr h="9921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5/20A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5A: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20A: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30911989"/>
                  </a:ext>
                </a:extLst>
              </a:tr>
              <a:tr h="7874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900vòng/ kwh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509246961"/>
                  </a:ext>
                </a:extLst>
              </a:tr>
              <a:tr h="46831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Cấp 2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101441836"/>
                  </a:ext>
                </a:extLst>
              </a:tr>
              <a:tr h="4667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50Hz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400" b="0" i="0" u="none" strike="noStrike" cap="none" normalizeH="0" baseline="0">
                          <a:ln>
                            <a:noFill/>
                          </a:ln>
                          <a:solidFill>
                            <a:srgbClr val="0000FF"/>
                          </a:solidFill>
                          <a:effectLst/>
                          <a:latin typeface="Arial" panose="020B0604020202020204"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2183952933"/>
                  </a:ext>
                </a:extLst>
              </a:tr>
            </a:tbl>
          </a:graphicData>
        </a:graphic>
      </p:graphicFrame>
      <p:sp>
        <p:nvSpPr>
          <p:cNvPr id="407653" name="Text Box 101">
            <a:extLst>
              <a:ext uri="{FF2B5EF4-FFF2-40B4-BE49-F238E27FC236}">
                <a16:creationId xmlns:a16="http://schemas.microsoft.com/office/drawing/2014/main" id="{6580A440-EF07-4292-84FA-AC903DCFEDA6}"/>
              </a:ext>
            </a:extLst>
          </p:cNvPr>
          <p:cNvSpPr txBox="1">
            <a:spLocks noChangeArrowheads="1"/>
          </p:cNvSpPr>
          <p:nvPr/>
        </p:nvSpPr>
        <p:spPr bwMode="auto">
          <a:xfrm>
            <a:off x="2590800" y="74676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Công tơ</a:t>
            </a:r>
          </a:p>
        </p:txBody>
      </p:sp>
      <p:sp>
        <p:nvSpPr>
          <p:cNvPr id="407654" name="Text Box 102">
            <a:extLst>
              <a:ext uri="{FF2B5EF4-FFF2-40B4-BE49-F238E27FC236}">
                <a16:creationId xmlns:a16="http://schemas.microsoft.com/office/drawing/2014/main" id="{0C9EEF35-4E3B-4EBF-BE45-43687C1CEADA}"/>
              </a:ext>
            </a:extLst>
          </p:cNvPr>
          <p:cNvSpPr txBox="1">
            <a:spLocks noChangeArrowheads="1"/>
          </p:cNvSpPr>
          <p:nvPr/>
        </p:nvSpPr>
        <p:spPr bwMode="auto">
          <a:xfrm>
            <a:off x="5562600" y="7391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Việt Nam</a:t>
            </a:r>
          </a:p>
        </p:txBody>
      </p:sp>
      <p:sp>
        <p:nvSpPr>
          <p:cNvPr id="407655" name="Text Box 103">
            <a:extLst>
              <a:ext uri="{FF2B5EF4-FFF2-40B4-BE49-F238E27FC236}">
                <a16:creationId xmlns:a16="http://schemas.microsoft.com/office/drawing/2014/main" id="{232B6A4B-0B00-4CDC-B65B-75298329BA69}"/>
              </a:ext>
            </a:extLst>
          </p:cNvPr>
          <p:cNvSpPr txBox="1">
            <a:spLocks noChangeArrowheads="1"/>
          </p:cNvSpPr>
          <p:nvPr/>
        </p:nvSpPr>
        <p:spPr bwMode="auto">
          <a:xfrm>
            <a:off x="0" y="73152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Một pha 2 dây</a:t>
            </a:r>
          </a:p>
        </p:txBody>
      </p:sp>
      <p:sp>
        <p:nvSpPr>
          <p:cNvPr id="407656" name="Text Box 104">
            <a:extLst>
              <a:ext uri="{FF2B5EF4-FFF2-40B4-BE49-F238E27FC236}">
                <a16:creationId xmlns:a16="http://schemas.microsoft.com/office/drawing/2014/main" id="{EE9A54CA-4161-41D4-A8CD-5A05C926B1D2}"/>
              </a:ext>
            </a:extLst>
          </p:cNvPr>
          <p:cNvSpPr txBox="1">
            <a:spLocks noChangeArrowheads="1"/>
          </p:cNvSpPr>
          <p:nvPr/>
        </p:nvSpPr>
        <p:spPr bwMode="auto">
          <a:xfrm>
            <a:off x="4495800" y="77724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Quá tải 400%</a:t>
            </a:r>
          </a:p>
        </p:txBody>
      </p:sp>
      <p:sp>
        <p:nvSpPr>
          <p:cNvPr id="407657" name="Text Box 105">
            <a:extLst>
              <a:ext uri="{FF2B5EF4-FFF2-40B4-BE49-F238E27FC236}">
                <a16:creationId xmlns:a16="http://schemas.microsoft.com/office/drawing/2014/main" id="{A0E1B47F-BC57-4E03-A0BB-85AF4E1E023A}"/>
              </a:ext>
            </a:extLst>
          </p:cNvPr>
          <p:cNvSpPr txBox="1">
            <a:spLocks noChangeArrowheads="1"/>
          </p:cNvSpPr>
          <p:nvPr/>
        </p:nvSpPr>
        <p:spPr bwMode="auto">
          <a:xfrm>
            <a:off x="2590800" y="7391400"/>
            <a:ext cx="556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Hình dáng tròn</a:t>
            </a:r>
          </a:p>
        </p:txBody>
      </p:sp>
      <p:sp>
        <p:nvSpPr>
          <p:cNvPr id="407658" name="Text Box 106">
            <a:extLst>
              <a:ext uri="{FF2B5EF4-FFF2-40B4-BE49-F238E27FC236}">
                <a16:creationId xmlns:a16="http://schemas.microsoft.com/office/drawing/2014/main" id="{57446098-038B-4DEE-9D83-EBBC028684DE}"/>
              </a:ext>
            </a:extLst>
          </p:cNvPr>
          <p:cNvSpPr txBox="1">
            <a:spLocks noChangeArrowheads="1"/>
          </p:cNvSpPr>
          <p:nvPr/>
        </p:nvSpPr>
        <p:spPr bwMode="auto">
          <a:xfrm>
            <a:off x="2667000" y="7315200"/>
            <a:ext cx="426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Điện áp làm việc của công tơ</a:t>
            </a:r>
          </a:p>
        </p:txBody>
      </p:sp>
      <p:sp>
        <p:nvSpPr>
          <p:cNvPr id="407659" name="Text Box 107">
            <a:extLst>
              <a:ext uri="{FF2B5EF4-FFF2-40B4-BE49-F238E27FC236}">
                <a16:creationId xmlns:a16="http://schemas.microsoft.com/office/drawing/2014/main" id="{086B79A2-1993-496D-AC5B-31D53650C435}"/>
              </a:ext>
            </a:extLst>
          </p:cNvPr>
          <p:cNvSpPr txBox="1">
            <a:spLocks noChangeArrowheads="1"/>
          </p:cNvSpPr>
          <p:nvPr/>
        </p:nvSpPr>
        <p:spPr bwMode="auto">
          <a:xfrm>
            <a:off x="457200" y="7924800"/>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Dòng điện bình thường</a:t>
            </a:r>
          </a:p>
        </p:txBody>
      </p:sp>
      <p:sp>
        <p:nvSpPr>
          <p:cNvPr id="407660" name="Text Box 108">
            <a:extLst>
              <a:ext uri="{FF2B5EF4-FFF2-40B4-BE49-F238E27FC236}">
                <a16:creationId xmlns:a16="http://schemas.microsoft.com/office/drawing/2014/main" id="{9FDD662D-7E5C-4922-80A2-AC64B031769E}"/>
              </a:ext>
            </a:extLst>
          </p:cNvPr>
          <p:cNvSpPr txBox="1">
            <a:spLocks noChangeArrowheads="1"/>
          </p:cNvSpPr>
          <p:nvPr/>
        </p:nvSpPr>
        <p:spPr bwMode="auto">
          <a:xfrm>
            <a:off x="4114800" y="85344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Dòng điện quá tải</a:t>
            </a:r>
          </a:p>
        </p:txBody>
      </p:sp>
      <p:sp>
        <p:nvSpPr>
          <p:cNvPr id="407661" name="Text Box 109">
            <a:extLst>
              <a:ext uri="{FF2B5EF4-FFF2-40B4-BE49-F238E27FC236}">
                <a16:creationId xmlns:a16="http://schemas.microsoft.com/office/drawing/2014/main" id="{9B028378-9997-45B7-AC2E-EA9FB2FB3A3E}"/>
              </a:ext>
            </a:extLst>
          </p:cNvPr>
          <p:cNvSpPr txBox="1">
            <a:spLocks noChangeArrowheads="1"/>
          </p:cNvSpPr>
          <p:nvPr/>
        </p:nvSpPr>
        <p:spPr bwMode="auto">
          <a:xfrm>
            <a:off x="0" y="8686800"/>
            <a:ext cx="556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Là hằng số công tơ: 900Vòng quay của đĩa nhôm tương ứng với 1kWh</a:t>
            </a:r>
          </a:p>
        </p:txBody>
      </p:sp>
      <p:sp>
        <p:nvSpPr>
          <p:cNvPr id="407662" name="Text Box 110">
            <a:extLst>
              <a:ext uri="{FF2B5EF4-FFF2-40B4-BE49-F238E27FC236}">
                <a16:creationId xmlns:a16="http://schemas.microsoft.com/office/drawing/2014/main" id="{914DA838-B6C9-47C0-A304-12A44E7981A5}"/>
              </a:ext>
            </a:extLst>
          </p:cNvPr>
          <p:cNvSpPr txBox="1">
            <a:spLocks noChangeArrowheads="1"/>
          </p:cNvSpPr>
          <p:nvPr/>
        </p:nvSpPr>
        <p:spPr bwMode="auto">
          <a:xfrm>
            <a:off x="4419600" y="93726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Sai số của công tơ là 2%</a:t>
            </a:r>
          </a:p>
        </p:txBody>
      </p:sp>
      <p:sp>
        <p:nvSpPr>
          <p:cNvPr id="407663" name="Text Box 111">
            <a:extLst>
              <a:ext uri="{FF2B5EF4-FFF2-40B4-BE49-F238E27FC236}">
                <a16:creationId xmlns:a16="http://schemas.microsoft.com/office/drawing/2014/main" id="{A9032771-3915-4F95-B1BB-6BDB106CDFE2}"/>
              </a:ext>
            </a:extLst>
          </p:cNvPr>
          <p:cNvSpPr txBox="1">
            <a:spLocks noChangeArrowheads="1"/>
          </p:cNvSpPr>
          <p:nvPr/>
        </p:nvSpPr>
        <p:spPr bwMode="auto">
          <a:xfrm>
            <a:off x="0" y="96774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FF0000"/>
                </a:solidFill>
                <a:effectLst/>
                <a:uLnTx/>
                <a:uFillTx/>
                <a:latin typeface="Arial" panose="020B0604020202020204" pitchFamily="34" charset="0"/>
                <a:ea typeface="+mn-ea"/>
                <a:cs typeface="+mn-cs"/>
              </a:rPr>
              <a:t>Tần số dòng điện là 50 Hz</a:t>
            </a:r>
          </a:p>
        </p:txBody>
      </p:sp>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407652"/>
                                        </p:tgtEl>
                                        <p:attrNameLst>
                                          <p:attrName>style.visibility</p:attrName>
                                        </p:attrNameLst>
                                      </p:cBhvr>
                                      <p:to>
                                        <p:strVal val="visible"/>
                                      </p:to>
                                    </p:set>
                                    <p:anim calcmode="lin" valueType="num">
                                      <p:cBhvr>
                                        <p:cTn id="7" dur="5000" fill="hold"/>
                                        <p:tgtEl>
                                          <p:spTgt spid="407652"/>
                                        </p:tgtEl>
                                        <p:attrNameLst>
                                          <p:attrName>ppt_w</p:attrName>
                                        </p:attrNameLst>
                                      </p:cBhvr>
                                      <p:tavLst>
                                        <p:tav tm="0" fmla="#ppt_w*sin(2.5*pi*$)">
                                          <p:val>
                                            <p:fltVal val="0"/>
                                          </p:val>
                                        </p:tav>
                                        <p:tav tm="100000">
                                          <p:val>
                                            <p:fltVal val="1"/>
                                          </p:val>
                                        </p:tav>
                                      </p:tavLst>
                                    </p:anim>
                                    <p:anim calcmode="lin" valueType="num">
                                      <p:cBhvr>
                                        <p:cTn id="8" dur="5000" fill="hold"/>
                                        <p:tgtEl>
                                          <p:spTgt spid="40765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0" nodeType="clickEffect">
                                  <p:stCondLst>
                                    <p:cond delay="20000"/>
                                  </p:stCondLst>
                                  <p:childTnLst>
                                    <p:animMotion origin="layout" path="M 0 -0.03958 C 0.01128 -0.05949 0.02483 -0.0574 0.04132 -0.06574 C 0.04427 -0.06736 0.0467 -0.07129 0.05 -0.07152 C 0.07813 -0.07407 0.10642 -0.07338 0.13472 -0.0743 C 0.14184 -0.07685 0.14948 -0.07708 0.1566 -0.08009 C 0.15903 -0.08125 0.16059 -0.08449 0.16302 -0.08588 C 0.16649 -0.08796 0.17969 -0.09097 0.18264 -0.09166 C 0.18906 -0.09745 0.19566 -0.10046 0.20226 -0.10625 C 0.20295 -0.10902 0.20313 -0.11226 0.20434 -0.11481 C 0.20538 -0.11713 0.20833 -0.11805 0.20868 -0.12083 C 0.21545 -0.17453 0.20035 -0.15763 0.21736 -0.17291 C 0.32674 -0.1618 0.44497 -0.13148 0.55 -0.17569 C 0.5566 -0.18148 0.56302 -0.18449 0.56962 -0.19027 C 0.57101 -0.19652 0.57569 -0.20115 0.57604 -0.20763 C 0.57813 -0.25301 0.57483 -0.29884 0.5783 -0.34398 C 0.57865 -0.34884 0.58455 -0.34907 0.58698 -0.35254 C 0.59184 -0.35972 0.6 -0.37569 0.6 -0.37569 C 0.60278 -0.3868 0.60122 -0.3831 0.6066 -0.39328 C 0.61007 -0.4 0.61736 -0.41342 0.61736 -0.41342 C 0.61979 -0.42291 0.62066 -0.43333 0.62396 -0.44236 C 0.62813 -0.4537 0.63611 -0.46111 0.64132 -0.47152 C 0.64063 -0.50324 0.64948 -0.57777 0.63038 -0.61643 C 0.62604 -0.64051 0.6191 -0.66273 0.61302 -0.68588 C 0.61163 -0.70787 0.61111 -0.73101 0.6066 -0.75254 C 0.60313 -0.76898 0.60608 -0.7537 0.6 -0.7699 C 0.59549 -0.78171 0.59358 -0.79791 0.59132 -0.81064 C 0.58889 -0.91713 0.5934 -0.87476 0.58472 -0.93819 C 0.58351 -0.94652 0.57917 -0.95694 0.57604 -0.96412 C 0.57344 -0.97013 0.56736 -0.98148 0.56736 -0.98148 C 0.56597 -0.98726 0.56476 -0.9949 0.56094 -0.99907 C 0.55642 -1.0037 0.53681 -1.00856 0.53038 -1.01064 C 0.42969 -1.00972 0.32899 -1.00949 0.2283 -1.00763 C 0.20816 -1.00717 0.18559 -0.99629 0.16528 -0.99328 C 0.14392 -0.98356 0.12135 -0.99583 0.10226 -0.9787 C 0.10156 -0.97569 0.1 -0.9699 0.1 -0.9699 " pathEditMode="relative" ptsTypes="ffffffffffffffffffffffffffffffffffA">
                                      <p:cBhvr>
                                        <p:cTn id="12" dur="2000" fill="hold"/>
                                        <p:tgtEl>
                                          <p:spTgt spid="407653"/>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nodeType="clickEffect">
                                  <p:stCondLst>
                                    <p:cond delay="0"/>
                                  </p:stCondLst>
                                  <p:childTnLst>
                                    <p:animMotion origin="layout" path="M 0.00191 -0.04004 C 0.01407 -0.05555 -0.00208 -0.0324 0.00851 -0.07477 C 0.00938 -0.07801 0.01302 -0.07824 0.01511 -0.08055 C 0.0283 -0.09537 0.04289 -0.1 0.06077 -0.10092 C 0.09045 -0.10254 0.12014 -0.10277 0.14983 -0.1037 C 0.20903 -0.10995 0.19584 -0.08889 0.21077 -0.11828 C 0.21459 -0.13449 0.21528 -0.15139 0.21945 -0.16782 C 0.22049 -0.28981 0.18264 -0.36227 0.23247 -0.42847 C 0.23664 -0.4456 0.2474 -0.45162 0.25643 -0.46342 C 0.25868 -0.47268 0.26268 -0.47986 0.26511 -0.48935 C 0.27605 -0.60671 0.2816 -0.55139 0.27153 -0.75023 C 0.27136 -0.75301 0.26059 -0.7706 0.25851 -0.77639 C 0.25313 -0.79051 0.25122 -0.80463 0.24115 -0.81389 C 0.23559 -0.83565 0.24358 -0.80995 0.23247 -0.82847 C 0.23108 -0.83078 0.23143 -0.83449 0.23021 -0.83703 C 0.22848 -0.84051 0.2257 -0.84259 0.22379 -0.84583 C 0.21632 -0.8581 0.21146 -0.86666 0.19983 -0.87199 C 0.18785 -0.8875 0.17743 -0.89259 0.16285 -0.90092 C 0.1599 -0.90254 0.15712 -0.90509 0.15417 -0.90671 C 0.15 -0.90902 0.14115 -0.9125 0.14115 -0.9125 C 0.11823 -0.93565 0.079 -0.94004 0.05191 -0.94444 C -0.00868 -0.9544 -0.06198 -0.95717 -0.12413 -0.95879 C -0.1552 -0.95787 -0.18663 -0.96018 -0.21753 -0.95602 C -0.22274 -0.95532 -0.22621 -0.94838 -0.23055 -0.94444 C -0.23281 -0.94259 -0.23715 -0.93865 -0.23715 -0.93865 C -0.23854 -0.93287 -0.24062 -0.92731 -0.24149 -0.92129 C -0.24514 -0.8949 -0.23906 -0.90347 -0.24583 -0.89514 " pathEditMode="relative" ptsTypes="ffffffffffffffffffffffffffA">
                                      <p:cBhvr>
                                        <p:cTn id="16" dur="2000" fill="hold"/>
                                        <p:tgtEl>
                                          <p:spTgt spid="407654">
                                            <p:txEl>
                                              <p:pRg st="0" end="0"/>
                                            </p:txEl>
                                          </p:spTgt>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0.0125 -0.03657 C 0.01458 -0.03842 0.01667 -0.04074 0.01892 -0.04236 C 0.02101 -0.04375 0.02396 -0.04329 0.02552 -0.04537 C 0.02917 -0.05023 0.02986 -0.05879 0.0342 -0.06273 C 0.04444 -0.07176 0.04774 -0.07662 0.06024 -0.08009 C 0.10278 -0.11342 0.16198 -0.1118 0.21024 -0.11782 C 0.35833 -0.11389 0.5059 -0.10856 0.65382 -0.10046 C 0.67656 -0.09259 0.69774 -0.07847 0.72118 -0.0743 C 0.73785 -0.07129 0.75451 -0.07037 0.77118 -0.06852 C 0.80156 -0.06944 0.83212 -0.06898 0.8625 -0.07129 C 0.8684 -0.07176 0.87986 -0.07708 0.87986 -0.07685 C 0.88212 -0.07893 0.88507 -0.07986 0.88646 -0.08287 C 0.88819 -0.08611 0.88767 -0.09074 0.88854 -0.09444 C 0.89965 -0.14259 0.8908 -0.10231 0.89948 -0.13518 C 0.90174 -0.14375 0.9059 -0.16111 0.9059 -0.16088 C 0.90729 -0.27129 0.90747 -0.38148 0.91024 -0.49166 C 0.91059 -0.50602 0.91563 -0.52778 0.92326 -0.53796 C 0.92483 -0.55926 0.92569 -0.58055 0.92778 -0.60185 C 0.92865 -0.60972 0.93142 -0.61713 0.93212 -0.625 C 0.93524 -0.65694 0.92899 -0.69259 0.9408 -0.7206 C 0.94462 -0.72963 0.94948 -0.73796 0.95382 -0.74676 C 0.95781 -0.75486 0.96545 -0.75833 0.97118 -0.76412 C 0.97413 -0.76713 0.97552 -0.77176 0.97778 -0.77569 C 0.98108 -0.78935 0.99288 -0.81342 0.99288 -0.81319 C 0.99219 -0.83958 0.99271 -0.86574 0.9908 -0.89166 C 0.98993 -0.90231 0.97917 -0.90856 0.97326 -0.91204 C 0.94358 -0.92916 0.92778 -0.92662 0.8908 -0.9294 C 0.88212 -0.93009 0.87326 -0.93125 0.86458 -0.93217 C 0.84358 -0.93704 0.82257 -0.93935 0.80156 -0.94375 C 0.56493 -0.93842 0.62465 -0.96227 0.51892 -0.92639 C 0.50608 -0.91481 0.49063 -0.9125 0.47552 -0.90903 C 0.46441 -0.89467 0.47222 -0.90208 0.45156 -0.89444 C 0.43594 -0.88889 0.42656 -0.88264 0.41024 -0.88009 C 0.39722 -0.87384 0.41007 -0.88217 0.39948 -0.86551 C 0.39774 -0.86273 0.39514 -0.86157 0.39288 -0.85972 C 0.38941 -0.84097 0.38993 -0.83727 0.37552 -0.83079 C 0.37309 -0.82106 0.37326 -0.825 0.37326 -0.81921 " pathEditMode="relative" rAng="0" ptsTypes="ffffffffffffffffffffffffffffffffffffA">
                                      <p:cBhvr>
                                        <p:cTn id="20" dur="2000" fill="hold"/>
                                        <p:tgtEl>
                                          <p:spTgt spid="407655">
                                            <p:txEl>
                                              <p:pRg st="0" end="0"/>
                                            </p:txEl>
                                          </p:spTgt>
                                        </p:tgtEl>
                                        <p:attrNameLst>
                                          <p:attrName>ppt_x</p:attrName>
                                          <p:attrName>ppt_y</p:attrName>
                                        </p:attrNameLst>
                                      </p:cBhvr>
                                      <p:rCtr x="49010" y="-46296"/>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0.00798 -0.06551 C 0.01024 -0.08241 0.00833 -0.09722 0.02552 -0.09746 C 0.09948 -0.09838 0.17326 -0.09954 0.24722 -0.10046 C 0.25798 -0.10255 0.26736 -0.10463 0.2776 -0.10903 C 0.28455 -0.11528 0.29236 -0.11991 0.2993 -0.12639 C 0.31336 -0.13982 0.29861 -0.13195 0.31232 -0.13796 C 0.321 -0.14954 0.32222 -0.14583 0.33194 -0.15255 C 0.33958 -0.15764 0.34444 -0.16667 0.35156 -0.17292 C 0.36267 -0.21852 0.35607 -0.18866 0.35156 -0.30046 C 0.35069 -0.32153 0.3467 -0.35556 0.34062 -0.3757 C 0.33767 -0.38588 0.33281 -0.39491 0.32986 -0.40463 C 0.32916 -0.41134 0.32951 -0.41852 0.3276 -0.425 C 0.32569 -0.43148 0.31892 -0.44236 0.31892 -0.44213 C 0.31823 -0.4463 0.31805 -0.4507 0.31666 -0.45417 C 0.31423 -0.46019 0.30798 -0.4713 0.30798 -0.47107 C 0.30607 -0.48426 0.30173 -0.49375 0.2993 -0.50625 C 0.29618 -0.52292 0.29253 -0.53889 0.28854 -0.55533 C 0.28524 -0.60139 0.28993 -0.64213 0.2993 -0.68588 C 0.3033 -0.73843 0.30468 -0.76343 0.32552 -0.80463 C 0.33055 -0.82616 0.32378 -0.80023 0.33194 -0.82199 C 0.33698 -0.83519 0.34149 -0.85139 0.34496 -0.86551 C 0.34288 -0.88519 0.34496 -0.89676 0.32986 -0.90324 C 0.31684 -0.91458 0.30711 -0.91273 0.29062 -0.91482 C 0.26944 -0.91759 0.24878 -0.9213 0.2276 -0.92361 C 0.21163 -0.92755 0.19357 -0.92871 0.17986 -0.94097 C 0.16684 -0.96667 0.14705 -0.97222 0.12552 -0.9757 C 0.11961 -0.97662 0.11371 -0.97732 0.10798 -0.97871 C 0.10069 -0.98033 0.08628 -0.98449 0.08628 -0.98426 C 0.04705 -0.98287 0.01302 -0.9831 -0.02448 -0.9757 C -0.05452 -0.9625 -0.03733 -0.96829 -0.07674 -0.96111 C -0.09045 -0.95185 -0.09028 -0.94977 -0.10712 -0.94676 C -0.11146 -0.94491 -0.1158 -0.94283 -0.12014 -0.94097 C -0.1224 -0.94005 -0.12674 -0.93796 -0.12674 -0.93773 C -0.13056 -0.92222 -0.12639 -0.93658 -0.13334 -0.9206 C -0.1375 -0.91088 -0.13837 -0.90255 -0.1441 -0.89445 C -0.14566 -0.88866 -0.14514 -0.88148 -0.14844 -0.87708 C -0.15 -0.875 -0.15278 -0.87523 -0.15504 -0.87431 C -0.16997 -0.86759 -0.15556 -0.87199 -0.18542 -0.86852 C -0.19167 -0.84375 -0.18976 -0.85718 -0.18976 -0.82778 " pathEditMode="relative" rAng="0" ptsTypes="ffffffffffffffffffffffffffffffffffffffA">
                                      <p:cBhvr>
                                        <p:cTn id="24" dur="2000" fill="hold"/>
                                        <p:tgtEl>
                                          <p:spTgt spid="407656">
                                            <p:txEl>
                                              <p:pRg st="0" end="0"/>
                                            </p:txEl>
                                          </p:spTgt>
                                        </p:tgtEl>
                                        <p:attrNameLst>
                                          <p:attrName>ppt_x</p:attrName>
                                          <p:attrName>ppt_y</p:attrName>
                                        </p:attrNameLst>
                                      </p:cBhvr>
                                      <p:rCtr x="7743" y="-45949"/>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0" presetClass="path" presetSubtype="0" accel="50000" decel="50000" fill="hold" grpId="0" nodeType="clickEffect">
                                  <p:stCondLst>
                                    <p:cond delay="0"/>
                                  </p:stCondLst>
                                  <p:childTnLst>
                                    <p:animMotion origin="layout" path="M -0.00278 -0.04305 C 0.05017 -0.0544 0.01476 -0.04884 0.12552 -0.04583 C 0.15486 -0.03727 0.18299 -0.02685 0.2125 -0.01967 C 0.27569 -0.02106 0.3184 -0.01018 0.37118 -0.02847 C 0.3783 -0.03472 0.38142 -0.04236 0.38854 -0.04884 C 0.39028 -0.05347 0.3941 -0.06481 0.39722 -0.06898 C 0.39913 -0.07152 0.40191 -0.07245 0.40382 -0.07477 C 0.40764 -0.0794 0.41476 -0.08935 0.41476 -0.08935 C 0.4151 -0.09166 0.41753 -0.10671 0.4191 -0.10972 C 0.42361 -0.11852 0.42865 -0.11967 0.4342 -0.12708 C 0.4375 -0.13148 0.43958 -0.13703 0.44288 -0.14143 C 0.44549 -0.1449 0.44896 -0.14676 0.45156 -0.15023 C 0.45347 -0.15277 0.45417 -0.15625 0.4559 -0.15879 C 0.4559 -0.15879 0.47535 -0.18472 0.47778 -0.18796 C 0.48073 -0.1919 0.4908 -0.21805 0.49288 -0.22268 C 0.4967 -0.2419 0.49965 -0.26134 0.50382 -0.28055 C 0.50313 -0.34236 0.5033 -0.4044 0.50156 -0.4662 C 0.50017 -0.51713 0.50417 -0.50578 0.4908 -0.52986 C 0.48698 -0.55046 0.48698 -0.57199 0.47986 -0.59074 C 0.47188 -0.63472 0.47778 -0.68379 0.46684 -0.72708 C 0.4658 -0.73125 0.46372 -0.73472 0.4625 -0.73865 C 0.46163 -0.74143 0.46094 -0.74444 0.46024 -0.74722 C 0.45729 -0.75879 0.4566 -0.76875 0.45156 -0.77916 C 0.44653 -0.80694 0.45313 -0.7743 0.44514 -0.80231 C 0.44201 -0.81342 0.44167 -0.82106 0.43646 -0.83125 C 0.43212 -0.85972 0.43733 -0.83426 0.42986 -0.85463 C 0.42569 -0.86574 0.42969 -0.86365 0.42552 -0.87777 C 0.42396 -0.88287 0.42118 -0.88727 0.4191 -0.89213 C 0.41597 -0.9118 0.41632 -0.91759 0.40382 -0.92986 C 0.40243 -0.93287 0.40139 -0.93611 0.39948 -0.93865 C 0.39688 -0.94213 0.39306 -0.94352 0.3908 -0.94722 C 0.38924 -0.94953 0.38976 -0.95347 0.38854 -0.95602 C 0.38681 -0.95949 0.38403 -0.96157 0.38212 -0.96458 C 0.375 -0.97592 0.37309 -0.98055 0.3625 -0.98495 C 0.35642 -0.99722 0.35382 -0.99398 0.34514 -1.00231 C 0.33385 -1.01319 0.32656 -1.02685 0.3125 -1.03125 C 0.30295 -1.05046 0.31406 -1.03194 0.30156 -1.04305 C 0.28524 -1.05764 0.30434 -1.04745 0.28854 -1.05463 C 0.28715 -1.0574 0.28628 -1.06111 0.2842 -1.06319 C 0.27899 -1.06875 0.25573 -1.07338 0.24948 -1.07477 C 0.24063 -1.08264 0.23385 -1.08634 0.22344 -1.08935 C 0.19983 -1.11018 0.175 -1.10972 0.14722 -1.1125 C 0.09514 -1.11157 0.04288 -1.1125 -0.0092 -1.10972 C -0.01771 -1.10926 -0.025 -1.10162 -0.03316 -1.09791 C -0.03819 -1.0956 -0.04618 -1.08634 -0.04618 -1.08634 C -0.05764 -1.06365 -0.04167 -1.0912 -0.0592 -1.07477 C -0.06424 -1.07014 -0.07222 -1.0574 -0.07222 -1.0574 C -0.075 -1.04676 -0.08056 -1.04074 -0.08524 -1.03125 C -0.08368 -0.98634 -0.08837 -0.98125 -0.07448 -0.95301 C -0.06944 -0.92731 -0.07569 -0.95393 -0.06788 -0.93287 C -0.04253 -0.86435 -0.0658 -0.78009 -0.0658 -0.7037 " pathEditMode="relative" ptsTypes="ffffffffffffffffffffffffffffffffffffffffffffffffffA">
                                      <p:cBhvr>
                                        <p:cTn id="28" dur="2000" fill="hold"/>
                                        <p:tgtEl>
                                          <p:spTgt spid="407657"/>
                                        </p:tgtEl>
                                        <p:attrNameLst>
                                          <p:attrName>ppt_x</p:attrName>
                                          <p:attrName>ppt_y</p:attrName>
                                        </p:attrNameLst>
                                      </p:cBhvr>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grpId="0" nodeType="clickEffect">
                                  <p:stCondLst>
                                    <p:cond delay="0"/>
                                  </p:stCondLst>
                                  <p:childTnLst>
                                    <p:animMotion origin="layout" path="M -0.00104 -0.03773 C 0.04531 -0.03588 0.09167 -0.03541 0.13802 -0.03194 C 0.15503 -0.03055 0.16962 -0.01574 0.18594 -0.01157 C 0.21667 0.00486 0.20069 -0.00463 0.23368 0.01736 C 0.24253 0.02315 0.25295 0.02361 0.26198 0.02894 C 0.28698 0.04398 0.31042 0.06088 0.33802 0.06667 C 0.3684 0.09329 0.38889 0.07709 0.43368 0.07546 C 0.43872 0.07361 0.4441 0.07269 0.44896 0.06968 C 0.45226 0.06759 0.45451 0.06343 0.45764 0.06088 C 0.46372 0.05579 0.46649 0.05509 0.47274 0.05232 C 0.48681 0.03843 0.50156 0.02246 0.51406 0.00556 C 0.52986 -0.01528 0.51215 0.00162 0.52726 -0.01157 C 0.53038 -0.02847 0.53698 -0.03287 0.54462 -0.04629 C 0.54722 -0.05069 0.54896 -0.05602 0.55104 -0.06088 C 0.5526 -0.06458 0.55347 -0.06898 0.55538 -0.07245 C 0.55781 -0.07685 0.56163 -0.07963 0.56406 -0.08403 C 0.57743 -0.10694 0.58507 -0.13356 0.59462 -0.15949 C 0.59531 -0.16412 0.59549 -0.16944 0.5967 -0.17384 C 0.59774 -0.17824 0.60035 -0.18125 0.60104 -0.18541 C 0.60399 -0.20185 0.60764 -0.23472 0.60764 -0.23472 C 0.6066 -0.31944 0.60764 -0.3794 0.60104 -0.45509 C 0.59826 -0.48634 0.59983 -0.50486 0.59028 -0.53032 C 0.58802 -0.55741 0.58576 -0.58449 0.58368 -0.61157 C 0.5816 -0.63727 0.58472 -0.66319 0.57274 -0.68403 C 0.57049 -0.70301 0.56476 -0.71551 0.55972 -0.73333 C 0.5559 -0.74722 0.55278 -0.7618 0.5467 -0.77384 C 0.54271 -0.79606 0.53264 -0.82754 0.52274 -0.84629 C 0.52205 -0.85509 0.52274 -0.86412 0.52066 -0.87268 C 0.5191 -0.87916 0.51493 -0.88403 0.51198 -0.89004 C 0.50208 -0.90972 0.49149 -0.92824 0.4816 -0.94768 C 0.47326 -0.96435 0.46458 -0.98217 0.45104 -0.9912 C 0.43872 -1.0081 0.44722 -0.99791 0.42274 -1.01736 C 0.40868 -1.02847 0.41545 -1.02801 0.4033 -1.04074 C 0.3783 -1.06643 0.35365 -1.07477 0.32274 -1.07824 C 0.3125 -1.07754 0.23003 -1.08727 0.2033 -1.06088 C 0.20191 -1.05787 0.20069 -1.05463 0.19896 -1.05208 C 0.19497 -1.04629 0.18594 -1.03472 0.18594 -1.03472 C 0.18108 -1.01574 0.17153 -1.00949 0.15764 -1.00278 C 0.15035 -0.97523 0.16233 -1.0169 0.14896 -0.98541 C 0.13767 -0.95879 0.15729 -0.98819 0.14028 -0.96528 C 0.13889 -0.96134 0.13785 -0.95694 0.13594 -0.95347 C 0.1342 -0.95023 0.13073 -0.94861 0.12934 -0.94491 C 0.1276 -0.94051 0.12865 -0.93495 0.12726 -0.93032 C 0.12639 -0.92778 0.12396 -0.92708 0.12274 -0.92454 C 0.12031 -0.92014 0.1184 -0.91504 0.11632 -0.91018 C 0.11389 -0.89491 0.11042 -0.89166 0.10764 -0.87824 C 0.10538 -0.86782 0.09931 -0.83495 0.09462 -0.82592 C 0.09045 -0.81759 0.08976 -0.81805 0.08802 -0.80879 C 0.08576 -0.79699 0.08472 -0.78264 0.08368 -0.77106 C 0.08299 -0.73171 0.0816 -0.69166 0.0816 -0.65231 C 0.0816 -0.64352 0.08368 -0.62616 0.08368 -0.62616 " pathEditMode="relative" ptsTypes="ffffffffffffffffffffffffffffffffffffffffffffffffffA">
                                      <p:cBhvr>
                                        <p:cTn id="32" dur="2000" fill="hold"/>
                                        <p:tgtEl>
                                          <p:spTgt spid="407658"/>
                                        </p:tgtEl>
                                        <p:attrNameLst>
                                          <p:attrName>ppt_x</p:attrName>
                                          <p:attrName>ppt_y</p:attrName>
                                        </p:attrNameLst>
                                      </p:cBhvr>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nodeType="clickEffect">
                                  <p:stCondLst>
                                    <p:cond delay="0"/>
                                  </p:stCondLst>
                                  <p:childTnLst>
                                    <p:animMotion origin="layout" path="M 0.05416 -0.05301 C 0.06753 -0.05579 0.07986 -0.06157 0.09323 -0.06458 C 0.1717 -0.06134 0.15017 -0.06759 0.19757 -0.04722 C 0.21406 -0.03287 0.2059 -0.03819 0.22152 -0.02986 C 0.27291 0.03866 0.31649 -0.00417 0.41076 -0.00093 C 0.53038 -0.00185 0.65764 0.04722 0.76944 -0.00949 C 0.78107 -0.01551 0.78941 -0.01643 0.79982 -0.02685 C 0.80121 -0.02986 0.80208 -0.03356 0.80416 -0.03565 C 0.8059 -0.0375 0.8092 -0.03634 0.81076 -0.03843 C 0.81232 -0.04051 0.81128 -0.04514 0.81284 -0.04722 C 0.81788 -0.05417 0.83021 -0.06458 0.83021 -0.06435 C 0.84288 -0.09838 0.82604 -0.05833 0.84114 -0.08194 C 0.86562 -0.12014 0.83715 -0.07986 0.84982 -0.10509 C 0.85451 -0.11435 0.86146 -0.1213 0.8651 -0.13125 C 0.86649 -0.13518 0.86753 -0.13935 0.86944 -0.14282 C 0.8842 -0.1713 0.90052 -0.19815 0.9151 -0.22685 C 0.91823 -0.23981 0.925 -0.24977 0.93021 -0.26157 C 0.93333 -0.27755 0.93993 -0.29305 0.94548 -0.3081 C 0.94774 -0.32338 0.9526 -0.33403 0.95642 -0.34861 C 0.96232 -0.3706 0.96823 -0.39305 0.97378 -0.41528 C 0.97309 -0.45718 0.9908 -0.53171 0.96284 -0.56898 C 0.96007 -0.58055 0.9592 -0.59074 0.95416 -0.60093 C 0.95069 -0.61551 0.94514 -0.62153 0.9368 -0.63264 C 0.93298 -0.64792 0.92691 -0.6588 0.91718 -0.66759 C 0.91198 -0.67801 0.90538 -0.68634 0.89982 -0.69653 C 0.896 -0.7037 0.88941 -0.7206 0.88455 -0.72546 C 0.87777 -0.73218 0.86875 -0.73495 0.86284 -0.74282 C 0.84496 -0.76667 0.82812 -0.79676 0.80416 -0.80949 C 0.79184 -0.82593 0.78125 -0.8412 0.7651 -0.85 C 0.75139 -0.86829 0.73472 -0.8831 0.71944 -0.8993 C 0.7158 -0.90324 0.71128 -0.90579 0.7085 -0.91088 C 0.69705 -0.93148 0.70521 -0.91991 0.68021 -0.94005 L 0.68021 -0.93981 C 0.67118 -0.95208 0.65017 -0.96991 0.63889 -0.97755 C 0.63211 -0.9912 0.63507 -0.98958 0.61718 -0.99213 C 0.58021 -0.99768 0.5434 -1.00162 0.50642 -1.00671 C 0.47239 -1.00579 0.43819 -1.00555 0.40416 -1.0037 C 0.39566 -1.00324 0.396 -1.00162 0.39114 -0.99491 C 0.38784 -0.97824 0.37882 -0.96898 0.37152 -0.9544 C 0.36892 -0.94375 0.36753 -0.93495 0.36284 -0.92546 C 0.35989 -0.91296 0.35972 -0.90185 0.35416 -0.89074 C 0.34861 -0.85393 0.35086 -0.8713 0.34757 -0.83843 C 0.34826 -0.80093 0.34722 -0.71782 0.35416 -0.66759 C 0.35486 -0.6625 0.35989 -0.64861 0.36284 -0.64421 " pathEditMode="relative" rAng="0" ptsTypes="fffffffffffffffffffffffffffffffFfffffffffffA">
                                      <p:cBhvr>
                                        <p:cTn id="36" dur="2000" fill="hold"/>
                                        <p:tgtEl>
                                          <p:spTgt spid="407659">
                                            <p:txEl>
                                              <p:pRg st="0" end="0"/>
                                            </p:txEl>
                                          </p:spTgt>
                                        </p:tgtEl>
                                        <p:attrNameLst>
                                          <p:attrName>ppt_x</p:attrName>
                                          <p:attrName>ppt_y</p:attrName>
                                        </p:attrNameLst>
                                      </p:cBhvr>
                                      <p:rCtr x="46823" y="-42685"/>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0.00313 -0.04144 C 0.0592 -0.04282 0.10746 -0.03843 0.16423 -0.05301 C 0.17777 -0.06482 0.19635 -0.06204 0.21215 -0.06458 C 0.22343 -0.06991 0.23489 -0.0713 0.24687 -0.07338 C 0.25468 -0.07685 0.26302 -0.07824 0.27083 -0.08218 C 0.28802 -0.09074 0.26753 -0.08588 0.28385 -0.09074 C 0.28819 -0.09213 0.29253 -0.09259 0.29687 -0.09375 C 0.29982 -0.09444 0.3026 -0.0956 0.30555 -0.09653 C 0.3085 -0.09838 0.31128 -0.10069 0.31423 -0.10232 C 0.31701 -0.1037 0.32048 -0.10324 0.32309 -0.10532 C 0.32569 -0.10741 0.32725 -0.11134 0.32951 -0.11389 C 0.33507 -0.11991 0.33628 -0.11968 0.34253 -0.12269 C 0.35034 -0.13032 0.35607 -0.14167 0.36423 -0.14884 C 0.36857 -0.15278 0.37743 -0.16042 0.37743 -0.16042 C 0.38385 -0.17315 0.39236 -0.18264 0.39913 -0.19514 C 0.40781 -0.21111 0.41441 -0.22824 0.42309 -0.24444 C 0.42621 -0.25046 0.42725 -0.25787 0.42951 -0.26458 C 0.43368 -0.27639 0.43941 -0.28727 0.44253 -0.29954 C 0.44514 -0.30995 0.44652 -0.32083 0.44913 -0.33125 C 0.45312 -0.34722 0.46041 -0.36157 0.46423 -0.37778 C 0.46354 -0.45116 0.46389 -0.52454 0.46215 -0.59792 C 0.46146 -0.62708 0.46024 -0.65648 0.45555 -0.68495 C 0.4533 -0.69838 0.44253 -0.72269 0.44253 -0.72269 C 0.43958 -0.73912 0.43055 -0.74931 0.42743 -0.7662 C 0.42239 -0.79329 0.42743 -0.7838 0.41649 -0.79792 C 0.41319 -0.81528 0.40833 -0.8287 0.39687 -0.83866 C 0.39149 -0.84954 0.3842 -0.8588 0.37951 -0.87037 C 0.37118 -0.89051 0.38489 -0.87569 0.37083 -0.88796 C 0.36788 -0.89375 0.3658 -0.90046 0.36215 -0.90532 C 0.3592 -0.90926 0.35607 -0.9125 0.35347 -0.9169 C 0.34531 -0.93079 0.33906 -0.94514 0.32951 -0.95741 C 0.32343 -0.97338 0.31267 -0.98588 0.30121 -0.99514 C 0.29201 -1.01319 0.27986 -1.0162 0.26649 -1.02986 C 0.25902 -1.0375 0.25555 -1.0463 0.24687 -1.05023 C 0.24392 -1.05301 0.24149 -1.05671 0.23819 -1.0588 C 0.23559 -1.06065 0.23211 -1.05972 0.22951 -1.06181 C 0.22691 -1.06389 0.22569 -1.06852 0.22309 -1.07037 C 0.21545 -1.07616 0.20521 -1.07778 0.19687 -1.08218 C 0.19323 -1.08403 0.18941 -1.08542 0.18611 -1.08796 C 0.18298 -1.09028 0.18073 -1.09491 0.17743 -1.09653 C 0.17257 -1.09884 0.16718 -1.09861 0.16215 -1.09954 C 0.1368 -1.11296 0.10659 -1.11042 0.07951 -1.11389 C 0.06944 -1.11204 0.0592 -1.11042 0.04913 -1.1081 C 0.04618 -1.10741 0.04271 -1.10787 0.04045 -1.10532 C 0.03871 -1.10347 0.03975 -1.09861 0.03819 -1.09653 C 0.03593 -1.09352 0.03211 -1.09329 0.02951 -1.09074 C 0.02239 -1.0838 0.01961 -1.07431 0.01215 -1.06759 C 0.00607 -1.05162 -0.00157 -1.03565 -0.00955 -1.0213 C -0.01025 -1.01736 -0.01059 -1.01343 -0.01181 -1.00972 C -0.01285 -1.00648 -0.01528 -1.00417 -0.01615 -1.00093 C -0.01823 -0.99352 -0.0191 -0.98542 -0.02049 -0.97778 C -0.02136 -0.97292 -0.02136 -0.96782 -0.02257 -0.96319 C -0.02361 -0.95903 -0.0257 -0.95556 -0.02691 -0.95162 C -0.02986 -0.94144 -0.03073 -0.92986 -0.03351 -0.91968 C -0.03455 -0.91574 -0.03664 -0.91204 -0.03785 -0.9081 C -0.04219 -0.89259 -0.04323 -0.87685 -0.04879 -0.86181 C -0.05191 -0.81019 -0.04323 -0.72569 -0.06615 -0.67917 C -0.06684 -0.67616 -0.06823 -0.67037 -0.06823 -0.67037 " pathEditMode="relative" ptsTypes="fffffffffffffffffffffffffffffffffffffffffffffffffffffffffA">
                                      <p:cBhvr>
                                        <p:cTn id="40" dur="2000" fill="hold"/>
                                        <p:tgtEl>
                                          <p:spTgt spid="407660">
                                            <p:txEl>
                                              <p:pRg st="0" end="0"/>
                                            </p:txEl>
                                          </p:spTgt>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0.14063 -0.02407 C 0.17118 -0.03703 0.42257 -0.01412 0.49288 -0.0125 C 0.53316 0.00093 0.48316 -0.01504 0.53629 -0.00092 C 0.5474 0.00209 0.55781 0.0088 0.56893 0.01065 C 0.58698 0.01366 0.60521 0.01412 0.62327 0.01644 C 0.62847 0.01713 0.63351 0.01852 0.63854 0.01945 C 0.68698 0.01852 0.73559 0.01829 0.78403 0.01644 C 0.79931 0.01598 0.79063 0.01436 0.80156 0.00787 C 0.8158 -0.00046 0.83195 -0.0037 0.84722 -0.00671 C 0.86719 -0.02013 0.85834 -0.0162 0.87327 -0.02106 C 0.88733 -0.03263 0.8849 -0.03472 0.90156 -0.03865 C 0.91615 -0.0581 0.90868 -0.05347 0.92101 -0.05879 C 0.92604 -0.06898 0.93316 -0.07222 0.93854 -0.08194 C 0.94879 -0.10023 0.95052 -0.12291 0.95799 -0.14282 C 0.95938 -0.15254 0.96059 -0.16226 0.96233 -0.17199 C 0.96424 -0.18356 0.96893 -0.20671 0.96893 -0.20648 C 0.96806 -0.26388 0.97431 -0.37338 0.9559 -0.43865 C 0.95243 -0.45115 0.95278 -0.46203 0.94722 -0.47338 C 0.94514 -0.48426 0.94445 -0.49143 0.93854 -0.49953 C 0.93108 -0.52801 0.94358 -0.48426 0.92969 -0.51689 C 0.9283 -0.52037 0.92899 -0.525 0.92761 -0.52847 C 0.92604 -0.53287 0.92309 -0.53611 0.92101 -0.54004 C 0.91215 -0.55763 0.91111 -0.56782 0.89931 -0.58356 C 0.89688 -0.60069 0.89149 -0.61273 0.88403 -0.62685 C 0.88108 -0.63263 0.87535 -0.64444 0.87535 -0.64421 C 0.87101 -0.67407 0.87761 -0.64745 0.86667 -0.66458 C 0.86389 -0.66898 0.86268 -0.67453 0.86024 -0.67916 C 0.85261 -0.69398 0.84236 -0.70555 0.83403 -0.71967 C 0.8158 -0.75069 0.83924 -0.71018 0.82327 -0.74583 C 0.81597 -0.76226 0.81563 -0.75671 0.80799 -0.76898 C 0.80521 -0.77338 0.79149 -0.79768 0.78629 -0.80671 C 0.78386 -0.81111 0.78004 -0.81388 0.77761 -0.81828 C 0.7684 -0.83402 0.76163 -0.85671 0.74931 -0.86759 C 0.74636 -0.87963 0.74323 -0.88657 0.73403 -0.89074 C 0.72014 -0.90972 0.70313 -0.91435 0.68403 -0.91689 C 0.66736 -0.91898 0.63403 -0.92268 0.63403 -0.92245 C 0.54618 -0.92152 0.42413 -0.9956 0.37101 -0.90231 C 0.36771 -0.88402 0.35816 -0.8706 0.35365 -0.85301 C 0.35538 -0.79583 0.34445 -0.78796 0.36893 -0.76319 C 0.37205 -0.74629 0.37587 -0.74768 0.38629 -0.73703 C 0.39549 -0.69467 0.39288 -0.65046 0.39288 -0.60671 " pathEditMode="relative" rAng="0" ptsTypes="ffffffffffffffffffffffffffffffffffffffffA">
                                      <p:cBhvr>
                                        <p:cTn id="44" dur="2000" fill="hold"/>
                                        <p:tgtEl>
                                          <p:spTgt spid="407661">
                                            <p:txEl>
                                              <p:pRg st="0" end="0"/>
                                            </p:txEl>
                                          </p:spTgt>
                                        </p:tgtEl>
                                        <p:attrNameLst>
                                          <p:attrName>ppt_x</p:attrName>
                                          <p:attrName>ppt_y</p:attrName>
                                        </p:attrNameLst>
                                      </p:cBhvr>
                                      <p:rCtr x="41684" y="-46412"/>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decel="50000" fill="hold" nodeType="clickEffect">
                                  <p:stCondLst>
                                    <p:cond delay="0"/>
                                  </p:stCondLst>
                                  <p:childTnLst>
                                    <p:animMotion origin="layout" path="M 0.00521 -0.03333 C 0.06372 -0.05278 0.12344 -0.06227 0.18351 -0.07106 C 0.20903 -0.07477 0.23872 -0.07708 0.26389 -0.08541 C 0.27934 -0.09051 0.26146 -0.08565 0.27691 -0.09421 C 0.28247 -0.09722 0.28855 -0.09791 0.29445 -0.1 C 0.30261 -0.11088 0.30573 -0.10995 0.31615 -0.11435 C 0.33768 -0.14375 0.30504 -0.10023 0.33143 -0.13194 C 0.34219 -0.14491 0.34966 -0.15879 0.35955 -0.17245 C 0.36216 -0.18217 0.36389 -0.18981 0.36823 -0.19861 C 0.37743 -0.29352 0.37327 -0.24213 0.36823 -0.44768 C 0.36771 -0.47106 0.36493 -0.50856 0.34879 -0.52315 C 0.34445 -0.53194 0.34219 -0.54051 0.33785 -0.5493 C 0.33473 -0.56227 0.32657 -0.57014 0.32049 -0.58102 C 0.31528 -0.60162 0.32257 -0.57708 0.31181 -0.59861 C 0.31059 -0.60116 0.31077 -0.60463 0.30955 -0.60717 C 0.30591 -0.61458 0.30052 -0.62037 0.29653 -0.62754 C 0.29584 -0.63148 0.29618 -0.63588 0.29445 -0.63912 C 0.2875 -0.65254 0.2757 -0.66366 0.26823 -0.67685 C 0.25591 -0.69884 0.25938 -0.71157 0.23785 -0.72592 C 0.23247 -0.7368 0.22726 -0.73935 0.21823 -0.74352 C 0.2099 -0.75463 0.19688 -0.76852 0.18577 -0.77245 C 0.17726 -0.78055 0.16962 -0.78842 0.15955 -0.79259 C 0.14948 -0.80648 0.13212 -0.81875 0.11823 -0.82454 C 0.10539 -0.83611 0.11893 -0.82546 0.10313 -0.83333 C 0.09636 -0.8368 0.08993 -0.84074 0.08351 -0.84491 C 0.08108 -0.84653 0.07952 -0.84977 0.07691 -0.85069 C 0.07205 -0.85254 0.06684 -0.85254 0.06181 -0.85347 C 0.04219 -0.86389 0.01945 -0.86967 -0.00121 -0.87685 C -0.04062 -0.87523 -0.06753 -0.89375 -0.08819 -0.85648 C -0.09514 -0.82106 -0.08524 -0.8662 -0.09479 -0.83611 C -0.09687 -0.82963 -0.09739 -0.82245 -0.09913 -0.81597 C -0.10121 -0.7794 -0.11805 -0.70949 -0.09045 -0.6912 C -0.0842 -0.67893 -0.08784 -0.67546 -0.07743 -0.67106 C -0.06961 -0.64028 -0.07517 -0.66528 -0.07517 -0.59259 " pathEditMode="relative" ptsTypes="fffffffffffffffffffffffffffffffffA">
                                      <p:cBhvr>
                                        <p:cTn id="48" dur="2000" fill="hold"/>
                                        <p:tgtEl>
                                          <p:spTgt spid="407662">
                                            <p:txEl>
                                              <p:pRg st="0" end="0"/>
                                            </p:txEl>
                                          </p:spTgt>
                                        </p:tgtEl>
                                        <p:attrNameLst>
                                          <p:attrName>ppt_x</p:attrName>
                                          <p:attrName>ppt_y</p:attrName>
                                        </p:attrNameLst>
                                      </p:cBhvr>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nodeType="clickEffect">
                                  <p:stCondLst>
                                    <p:cond delay="0"/>
                                  </p:stCondLst>
                                  <p:childTnLst>
                                    <p:animMotion origin="layout" path="M -0.00555 -0.03426 C 0.19757 -0.03056 0.39184 -0.02315 0.59445 -0.02547 C 0.63282 -0.03241 0.61632 -0.02778 0.64445 -0.03704 C 0.65677 -0.05394 0.64827 -0.04375 0.67257 -0.0632 C 0.67605 -0.06598 0.6783 -0.0713 0.68143 -0.07477 C 0.69132 -0.08565 0.70122 -0.09699 0.71181 -0.10672 C 0.71789 -0.11227 0.72535 -0.11574 0.73125 -0.1213 C 0.75539 -0.14329 0.73785 -0.13403 0.76181 -0.1588 C 0.79879 -0.19746 0.84271 -0.22778 0.87483 -0.27477 C 0.88959 -0.29676 0.90261 -0.32454 0.91389 -0.35024 C 0.92118 -0.38449 0.91615 -0.36389 0.93143 -0.41111 C 0.93351 -0.4176 0.93386 -0.42477 0.93577 -0.43125 C 0.9375 -0.43727 0.94011 -0.44306 0.94219 -0.44885 C 0.94427 -0.55139 0.94757 -0.54954 0.93785 -0.64584 C 0.93559 -0.6676 0.92257 -0.68704 0.91615 -0.70672 C 0.90556 -0.73866 0.90539 -0.74699 0.89427 -0.77338 C 0.87605 -0.81644 0.89167 -0.77732 0.87049 -0.8169 C 0.84966 -0.85533 0.83299 -0.89306 0.8073 -0.92709 C 0.80382 -0.93195 0.8007 -0.93797 0.79653 -0.94144 C 0.77153 -0.96181 0.74827 -0.98334 0.72466 -1.00533 C 0.70764 -1.02153 0.69184 -1.04051 0.67483 -1.05741 C 0.66841 -1.06389 0.65868 -1.06065 0.65087 -1.0632 C 0.64375 -1.06945 0.63664 -1.07223 0.62917 -1.07778 C 0.6198 -1.08496 0.61407 -1.08936 0.60313 -1.09213 C 0.59462 -1.09977 0.58698 -1.10116 0.57691 -1.10371 C 0.51302 -1.09908 0.50747 -1.10324 0.46181 -1.08357 C 0.45868 -1.08056 0.45556 -1.07824 0.45295 -1.07477 C 0.44966 -1.07037 0.44775 -1.06459 0.44427 -1.06042 C 0.43907 -1.05394 0.43282 -1.04885 0.42691 -1.04306 C 0.42483 -1.04098 0.42049 -1.03704 0.42049 -1.03704 C 0.41528 -1.02361 0.40973 -1.01158 0.40295 -0.99954 C 0.40035 -0.98565 0.39618 -0.96783 0.39011 -0.95602 C 0.38941 -0.95024 0.38924 -0.94422 0.38785 -0.93866 C 0.38698 -0.93542 0.38386 -0.93334 0.38351 -0.92986 C 0.3816 -0.91736 0.3823 -0.90463 0.38143 -0.89213 C 0.37917 -0.86065 0.37275 -0.82824 0.37257 -0.79653 C 0.3717 -0.72014 0.37257 -0.64399 0.37257 -0.5676 " pathEditMode="relative" ptsTypes="ffffffffffffffffffffffffffffffffffffA">
                                      <p:cBhvr>
                                        <p:cTn id="52" dur="3000" fill="hold"/>
                                        <p:tgtEl>
                                          <p:spTgt spid="40766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653" grpId="0"/>
      <p:bldP spid="407657" grpId="0"/>
      <p:bldP spid="40765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3" name="Text Box 5">
            <a:extLst>
              <a:ext uri="{FF2B5EF4-FFF2-40B4-BE49-F238E27FC236}">
                <a16:creationId xmlns:a16="http://schemas.microsoft.com/office/drawing/2014/main" id="{A1A23CAA-1435-43FA-B500-8499985D8D5D}"/>
              </a:ext>
            </a:extLst>
          </p:cNvPr>
          <p:cNvSpPr txBox="1">
            <a:spLocks noChangeArrowheads="1"/>
          </p:cNvSpPr>
          <p:nvPr/>
        </p:nvSpPr>
        <p:spPr bwMode="auto">
          <a:xfrm>
            <a:off x="381000" y="533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Bài tập 2:</a:t>
            </a:r>
          </a:p>
        </p:txBody>
      </p:sp>
      <p:sp>
        <p:nvSpPr>
          <p:cNvPr id="370694" name="Text Box 6">
            <a:extLst>
              <a:ext uri="{FF2B5EF4-FFF2-40B4-BE49-F238E27FC236}">
                <a16:creationId xmlns:a16="http://schemas.microsoft.com/office/drawing/2014/main" id="{82395B7C-B32F-4DD6-A310-95945441461D}"/>
              </a:ext>
            </a:extLst>
          </p:cNvPr>
          <p:cNvSpPr txBox="1">
            <a:spLocks noChangeArrowheads="1"/>
          </p:cNvSpPr>
          <p:nvPr/>
        </p:nvSpPr>
        <p:spPr bwMode="auto">
          <a:xfrm>
            <a:off x="304800" y="1066800"/>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Tính điện năng tiêu thụ trong tháng 9 của nhà em. Biết số chỉ công tơ tháng 8 là 2552; số chỉ công tơ tháng 9 là 2672 ?</a:t>
            </a:r>
          </a:p>
        </p:txBody>
      </p:sp>
      <p:sp>
        <p:nvSpPr>
          <p:cNvPr id="370695" name="Text Box 7">
            <a:extLst>
              <a:ext uri="{FF2B5EF4-FFF2-40B4-BE49-F238E27FC236}">
                <a16:creationId xmlns:a16="http://schemas.microsoft.com/office/drawing/2014/main" id="{E8962DD5-A65C-46D9-9933-7DA9EA241019}"/>
              </a:ext>
            </a:extLst>
          </p:cNvPr>
          <p:cNvSpPr txBox="1">
            <a:spLocks noChangeArrowheads="1"/>
          </p:cNvSpPr>
          <p:nvPr/>
        </p:nvSpPr>
        <p:spPr bwMode="auto">
          <a:xfrm>
            <a:off x="228600" y="20574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Hãy khoanh vào chữ cái đứng trước câu trã lời em cho là đúng:</a:t>
            </a:r>
          </a:p>
        </p:txBody>
      </p:sp>
      <p:sp>
        <p:nvSpPr>
          <p:cNvPr id="370697" name="Text Box 9">
            <a:extLst>
              <a:ext uri="{FF2B5EF4-FFF2-40B4-BE49-F238E27FC236}">
                <a16:creationId xmlns:a16="http://schemas.microsoft.com/office/drawing/2014/main" id="{01160E2C-0821-4004-8972-6F2CA64D66DD}"/>
              </a:ext>
            </a:extLst>
          </p:cNvPr>
          <p:cNvSpPr txBox="1">
            <a:spLocks noChangeArrowheads="1"/>
          </p:cNvSpPr>
          <p:nvPr/>
        </p:nvSpPr>
        <p:spPr bwMode="auto">
          <a:xfrm>
            <a:off x="5181600" y="30480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0701" name="Text Box 13">
            <a:extLst>
              <a:ext uri="{FF2B5EF4-FFF2-40B4-BE49-F238E27FC236}">
                <a16:creationId xmlns:a16="http://schemas.microsoft.com/office/drawing/2014/main" id="{BEF9A2A5-93B3-4F5E-AA2C-60F66B7F55AD}"/>
              </a:ext>
            </a:extLst>
          </p:cNvPr>
          <p:cNvSpPr txBox="1">
            <a:spLocks noChangeArrowheads="1"/>
          </p:cNvSpPr>
          <p:nvPr/>
        </p:nvSpPr>
        <p:spPr bwMode="auto">
          <a:xfrm>
            <a:off x="4572000" y="28956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0703" name="Text Box 15">
            <a:extLst>
              <a:ext uri="{FF2B5EF4-FFF2-40B4-BE49-F238E27FC236}">
                <a16:creationId xmlns:a16="http://schemas.microsoft.com/office/drawing/2014/main" id="{D1AE2122-A452-4681-99B1-382E695732EA}"/>
              </a:ext>
            </a:extLst>
          </p:cNvPr>
          <p:cNvSpPr txBox="1">
            <a:spLocks noChangeArrowheads="1"/>
          </p:cNvSpPr>
          <p:nvPr/>
        </p:nvSpPr>
        <p:spPr bwMode="auto">
          <a:xfrm>
            <a:off x="4724400" y="28956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vi-VN"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0704" name="Text Box 16">
            <a:extLst>
              <a:ext uri="{FF2B5EF4-FFF2-40B4-BE49-F238E27FC236}">
                <a16:creationId xmlns:a16="http://schemas.microsoft.com/office/drawing/2014/main" id="{2DBFBE11-FF86-4F87-98B6-70EAF413881D}"/>
              </a:ext>
            </a:extLst>
          </p:cNvPr>
          <p:cNvSpPr txBox="1">
            <a:spLocks noChangeArrowheads="1"/>
          </p:cNvSpPr>
          <p:nvPr/>
        </p:nvSpPr>
        <p:spPr bwMode="auto">
          <a:xfrm>
            <a:off x="838200" y="2895600"/>
            <a:ext cx="2133600" cy="457200"/>
          </a:xfrm>
          <a:prstGeom prst="rect">
            <a:avLst/>
          </a:prstGeom>
          <a:solidFill>
            <a:srgbClr val="00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 80kwh</a:t>
            </a: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370705" name="Text Box 17">
            <a:extLst>
              <a:ext uri="{FF2B5EF4-FFF2-40B4-BE49-F238E27FC236}">
                <a16:creationId xmlns:a16="http://schemas.microsoft.com/office/drawing/2014/main" id="{59F299E3-D4D5-4FE5-B48D-590DF40B1819}"/>
              </a:ext>
            </a:extLst>
          </p:cNvPr>
          <p:cNvSpPr txBox="1">
            <a:spLocks noChangeArrowheads="1"/>
          </p:cNvSpPr>
          <p:nvPr/>
        </p:nvSpPr>
        <p:spPr bwMode="auto">
          <a:xfrm>
            <a:off x="4572000" y="2895600"/>
            <a:ext cx="2133600" cy="457200"/>
          </a:xfrm>
          <a:prstGeom prst="rect">
            <a:avLst/>
          </a:prstGeom>
          <a:solidFill>
            <a:srgbClr val="00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B. 100kwh</a:t>
            </a:r>
            <a:r>
              <a:rPr kumimoji="0" lang="en-US" altLang="vi-VN"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370706" name="Text Box 18">
            <a:extLst>
              <a:ext uri="{FF2B5EF4-FFF2-40B4-BE49-F238E27FC236}">
                <a16:creationId xmlns:a16="http://schemas.microsoft.com/office/drawing/2014/main" id="{5839803C-70DF-43E0-9BEE-48A2318744A5}"/>
              </a:ext>
            </a:extLst>
          </p:cNvPr>
          <p:cNvSpPr txBox="1">
            <a:spLocks noChangeArrowheads="1"/>
          </p:cNvSpPr>
          <p:nvPr/>
        </p:nvSpPr>
        <p:spPr bwMode="auto">
          <a:xfrm>
            <a:off x="838200" y="3886200"/>
            <a:ext cx="2133600" cy="457200"/>
          </a:xfrm>
          <a:prstGeom prst="rect">
            <a:avLst/>
          </a:prstGeom>
          <a:solidFill>
            <a:srgbClr val="00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 120kwh</a:t>
            </a: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370707" name="Text Box 19">
            <a:extLst>
              <a:ext uri="{FF2B5EF4-FFF2-40B4-BE49-F238E27FC236}">
                <a16:creationId xmlns:a16="http://schemas.microsoft.com/office/drawing/2014/main" id="{987B1897-8AC8-4340-9DD0-A6E8341BC491}"/>
              </a:ext>
            </a:extLst>
          </p:cNvPr>
          <p:cNvSpPr txBox="1">
            <a:spLocks noChangeArrowheads="1"/>
          </p:cNvSpPr>
          <p:nvPr/>
        </p:nvSpPr>
        <p:spPr bwMode="auto">
          <a:xfrm>
            <a:off x="4572000" y="3962400"/>
            <a:ext cx="2133600" cy="457200"/>
          </a:xfrm>
          <a:prstGeom prst="rect">
            <a:avLst/>
          </a:prstGeom>
          <a:solidFill>
            <a:srgbClr val="00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D. 140kwh</a:t>
            </a: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70693"/>
                                        </p:tgtEl>
                                        <p:attrNameLst>
                                          <p:attrName>style.visibility</p:attrName>
                                        </p:attrNameLst>
                                      </p:cBhvr>
                                      <p:to>
                                        <p:strVal val="visible"/>
                                      </p:to>
                                    </p:set>
                                    <p:animEffect transition="in" filter="wedge">
                                      <p:cBhvr>
                                        <p:cTn id="7" dur="2000"/>
                                        <p:tgtEl>
                                          <p:spTgt spid="370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370694"/>
                                        </p:tgtEl>
                                        <p:attrNameLst>
                                          <p:attrName>style.visibility</p:attrName>
                                        </p:attrNameLst>
                                      </p:cBhvr>
                                      <p:to>
                                        <p:strVal val="visible"/>
                                      </p:to>
                                    </p:set>
                                    <p:anim calcmode="lin" valueType="num">
                                      <p:cBhvr>
                                        <p:cTn id="12" dur="500" fill="hold"/>
                                        <p:tgtEl>
                                          <p:spTgt spid="370694"/>
                                        </p:tgtEl>
                                        <p:attrNameLst>
                                          <p:attrName>ppt_w</p:attrName>
                                        </p:attrNameLst>
                                      </p:cBhvr>
                                      <p:tavLst>
                                        <p:tav tm="0">
                                          <p:val>
                                            <p:strVal val="#ppt_w*0.05"/>
                                          </p:val>
                                        </p:tav>
                                        <p:tav tm="100000">
                                          <p:val>
                                            <p:strVal val="#ppt_w"/>
                                          </p:val>
                                        </p:tav>
                                      </p:tavLst>
                                    </p:anim>
                                    <p:anim calcmode="lin" valueType="num">
                                      <p:cBhvr>
                                        <p:cTn id="13" dur="500" fill="hold"/>
                                        <p:tgtEl>
                                          <p:spTgt spid="370694"/>
                                        </p:tgtEl>
                                        <p:attrNameLst>
                                          <p:attrName>ppt_h</p:attrName>
                                        </p:attrNameLst>
                                      </p:cBhvr>
                                      <p:tavLst>
                                        <p:tav tm="0">
                                          <p:val>
                                            <p:strVal val="#ppt_h"/>
                                          </p:val>
                                        </p:tav>
                                        <p:tav tm="100000">
                                          <p:val>
                                            <p:strVal val="#ppt_h"/>
                                          </p:val>
                                        </p:tav>
                                      </p:tavLst>
                                    </p:anim>
                                    <p:anim calcmode="lin" valueType="num">
                                      <p:cBhvr>
                                        <p:cTn id="14" dur="500" fill="hold"/>
                                        <p:tgtEl>
                                          <p:spTgt spid="370694"/>
                                        </p:tgtEl>
                                        <p:attrNameLst>
                                          <p:attrName>ppt_x</p:attrName>
                                        </p:attrNameLst>
                                      </p:cBhvr>
                                      <p:tavLst>
                                        <p:tav tm="0">
                                          <p:val>
                                            <p:strVal val="#ppt_x-.2"/>
                                          </p:val>
                                        </p:tav>
                                        <p:tav tm="100000">
                                          <p:val>
                                            <p:strVal val="#ppt_x"/>
                                          </p:val>
                                        </p:tav>
                                      </p:tavLst>
                                    </p:anim>
                                    <p:anim calcmode="lin" valueType="num">
                                      <p:cBhvr>
                                        <p:cTn id="15" dur="500" fill="hold"/>
                                        <p:tgtEl>
                                          <p:spTgt spid="370694"/>
                                        </p:tgtEl>
                                        <p:attrNameLst>
                                          <p:attrName>ppt_y</p:attrName>
                                        </p:attrNameLst>
                                      </p:cBhvr>
                                      <p:tavLst>
                                        <p:tav tm="0">
                                          <p:val>
                                            <p:strVal val="#ppt_y"/>
                                          </p:val>
                                        </p:tav>
                                        <p:tav tm="100000">
                                          <p:val>
                                            <p:strVal val="#ppt_y"/>
                                          </p:val>
                                        </p:tav>
                                      </p:tavLst>
                                    </p:anim>
                                    <p:animEffect transition="in" filter="fade">
                                      <p:cBhvr>
                                        <p:cTn id="16" dur="500"/>
                                        <p:tgtEl>
                                          <p:spTgt spid="3706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70695"/>
                                        </p:tgtEl>
                                        <p:attrNameLst>
                                          <p:attrName>style.visibility</p:attrName>
                                        </p:attrNameLst>
                                      </p:cBhvr>
                                      <p:to>
                                        <p:strVal val="visible"/>
                                      </p:to>
                                    </p:set>
                                    <p:anim calcmode="lin" valueType="num">
                                      <p:cBhvr>
                                        <p:cTn id="21" dur="500" fill="hold"/>
                                        <p:tgtEl>
                                          <p:spTgt spid="37069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70695"/>
                                        </p:tgtEl>
                                        <p:attrNameLst>
                                          <p:attrName>ppt_y</p:attrName>
                                        </p:attrNameLst>
                                      </p:cBhvr>
                                      <p:tavLst>
                                        <p:tav tm="0">
                                          <p:val>
                                            <p:strVal val="#ppt_y"/>
                                          </p:val>
                                        </p:tav>
                                        <p:tav tm="100000">
                                          <p:val>
                                            <p:strVal val="#ppt_y"/>
                                          </p:val>
                                        </p:tav>
                                      </p:tavLst>
                                    </p:anim>
                                    <p:anim calcmode="lin" valueType="num">
                                      <p:cBhvr>
                                        <p:cTn id="23" dur="500" fill="hold"/>
                                        <p:tgtEl>
                                          <p:spTgt spid="37069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7069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706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370704"/>
                                        </p:tgtEl>
                                        <p:attrNameLst>
                                          <p:attrName>style.visibility</p:attrName>
                                        </p:attrNameLst>
                                      </p:cBhvr>
                                      <p:to>
                                        <p:strVal val="visible"/>
                                      </p:to>
                                    </p:set>
                                    <p:animEffect transition="in" filter="fade">
                                      <p:cBhvr>
                                        <p:cTn id="30" dur="2000"/>
                                        <p:tgtEl>
                                          <p:spTgt spid="370704"/>
                                        </p:tgtEl>
                                      </p:cBhvr>
                                    </p:animEffect>
                                    <p:anim calcmode="lin" valueType="num">
                                      <p:cBhvr>
                                        <p:cTn id="31" dur="2000" fill="hold"/>
                                        <p:tgtEl>
                                          <p:spTgt spid="370704"/>
                                        </p:tgtEl>
                                        <p:attrNameLst>
                                          <p:attrName>style.rotation</p:attrName>
                                        </p:attrNameLst>
                                      </p:cBhvr>
                                      <p:tavLst>
                                        <p:tav tm="0">
                                          <p:val>
                                            <p:fltVal val="720"/>
                                          </p:val>
                                        </p:tav>
                                        <p:tav tm="100000">
                                          <p:val>
                                            <p:fltVal val="0"/>
                                          </p:val>
                                        </p:tav>
                                      </p:tavLst>
                                    </p:anim>
                                    <p:anim calcmode="lin" valueType="num">
                                      <p:cBhvr>
                                        <p:cTn id="32" dur="2000" fill="hold"/>
                                        <p:tgtEl>
                                          <p:spTgt spid="370704"/>
                                        </p:tgtEl>
                                        <p:attrNameLst>
                                          <p:attrName>ppt_h</p:attrName>
                                        </p:attrNameLst>
                                      </p:cBhvr>
                                      <p:tavLst>
                                        <p:tav tm="0">
                                          <p:val>
                                            <p:fltVal val="0"/>
                                          </p:val>
                                        </p:tav>
                                        <p:tav tm="100000">
                                          <p:val>
                                            <p:strVal val="#ppt_h"/>
                                          </p:val>
                                        </p:tav>
                                      </p:tavLst>
                                    </p:anim>
                                    <p:anim calcmode="lin" valueType="num">
                                      <p:cBhvr>
                                        <p:cTn id="33" dur="2000" fill="hold"/>
                                        <p:tgtEl>
                                          <p:spTgt spid="370704"/>
                                        </p:tgtEl>
                                        <p:attrNameLst>
                                          <p:attrName>ppt_w</p:attrName>
                                        </p:attrNameLst>
                                      </p:cBhvr>
                                      <p:tavLst>
                                        <p:tav tm="0">
                                          <p:val>
                                            <p:fltVal val="0"/>
                                          </p:val>
                                        </p:tav>
                                        <p:tav tm="100000">
                                          <p:val>
                                            <p:strVal val="#ppt_w"/>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5" presetClass="entr" presetSubtype="0" fill="hold" grpId="0" nodeType="clickEffect">
                                  <p:stCondLst>
                                    <p:cond delay="0"/>
                                  </p:stCondLst>
                                  <p:childTnLst>
                                    <p:set>
                                      <p:cBhvr>
                                        <p:cTn id="37" dur="1" fill="hold">
                                          <p:stCondLst>
                                            <p:cond delay="0"/>
                                          </p:stCondLst>
                                        </p:cTn>
                                        <p:tgtEl>
                                          <p:spTgt spid="370705"/>
                                        </p:tgtEl>
                                        <p:attrNameLst>
                                          <p:attrName>style.visibility</p:attrName>
                                        </p:attrNameLst>
                                      </p:cBhvr>
                                      <p:to>
                                        <p:strVal val="visible"/>
                                      </p:to>
                                    </p:set>
                                    <p:animEffect transition="in" filter="fade">
                                      <p:cBhvr>
                                        <p:cTn id="38" dur="2000"/>
                                        <p:tgtEl>
                                          <p:spTgt spid="370705"/>
                                        </p:tgtEl>
                                      </p:cBhvr>
                                    </p:animEffect>
                                    <p:anim calcmode="lin" valueType="num">
                                      <p:cBhvr>
                                        <p:cTn id="39" dur="2000" fill="hold"/>
                                        <p:tgtEl>
                                          <p:spTgt spid="370705"/>
                                        </p:tgtEl>
                                        <p:attrNameLst>
                                          <p:attrName>style.rotation</p:attrName>
                                        </p:attrNameLst>
                                      </p:cBhvr>
                                      <p:tavLst>
                                        <p:tav tm="0">
                                          <p:val>
                                            <p:fltVal val="720"/>
                                          </p:val>
                                        </p:tav>
                                        <p:tav tm="100000">
                                          <p:val>
                                            <p:fltVal val="0"/>
                                          </p:val>
                                        </p:tav>
                                      </p:tavLst>
                                    </p:anim>
                                    <p:anim calcmode="lin" valueType="num">
                                      <p:cBhvr>
                                        <p:cTn id="40" dur="2000" fill="hold"/>
                                        <p:tgtEl>
                                          <p:spTgt spid="370705"/>
                                        </p:tgtEl>
                                        <p:attrNameLst>
                                          <p:attrName>ppt_h</p:attrName>
                                        </p:attrNameLst>
                                      </p:cBhvr>
                                      <p:tavLst>
                                        <p:tav tm="0">
                                          <p:val>
                                            <p:fltVal val="0"/>
                                          </p:val>
                                        </p:tav>
                                        <p:tav tm="100000">
                                          <p:val>
                                            <p:strVal val="#ppt_h"/>
                                          </p:val>
                                        </p:tav>
                                      </p:tavLst>
                                    </p:anim>
                                    <p:anim calcmode="lin" valueType="num">
                                      <p:cBhvr>
                                        <p:cTn id="41" dur="2000" fill="hold"/>
                                        <p:tgtEl>
                                          <p:spTgt spid="370705"/>
                                        </p:tgtEl>
                                        <p:attrNameLst>
                                          <p:attrName>ppt_w</p:attrName>
                                        </p:attrNameLst>
                                      </p:cBhvr>
                                      <p:tavLst>
                                        <p:tav tm="0">
                                          <p:val>
                                            <p:fltVal val="0"/>
                                          </p:val>
                                        </p:tav>
                                        <p:tav tm="100000">
                                          <p:val>
                                            <p:strVal val="#ppt_w"/>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370706"/>
                                        </p:tgtEl>
                                        <p:attrNameLst>
                                          <p:attrName>style.visibility</p:attrName>
                                        </p:attrNameLst>
                                      </p:cBhvr>
                                      <p:to>
                                        <p:strVal val="visible"/>
                                      </p:to>
                                    </p:set>
                                    <p:animEffect transition="in" filter="fade">
                                      <p:cBhvr>
                                        <p:cTn id="46" dur="2000"/>
                                        <p:tgtEl>
                                          <p:spTgt spid="370706"/>
                                        </p:tgtEl>
                                      </p:cBhvr>
                                    </p:animEffect>
                                    <p:anim calcmode="lin" valueType="num">
                                      <p:cBhvr>
                                        <p:cTn id="47" dur="2000" fill="hold"/>
                                        <p:tgtEl>
                                          <p:spTgt spid="370706"/>
                                        </p:tgtEl>
                                        <p:attrNameLst>
                                          <p:attrName>style.rotation</p:attrName>
                                        </p:attrNameLst>
                                      </p:cBhvr>
                                      <p:tavLst>
                                        <p:tav tm="0">
                                          <p:val>
                                            <p:fltVal val="720"/>
                                          </p:val>
                                        </p:tav>
                                        <p:tav tm="100000">
                                          <p:val>
                                            <p:fltVal val="0"/>
                                          </p:val>
                                        </p:tav>
                                      </p:tavLst>
                                    </p:anim>
                                    <p:anim calcmode="lin" valueType="num">
                                      <p:cBhvr>
                                        <p:cTn id="48" dur="2000" fill="hold"/>
                                        <p:tgtEl>
                                          <p:spTgt spid="370706"/>
                                        </p:tgtEl>
                                        <p:attrNameLst>
                                          <p:attrName>ppt_h</p:attrName>
                                        </p:attrNameLst>
                                      </p:cBhvr>
                                      <p:tavLst>
                                        <p:tav tm="0">
                                          <p:val>
                                            <p:fltVal val="0"/>
                                          </p:val>
                                        </p:tav>
                                        <p:tav tm="100000">
                                          <p:val>
                                            <p:strVal val="#ppt_h"/>
                                          </p:val>
                                        </p:tav>
                                      </p:tavLst>
                                    </p:anim>
                                    <p:anim calcmode="lin" valueType="num">
                                      <p:cBhvr>
                                        <p:cTn id="49" dur="2000" fill="hold"/>
                                        <p:tgtEl>
                                          <p:spTgt spid="370706"/>
                                        </p:tgtEl>
                                        <p:attrNameLst>
                                          <p:attrName>ppt_w</p:attrName>
                                        </p:attrNameLst>
                                      </p:cBhvr>
                                      <p:tavLst>
                                        <p:tav tm="0">
                                          <p:val>
                                            <p:fltVal val="0"/>
                                          </p:val>
                                        </p:tav>
                                        <p:tav tm="100000">
                                          <p:val>
                                            <p:strVal val="#ppt_w"/>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5" presetClass="entr" presetSubtype="0" fill="hold" grpId="0" nodeType="clickEffect">
                                  <p:stCondLst>
                                    <p:cond delay="0"/>
                                  </p:stCondLst>
                                  <p:childTnLst>
                                    <p:set>
                                      <p:cBhvr>
                                        <p:cTn id="53" dur="1" fill="hold">
                                          <p:stCondLst>
                                            <p:cond delay="0"/>
                                          </p:stCondLst>
                                        </p:cTn>
                                        <p:tgtEl>
                                          <p:spTgt spid="370707"/>
                                        </p:tgtEl>
                                        <p:attrNameLst>
                                          <p:attrName>style.visibility</p:attrName>
                                        </p:attrNameLst>
                                      </p:cBhvr>
                                      <p:to>
                                        <p:strVal val="visible"/>
                                      </p:to>
                                    </p:set>
                                    <p:animEffect transition="in" filter="fade">
                                      <p:cBhvr>
                                        <p:cTn id="54" dur="2000"/>
                                        <p:tgtEl>
                                          <p:spTgt spid="370707"/>
                                        </p:tgtEl>
                                      </p:cBhvr>
                                    </p:animEffect>
                                    <p:anim calcmode="lin" valueType="num">
                                      <p:cBhvr>
                                        <p:cTn id="55" dur="2000" fill="hold"/>
                                        <p:tgtEl>
                                          <p:spTgt spid="370707"/>
                                        </p:tgtEl>
                                        <p:attrNameLst>
                                          <p:attrName>style.rotation</p:attrName>
                                        </p:attrNameLst>
                                      </p:cBhvr>
                                      <p:tavLst>
                                        <p:tav tm="0">
                                          <p:val>
                                            <p:fltVal val="720"/>
                                          </p:val>
                                        </p:tav>
                                        <p:tav tm="100000">
                                          <p:val>
                                            <p:fltVal val="0"/>
                                          </p:val>
                                        </p:tav>
                                      </p:tavLst>
                                    </p:anim>
                                    <p:anim calcmode="lin" valueType="num">
                                      <p:cBhvr>
                                        <p:cTn id="56" dur="2000" fill="hold"/>
                                        <p:tgtEl>
                                          <p:spTgt spid="370707"/>
                                        </p:tgtEl>
                                        <p:attrNameLst>
                                          <p:attrName>ppt_h</p:attrName>
                                        </p:attrNameLst>
                                      </p:cBhvr>
                                      <p:tavLst>
                                        <p:tav tm="0">
                                          <p:val>
                                            <p:fltVal val="0"/>
                                          </p:val>
                                        </p:tav>
                                        <p:tav tm="100000">
                                          <p:val>
                                            <p:strVal val="#ppt_h"/>
                                          </p:val>
                                        </p:tav>
                                      </p:tavLst>
                                    </p:anim>
                                    <p:anim calcmode="lin" valueType="num">
                                      <p:cBhvr>
                                        <p:cTn id="57" dur="2000" fill="hold"/>
                                        <p:tgtEl>
                                          <p:spTgt spid="37070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3" grpId="0"/>
      <p:bldP spid="370694" grpId="0"/>
      <p:bldP spid="370695" grpId="0"/>
      <p:bldP spid="370704" grpId="0" animBg="1"/>
      <p:bldP spid="370705" grpId="0" animBg="1"/>
      <p:bldP spid="370706" grpId="0" animBg="1"/>
      <p:bldP spid="37070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6" name="Text Box 4">
            <a:extLst>
              <a:ext uri="{FF2B5EF4-FFF2-40B4-BE49-F238E27FC236}">
                <a16:creationId xmlns:a16="http://schemas.microsoft.com/office/drawing/2014/main" id="{524A9B4D-E149-48D5-8B87-23AB2A56F6DD}"/>
              </a:ext>
            </a:extLst>
          </p:cNvPr>
          <p:cNvSpPr txBox="1">
            <a:spLocks noChangeArrowheads="1"/>
          </p:cNvSpPr>
          <p:nvPr/>
        </p:nvSpPr>
        <p:spPr bwMode="auto">
          <a:xfrm flipH="1">
            <a:off x="533400" y="457200"/>
            <a:ext cx="1905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Bài tập 3:</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1717" name="Text Box 5">
            <a:extLst>
              <a:ext uri="{FF2B5EF4-FFF2-40B4-BE49-F238E27FC236}">
                <a16:creationId xmlns:a16="http://schemas.microsoft.com/office/drawing/2014/main" id="{22B9FAD4-CE4D-464D-B228-E6FF5D8A597D}"/>
              </a:ext>
            </a:extLst>
          </p:cNvPr>
          <p:cNvSpPr txBox="1">
            <a:spLocks noChangeArrowheads="1"/>
          </p:cNvSpPr>
          <p:nvPr/>
        </p:nvSpPr>
        <p:spPr bwMode="auto">
          <a:xfrm flipH="1">
            <a:off x="685800" y="1066800"/>
            <a:ext cx="8458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Hãy xác định công suất điện của tivi. Biết rằng sau khi mở tivi, quan sát đĩa công tơ và bấm giờ được số liệu sau: sau thời gian t = 50 giây, đĩa nhôm của công tơ quay 1 vòng. Biết rằng hằng số công tơ 900 vòng/kwh.</a:t>
            </a:r>
          </a:p>
        </p:txBody>
      </p:sp>
      <p:sp>
        <p:nvSpPr>
          <p:cNvPr id="371720" name="Text Box 8">
            <a:extLst>
              <a:ext uri="{FF2B5EF4-FFF2-40B4-BE49-F238E27FC236}">
                <a16:creationId xmlns:a16="http://schemas.microsoft.com/office/drawing/2014/main" id="{94EB0C39-4BAA-4C02-964C-7856D021D72A}"/>
              </a:ext>
            </a:extLst>
          </p:cNvPr>
          <p:cNvSpPr txBox="1">
            <a:spLocks noChangeArrowheads="1"/>
          </p:cNvSpPr>
          <p:nvPr/>
        </p:nvSpPr>
        <p:spPr bwMode="auto">
          <a:xfrm flipH="1">
            <a:off x="609600" y="35052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40W</a:t>
            </a: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371721" name="Text Box 9">
            <a:extLst>
              <a:ext uri="{FF2B5EF4-FFF2-40B4-BE49-F238E27FC236}">
                <a16:creationId xmlns:a16="http://schemas.microsoft.com/office/drawing/2014/main" id="{12B90756-6774-4609-8AA2-A26BF52C55F4}"/>
              </a:ext>
            </a:extLst>
          </p:cNvPr>
          <p:cNvSpPr txBox="1">
            <a:spLocks noChangeArrowheads="1"/>
          </p:cNvSpPr>
          <p:nvPr/>
        </p:nvSpPr>
        <p:spPr bwMode="auto">
          <a:xfrm flipH="1">
            <a:off x="2209800" y="35052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60W</a:t>
            </a: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371722" name="Text Box 10">
            <a:extLst>
              <a:ext uri="{FF2B5EF4-FFF2-40B4-BE49-F238E27FC236}">
                <a16:creationId xmlns:a16="http://schemas.microsoft.com/office/drawing/2014/main" id="{19653F96-06B6-400F-8241-12ACD7132817}"/>
              </a:ext>
            </a:extLst>
          </p:cNvPr>
          <p:cNvSpPr txBox="1">
            <a:spLocks noChangeArrowheads="1"/>
          </p:cNvSpPr>
          <p:nvPr/>
        </p:nvSpPr>
        <p:spPr bwMode="auto">
          <a:xfrm flipH="1">
            <a:off x="3962400" y="35052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C.80W</a:t>
            </a: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371723" name="Text Box 11">
            <a:extLst>
              <a:ext uri="{FF2B5EF4-FFF2-40B4-BE49-F238E27FC236}">
                <a16:creationId xmlns:a16="http://schemas.microsoft.com/office/drawing/2014/main" id="{B3108993-4A7C-405B-BEEC-B3D084FFE6E9}"/>
              </a:ext>
            </a:extLst>
          </p:cNvPr>
          <p:cNvSpPr txBox="1">
            <a:spLocks noChangeArrowheads="1"/>
          </p:cNvSpPr>
          <p:nvPr/>
        </p:nvSpPr>
        <p:spPr bwMode="auto">
          <a:xfrm flipH="1">
            <a:off x="5791200" y="35052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 100W</a:t>
            </a:r>
            <a:r>
              <a:rPr kumimoji="0" lang="en-US" alt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
        <p:nvSpPr>
          <p:cNvPr id="371725" name="Text Box 13">
            <a:extLst>
              <a:ext uri="{FF2B5EF4-FFF2-40B4-BE49-F238E27FC236}">
                <a16:creationId xmlns:a16="http://schemas.microsoft.com/office/drawing/2014/main" id="{0793E704-8E13-44CB-9EDC-5CBB90F5CAE2}"/>
              </a:ext>
            </a:extLst>
          </p:cNvPr>
          <p:cNvSpPr txBox="1">
            <a:spLocks noChangeArrowheads="1"/>
          </p:cNvSpPr>
          <p:nvPr/>
        </p:nvSpPr>
        <p:spPr bwMode="auto">
          <a:xfrm flipH="1">
            <a:off x="685800" y="2514600"/>
            <a:ext cx="800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Hãy khoanh vào chữ cái đứng trước câu trã lời em cho là đúng:</a:t>
            </a:r>
          </a:p>
        </p:txBody>
      </p:sp>
      <p:sp>
        <p:nvSpPr>
          <p:cNvPr id="371726" name="Text Box 14">
            <a:extLst>
              <a:ext uri="{FF2B5EF4-FFF2-40B4-BE49-F238E27FC236}">
                <a16:creationId xmlns:a16="http://schemas.microsoft.com/office/drawing/2014/main" id="{DB9B9570-93D4-409E-AF57-C755E983265D}"/>
              </a:ext>
            </a:extLst>
          </p:cNvPr>
          <p:cNvSpPr txBox="1">
            <a:spLocks noChangeArrowheads="1"/>
          </p:cNvSpPr>
          <p:nvPr/>
        </p:nvSpPr>
        <p:spPr bwMode="auto">
          <a:xfrm>
            <a:off x="3048000" y="38862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Bài giải</a:t>
            </a:r>
          </a:p>
        </p:txBody>
      </p:sp>
      <p:sp>
        <p:nvSpPr>
          <p:cNvPr id="371727" name="Text Box 15">
            <a:extLst>
              <a:ext uri="{FF2B5EF4-FFF2-40B4-BE49-F238E27FC236}">
                <a16:creationId xmlns:a16="http://schemas.microsoft.com/office/drawing/2014/main" id="{C710D582-6EE2-4A8E-AD19-1507148AA4C7}"/>
              </a:ext>
            </a:extLst>
          </p:cNvPr>
          <p:cNvSpPr txBox="1">
            <a:spLocks noChangeArrowheads="1"/>
          </p:cNvSpPr>
          <p:nvPr/>
        </p:nvSpPr>
        <p:spPr bwMode="auto">
          <a:xfrm>
            <a:off x="0" y="4648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Ứng với mỗi vòng quay của đĩa, điện năng tiêu thụ của tivi là:</a:t>
            </a:r>
          </a:p>
        </p:txBody>
      </p:sp>
      <p:sp>
        <p:nvSpPr>
          <p:cNvPr id="371728" name="Text Box 16">
            <a:extLst>
              <a:ext uri="{FF2B5EF4-FFF2-40B4-BE49-F238E27FC236}">
                <a16:creationId xmlns:a16="http://schemas.microsoft.com/office/drawing/2014/main" id="{863777D7-9D3F-49DA-8923-2D1A39EFFA51}"/>
              </a:ext>
            </a:extLst>
          </p:cNvPr>
          <p:cNvSpPr txBox="1">
            <a:spLocks noChangeArrowheads="1"/>
          </p:cNvSpPr>
          <p:nvPr/>
        </p:nvSpPr>
        <p:spPr bwMode="auto">
          <a:xfrm>
            <a:off x="762000" y="52578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 </a:t>
            </a: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1kWh</a:t>
            </a:r>
            <a:r>
              <a:rPr kumimoji="0" lang="en-US" alt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 900 = 3.600.000(Ws) : 900 = 4000(Ws)</a:t>
            </a:r>
          </a:p>
        </p:txBody>
      </p:sp>
      <p:sp>
        <p:nvSpPr>
          <p:cNvPr id="371729" name="Text Box 17">
            <a:extLst>
              <a:ext uri="{FF2B5EF4-FFF2-40B4-BE49-F238E27FC236}">
                <a16:creationId xmlns:a16="http://schemas.microsoft.com/office/drawing/2014/main" id="{46FDC692-C81E-471C-BEFE-8765C2BB8221}"/>
              </a:ext>
            </a:extLst>
          </p:cNvPr>
          <p:cNvSpPr txBox="1">
            <a:spLocks noChangeArrowheads="1"/>
          </p:cNvSpPr>
          <p:nvPr/>
        </p:nvSpPr>
        <p:spPr bwMode="auto">
          <a:xfrm>
            <a:off x="533400" y="5791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Công suất tivi là: P = A : t  = 4000(Ws) : 50(s) = 80(W)</a:t>
            </a:r>
          </a:p>
        </p:txBody>
      </p:sp>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71716"/>
                                        </p:tgtEl>
                                        <p:attrNameLst>
                                          <p:attrName>style.visibility</p:attrName>
                                        </p:attrNameLst>
                                      </p:cBhvr>
                                      <p:to>
                                        <p:strVal val="visible"/>
                                      </p:to>
                                    </p:set>
                                    <p:animEffect transition="in" filter="fade">
                                      <p:cBhvr>
                                        <p:cTn id="7" dur="770" decel="100000"/>
                                        <p:tgtEl>
                                          <p:spTgt spid="371716"/>
                                        </p:tgtEl>
                                      </p:cBhvr>
                                    </p:animEffect>
                                    <p:animScale>
                                      <p:cBhvr>
                                        <p:cTn id="8" dur="770" decel="100000"/>
                                        <p:tgtEl>
                                          <p:spTgt spid="371716"/>
                                        </p:tgtEl>
                                      </p:cBhvr>
                                      <p:from x="10000" y="10000"/>
                                      <p:to x="200000" y="450000"/>
                                    </p:animScale>
                                    <p:animScale>
                                      <p:cBhvr>
                                        <p:cTn id="9" dur="1230" accel="100000" fill="hold">
                                          <p:stCondLst>
                                            <p:cond delay="770"/>
                                          </p:stCondLst>
                                        </p:cTn>
                                        <p:tgtEl>
                                          <p:spTgt spid="371716"/>
                                        </p:tgtEl>
                                      </p:cBhvr>
                                      <p:from x="200000" y="450000"/>
                                      <p:to x="100000" y="100000"/>
                                    </p:animScale>
                                    <p:set>
                                      <p:cBhvr>
                                        <p:cTn id="10" dur="770" fill="hold"/>
                                        <p:tgtEl>
                                          <p:spTgt spid="371716"/>
                                        </p:tgtEl>
                                        <p:attrNameLst>
                                          <p:attrName>ppt_x</p:attrName>
                                        </p:attrNameLst>
                                      </p:cBhvr>
                                      <p:to>
                                        <p:strVal val="(0.5)"/>
                                      </p:to>
                                    </p:set>
                                    <p:anim from="(0.5)" to="(#ppt_x)" calcmode="lin" valueType="num">
                                      <p:cBhvr>
                                        <p:cTn id="11" dur="1230" accel="100000" fill="hold">
                                          <p:stCondLst>
                                            <p:cond delay="770"/>
                                          </p:stCondLst>
                                        </p:cTn>
                                        <p:tgtEl>
                                          <p:spTgt spid="371716"/>
                                        </p:tgtEl>
                                        <p:attrNameLst>
                                          <p:attrName>ppt_x</p:attrName>
                                        </p:attrNameLst>
                                      </p:cBhvr>
                                    </p:anim>
                                    <p:set>
                                      <p:cBhvr>
                                        <p:cTn id="12" dur="770" fill="hold"/>
                                        <p:tgtEl>
                                          <p:spTgt spid="371716"/>
                                        </p:tgtEl>
                                        <p:attrNameLst>
                                          <p:attrName>ppt_y</p:attrName>
                                        </p:attrNameLst>
                                      </p:cBhvr>
                                      <p:to>
                                        <p:strVal val="(#ppt_y+0.4)"/>
                                      </p:to>
                                    </p:set>
                                    <p:anim from="(#ppt_y+0.4)" to="(#ppt_y)" calcmode="lin" valueType="num">
                                      <p:cBhvr>
                                        <p:cTn id="13" dur="1230" accel="100000" fill="hold">
                                          <p:stCondLst>
                                            <p:cond delay="770"/>
                                          </p:stCondLst>
                                        </p:cTn>
                                        <p:tgtEl>
                                          <p:spTgt spid="37171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71717"/>
                                        </p:tgtEl>
                                        <p:attrNameLst>
                                          <p:attrName>style.visibility</p:attrName>
                                        </p:attrNameLst>
                                      </p:cBhvr>
                                      <p:to>
                                        <p:strVal val="visible"/>
                                      </p:to>
                                    </p:set>
                                    <p:animEffect transition="in" filter="slide(fromBottom)">
                                      <p:cBhvr>
                                        <p:cTn id="18" dur="500"/>
                                        <p:tgtEl>
                                          <p:spTgt spid="3717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71725"/>
                                        </p:tgtEl>
                                        <p:attrNameLst>
                                          <p:attrName>style.visibility</p:attrName>
                                        </p:attrNameLst>
                                      </p:cBhvr>
                                      <p:to>
                                        <p:strVal val="visible"/>
                                      </p:to>
                                    </p:set>
                                    <p:animEffect transition="in" filter="slide(fromBottom)">
                                      <p:cBhvr>
                                        <p:cTn id="23" dur="500"/>
                                        <p:tgtEl>
                                          <p:spTgt spid="3717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371720"/>
                                        </p:tgtEl>
                                        <p:attrNameLst>
                                          <p:attrName>style.visibility</p:attrName>
                                        </p:attrNameLst>
                                      </p:cBhvr>
                                      <p:to>
                                        <p:strVal val="visible"/>
                                      </p:to>
                                    </p:set>
                                    <p:animEffect transition="in" filter="fade">
                                      <p:cBhvr>
                                        <p:cTn id="28" dur="2000"/>
                                        <p:tgtEl>
                                          <p:spTgt spid="371720"/>
                                        </p:tgtEl>
                                      </p:cBhvr>
                                    </p:animEffect>
                                    <p:anim calcmode="lin" valueType="num">
                                      <p:cBhvr>
                                        <p:cTn id="29" dur="2000" fill="hold"/>
                                        <p:tgtEl>
                                          <p:spTgt spid="371720"/>
                                        </p:tgtEl>
                                        <p:attrNameLst>
                                          <p:attrName>style.rotation</p:attrName>
                                        </p:attrNameLst>
                                      </p:cBhvr>
                                      <p:tavLst>
                                        <p:tav tm="0">
                                          <p:val>
                                            <p:fltVal val="720"/>
                                          </p:val>
                                        </p:tav>
                                        <p:tav tm="100000">
                                          <p:val>
                                            <p:fltVal val="0"/>
                                          </p:val>
                                        </p:tav>
                                      </p:tavLst>
                                    </p:anim>
                                    <p:anim calcmode="lin" valueType="num">
                                      <p:cBhvr>
                                        <p:cTn id="30" dur="2000" fill="hold"/>
                                        <p:tgtEl>
                                          <p:spTgt spid="371720"/>
                                        </p:tgtEl>
                                        <p:attrNameLst>
                                          <p:attrName>ppt_h</p:attrName>
                                        </p:attrNameLst>
                                      </p:cBhvr>
                                      <p:tavLst>
                                        <p:tav tm="0">
                                          <p:val>
                                            <p:fltVal val="0"/>
                                          </p:val>
                                        </p:tav>
                                        <p:tav tm="100000">
                                          <p:val>
                                            <p:strVal val="#ppt_h"/>
                                          </p:val>
                                        </p:tav>
                                      </p:tavLst>
                                    </p:anim>
                                    <p:anim calcmode="lin" valueType="num">
                                      <p:cBhvr>
                                        <p:cTn id="31" dur="2000" fill="hold"/>
                                        <p:tgtEl>
                                          <p:spTgt spid="371720"/>
                                        </p:tgtEl>
                                        <p:attrNameLst>
                                          <p:attrName>ppt_w</p:attrName>
                                        </p:attrNameLst>
                                      </p:cBhvr>
                                      <p:tavLst>
                                        <p:tav tm="0">
                                          <p:val>
                                            <p:fltVal val="0"/>
                                          </p:val>
                                        </p:tav>
                                        <p:tav tm="100000">
                                          <p:val>
                                            <p:strVal val="#ppt_w"/>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371721"/>
                                        </p:tgtEl>
                                        <p:attrNameLst>
                                          <p:attrName>style.visibility</p:attrName>
                                        </p:attrNameLst>
                                      </p:cBhvr>
                                      <p:to>
                                        <p:strVal val="visible"/>
                                      </p:to>
                                    </p:set>
                                    <p:animEffect transition="in" filter="fade">
                                      <p:cBhvr>
                                        <p:cTn id="36" dur="2000"/>
                                        <p:tgtEl>
                                          <p:spTgt spid="371721"/>
                                        </p:tgtEl>
                                      </p:cBhvr>
                                    </p:animEffect>
                                    <p:anim calcmode="lin" valueType="num">
                                      <p:cBhvr>
                                        <p:cTn id="37" dur="2000" fill="hold"/>
                                        <p:tgtEl>
                                          <p:spTgt spid="371721"/>
                                        </p:tgtEl>
                                        <p:attrNameLst>
                                          <p:attrName>style.rotation</p:attrName>
                                        </p:attrNameLst>
                                      </p:cBhvr>
                                      <p:tavLst>
                                        <p:tav tm="0">
                                          <p:val>
                                            <p:fltVal val="720"/>
                                          </p:val>
                                        </p:tav>
                                        <p:tav tm="100000">
                                          <p:val>
                                            <p:fltVal val="0"/>
                                          </p:val>
                                        </p:tav>
                                      </p:tavLst>
                                    </p:anim>
                                    <p:anim calcmode="lin" valueType="num">
                                      <p:cBhvr>
                                        <p:cTn id="38" dur="2000" fill="hold"/>
                                        <p:tgtEl>
                                          <p:spTgt spid="371721"/>
                                        </p:tgtEl>
                                        <p:attrNameLst>
                                          <p:attrName>ppt_h</p:attrName>
                                        </p:attrNameLst>
                                      </p:cBhvr>
                                      <p:tavLst>
                                        <p:tav tm="0">
                                          <p:val>
                                            <p:fltVal val="0"/>
                                          </p:val>
                                        </p:tav>
                                        <p:tav tm="100000">
                                          <p:val>
                                            <p:strVal val="#ppt_h"/>
                                          </p:val>
                                        </p:tav>
                                      </p:tavLst>
                                    </p:anim>
                                    <p:anim calcmode="lin" valueType="num">
                                      <p:cBhvr>
                                        <p:cTn id="39" dur="2000" fill="hold"/>
                                        <p:tgtEl>
                                          <p:spTgt spid="371721"/>
                                        </p:tgtEl>
                                        <p:attrNameLst>
                                          <p:attrName>ppt_w</p:attrName>
                                        </p:attrNameLst>
                                      </p:cBhvr>
                                      <p:tavLst>
                                        <p:tav tm="0">
                                          <p:val>
                                            <p:fltVal val="0"/>
                                          </p:val>
                                        </p:tav>
                                        <p:tav tm="100000">
                                          <p:val>
                                            <p:strVal val="#ppt_w"/>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5" presetClass="entr" presetSubtype="0" fill="hold" grpId="0" nodeType="clickEffect">
                                  <p:stCondLst>
                                    <p:cond delay="0"/>
                                  </p:stCondLst>
                                  <p:childTnLst>
                                    <p:set>
                                      <p:cBhvr>
                                        <p:cTn id="43" dur="1" fill="hold">
                                          <p:stCondLst>
                                            <p:cond delay="0"/>
                                          </p:stCondLst>
                                        </p:cTn>
                                        <p:tgtEl>
                                          <p:spTgt spid="371722"/>
                                        </p:tgtEl>
                                        <p:attrNameLst>
                                          <p:attrName>style.visibility</p:attrName>
                                        </p:attrNameLst>
                                      </p:cBhvr>
                                      <p:to>
                                        <p:strVal val="visible"/>
                                      </p:to>
                                    </p:set>
                                    <p:animEffect transition="in" filter="fade">
                                      <p:cBhvr>
                                        <p:cTn id="44" dur="2000"/>
                                        <p:tgtEl>
                                          <p:spTgt spid="371722"/>
                                        </p:tgtEl>
                                      </p:cBhvr>
                                    </p:animEffect>
                                    <p:anim calcmode="lin" valueType="num">
                                      <p:cBhvr>
                                        <p:cTn id="45" dur="2000" fill="hold"/>
                                        <p:tgtEl>
                                          <p:spTgt spid="371722"/>
                                        </p:tgtEl>
                                        <p:attrNameLst>
                                          <p:attrName>style.rotation</p:attrName>
                                        </p:attrNameLst>
                                      </p:cBhvr>
                                      <p:tavLst>
                                        <p:tav tm="0">
                                          <p:val>
                                            <p:fltVal val="720"/>
                                          </p:val>
                                        </p:tav>
                                        <p:tav tm="100000">
                                          <p:val>
                                            <p:fltVal val="0"/>
                                          </p:val>
                                        </p:tav>
                                      </p:tavLst>
                                    </p:anim>
                                    <p:anim calcmode="lin" valueType="num">
                                      <p:cBhvr>
                                        <p:cTn id="46" dur="2000" fill="hold"/>
                                        <p:tgtEl>
                                          <p:spTgt spid="371722"/>
                                        </p:tgtEl>
                                        <p:attrNameLst>
                                          <p:attrName>ppt_h</p:attrName>
                                        </p:attrNameLst>
                                      </p:cBhvr>
                                      <p:tavLst>
                                        <p:tav tm="0">
                                          <p:val>
                                            <p:fltVal val="0"/>
                                          </p:val>
                                        </p:tav>
                                        <p:tav tm="100000">
                                          <p:val>
                                            <p:strVal val="#ppt_h"/>
                                          </p:val>
                                        </p:tav>
                                      </p:tavLst>
                                    </p:anim>
                                    <p:anim calcmode="lin" valueType="num">
                                      <p:cBhvr>
                                        <p:cTn id="47" dur="2000" fill="hold"/>
                                        <p:tgtEl>
                                          <p:spTgt spid="371722"/>
                                        </p:tgtEl>
                                        <p:attrNameLst>
                                          <p:attrName>ppt_w</p:attrName>
                                        </p:attrNameLst>
                                      </p:cBhvr>
                                      <p:tavLst>
                                        <p:tav tm="0">
                                          <p:val>
                                            <p:fltVal val="0"/>
                                          </p:val>
                                        </p:tav>
                                        <p:tav tm="100000">
                                          <p:val>
                                            <p:strVal val="#ppt_w"/>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5" presetClass="entr" presetSubtype="0" fill="hold" grpId="0" nodeType="clickEffect">
                                  <p:stCondLst>
                                    <p:cond delay="0"/>
                                  </p:stCondLst>
                                  <p:childTnLst>
                                    <p:set>
                                      <p:cBhvr>
                                        <p:cTn id="51" dur="1" fill="hold">
                                          <p:stCondLst>
                                            <p:cond delay="0"/>
                                          </p:stCondLst>
                                        </p:cTn>
                                        <p:tgtEl>
                                          <p:spTgt spid="371723"/>
                                        </p:tgtEl>
                                        <p:attrNameLst>
                                          <p:attrName>style.visibility</p:attrName>
                                        </p:attrNameLst>
                                      </p:cBhvr>
                                      <p:to>
                                        <p:strVal val="visible"/>
                                      </p:to>
                                    </p:set>
                                    <p:animEffect transition="in" filter="fade">
                                      <p:cBhvr>
                                        <p:cTn id="52" dur="2000"/>
                                        <p:tgtEl>
                                          <p:spTgt spid="371723"/>
                                        </p:tgtEl>
                                      </p:cBhvr>
                                    </p:animEffect>
                                    <p:anim calcmode="lin" valueType="num">
                                      <p:cBhvr>
                                        <p:cTn id="53" dur="2000" fill="hold"/>
                                        <p:tgtEl>
                                          <p:spTgt spid="371723"/>
                                        </p:tgtEl>
                                        <p:attrNameLst>
                                          <p:attrName>style.rotation</p:attrName>
                                        </p:attrNameLst>
                                      </p:cBhvr>
                                      <p:tavLst>
                                        <p:tav tm="0">
                                          <p:val>
                                            <p:fltVal val="720"/>
                                          </p:val>
                                        </p:tav>
                                        <p:tav tm="100000">
                                          <p:val>
                                            <p:fltVal val="0"/>
                                          </p:val>
                                        </p:tav>
                                      </p:tavLst>
                                    </p:anim>
                                    <p:anim calcmode="lin" valueType="num">
                                      <p:cBhvr>
                                        <p:cTn id="54" dur="2000" fill="hold"/>
                                        <p:tgtEl>
                                          <p:spTgt spid="371723"/>
                                        </p:tgtEl>
                                        <p:attrNameLst>
                                          <p:attrName>ppt_h</p:attrName>
                                        </p:attrNameLst>
                                      </p:cBhvr>
                                      <p:tavLst>
                                        <p:tav tm="0">
                                          <p:val>
                                            <p:fltVal val="0"/>
                                          </p:val>
                                        </p:tav>
                                        <p:tav tm="100000">
                                          <p:val>
                                            <p:strVal val="#ppt_h"/>
                                          </p:val>
                                        </p:tav>
                                      </p:tavLst>
                                    </p:anim>
                                    <p:anim calcmode="lin" valueType="num">
                                      <p:cBhvr>
                                        <p:cTn id="55" dur="2000" fill="hold"/>
                                        <p:tgtEl>
                                          <p:spTgt spid="371723"/>
                                        </p:tgtEl>
                                        <p:attrNameLst>
                                          <p:attrName>ppt_w</p:attrName>
                                        </p:attrNameLst>
                                      </p:cBhvr>
                                      <p:tavLst>
                                        <p:tav tm="0">
                                          <p:val>
                                            <p:fltVal val="0"/>
                                          </p:val>
                                        </p:tav>
                                        <p:tav tm="100000">
                                          <p:val>
                                            <p:strVal val="#ppt_w"/>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371726"/>
                                        </p:tgtEl>
                                        <p:attrNameLst>
                                          <p:attrName>style.visibility</p:attrName>
                                        </p:attrNameLst>
                                      </p:cBhvr>
                                      <p:to>
                                        <p:strVal val="visible"/>
                                      </p:to>
                                    </p:set>
                                    <p:animEffect transition="in" filter="slide(fromBottom)">
                                      <p:cBhvr>
                                        <p:cTn id="60" dur="500"/>
                                        <p:tgtEl>
                                          <p:spTgt spid="37172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371727"/>
                                        </p:tgtEl>
                                        <p:attrNameLst>
                                          <p:attrName>style.visibility</p:attrName>
                                        </p:attrNameLst>
                                      </p:cBhvr>
                                      <p:to>
                                        <p:strVal val="visible"/>
                                      </p:to>
                                    </p:set>
                                    <p:animEffect transition="in" filter="slide(fromBottom)">
                                      <p:cBhvr>
                                        <p:cTn id="65" dur="500"/>
                                        <p:tgtEl>
                                          <p:spTgt spid="37172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371728"/>
                                        </p:tgtEl>
                                        <p:attrNameLst>
                                          <p:attrName>style.visibility</p:attrName>
                                        </p:attrNameLst>
                                      </p:cBhvr>
                                      <p:to>
                                        <p:strVal val="visible"/>
                                      </p:to>
                                    </p:set>
                                    <p:animEffect transition="in" filter="slide(fromBottom)">
                                      <p:cBhvr>
                                        <p:cTn id="70" dur="500"/>
                                        <p:tgtEl>
                                          <p:spTgt spid="37172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371729"/>
                                        </p:tgtEl>
                                        <p:attrNameLst>
                                          <p:attrName>style.visibility</p:attrName>
                                        </p:attrNameLst>
                                      </p:cBhvr>
                                      <p:to>
                                        <p:strVal val="visible"/>
                                      </p:to>
                                    </p:set>
                                    <p:animEffect transition="in" filter="slide(fromBottom)">
                                      <p:cBhvr>
                                        <p:cTn id="75" dur="500"/>
                                        <p:tgtEl>
                                          <p:spTgt spid="371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p:bldP spid="371717" grpId="0"/>
      <p:bldP spid="371720" grpId="0"/>
      <p:bldP spid="371721" grpId="0"/>
      <p:bldP spid="371722" grpId="0"/>
      <p:bldP spid="371723" grpId="0"/>
      <p:bldP spid="371725" grpId="0"/>
      <p:bldP spid="371726" grpId="0"/>
      <p:bldP spid="371727" grpId="0"/>
      <p:bldP spid="371728" grpId="0"/>
      <p:bldP spid="3717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090D62E4-01C0-4B3E-A67A-35ABCF4D4418}"/>
              </a:ext>
            </a:extLst>
          </p:cNvPr>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b="0">
              <a:latin typeface="Arial" charset="0"/>
            </a:endParaRPr>
          </a:p>
        </p:txBody>
      </p:sp>
      <p:sp>
        <p:nvSpPr>
          <p:cNvPr id="36871" name="Text Box 7">
            <a:extLst>
              <a:ext uri="{FF2B5EF4-FFF2-40B4-BE49-F238E27FC236}">
                <a16:creationId xmlns:a16="http://schemas.microsoft.com/office/drawing/2014/main" id="{D9D78765-F855-40B8-A7D8-2D0E0382DE9B}"/>
              </a:ext>
            </a:extLst>
          </p:cNvPr>
          <p:cNvSpPr txBox="1">
            <a:spLocks noChangeArrowheads="1"/>
          </p:cNvSpPr>
          <p:nvPr/>
        </p:nvSpPr>
        <p:spPr bwMode="auto">
          <a:xfrm>
            <a:off x="381000" y="0"/>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800">
                <a:solidFill>
                  <a:srgbClr val="FF6600"/>
                </a:solidFill>
                <a:latin typeface="Arial" panose="020B0604020202020204" pitchFamily="34" charset="0"/>
              </a:rPr>
              <a:t>2. MỘT SỐ ĐỒNG HỒ VẠN NĂNG</a:t>
            </a:r>
          </a:p>
        </p:txBody>
      </p:sp>
      <p:pic>
        <p:nvPicPr>
          <p:cNvPr id="36872" name="Picture 8" descr="Sunwa">
            <a:extLst>
              <a:ext uri="{FF2B5EF4-FFF2-40B4-BE49-F238E27FC236}">
                <a16:creationId xmlns:a16="http://schemas.microsoft.com/office/drawing/2014/main" id="{5F25738B-19E5-4DA9-BB8A-4B74D3C93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9" t="4863" r="972" b="906"/>
          <a:stretch>
            <a:fillRect/>
          </a:stretch>
        </p:blipFill>
        <p:spPr bwMode="auto">
          <a:xfrm>
            <a:off x="304800" y="1143000"/>
            <a:ext cx="403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7">
            <a:extLst>
              <a:ext uri="{FF2B5EF4-FFF2-40B4-BE49-F238E27FC236}">
                <a16:creationId xmlns:a16="http://schemas.microsoft.com/office/drawing/2014/main" id="{01E844DE-6523-4764-A29A-A315225403F0}"/>
              </a:ext>
            </a:extLst>
          </p:cNvPr>
          <p:cNvSpPr txBox="1">
            <a:spLocks noChangeArrowheads="1"/>
          </p:cNvSpPr>
          <p:nvPr/>
        </p:nvSpPr>
        <p:spPr bwMode="auto">
          <a:xfrm>
            <a:off x="381000" y="5334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800">
                <a:solidFill>
                  <a:srgbClr val="9900CC"/>
                </a:solidFill>
                <a:latin typeface="Arial" panose="020B0604020202020204" pitchFamily="34" charset="0"/>
              </a:rPr>
              <a:t>a. Chỉ thị kim</a:t>
            </a:r>
          </a:p>
        </p:txBody>
      </p:sp>
      <p:pic>
        <p:nvPicPr>
          <p:cNvPr id="47113" name="Picture 2" descr="VOM china">
            <a:extLst>
              <a:ext uri="{FF2B5EF4-FFF2-40B4-BE49-F238E27FC236}">
                <a16:creationId xmlns:a16="http://schemas.microsoft.com/office/drawing/2014/main" id="{2B238582-5C7F-42E7-B640-45A5ED187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0"/>
            <a:ext cx="426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871"/>
                                        </p:tgtEl>
                                        <p:attrNameLst>
                                          <p:attrName>style.visibility</p:attrName>
                                        </p:attrNameLst>
                                      </p:cBhvr>
                                      <p:to>
                                        <p:strVal val="visible"/>
                                      </p:to>
                                    </p:set>
                                    <p:anim calcmode="lin" valueType="num">
                                      <p:cBhvr additive="base">
                                        <p:cTn id="7" dur="1000" fill="hold"/>
                                        <p:tgtEl>
                                          <p:spTgt spid="36871"/>
                                        </p:tgtEl>
                                        <p:attrNameLst>
                                          <p:attrName>ppt_x</p:attrName>
                                        </p:attrNameLst>
                                      </p:cBhvr>
                                      <p:tavLst>
                                        <p:tav tm="0">
                                          <p:val>
                                            <p:strVal val="0-#ppt_w/2"/>
                                          </p:val>
                                        </p:tav>
                                        <p:tav tm="100000">
                                          <p:val>
                                            <p:strVal val="#ppt_x"/>
                                          </p:val>
                                        </p:tav>
                                      </p:tavLst>
                                    </p:anim>
                                    <p:anim calcmode="lin" valueType="num">
                                      <p:cBhvr additive="base">
                                        <p:cTn id="8" dur="1000" fill="hold"/>
                                        <p:tgtEl>
                                          <p:spTgt spid="368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6" presetClass="entr" presetSubtype="16" fill="hold" nodeType="afterEffect">
                                  <p:stCondLst>
                                    <p:cond delay="0"/>
                                  </p:stCondLst>
                                  <p:childTnLst>
                                    <p:set>
                                      <p:cBhvr>
                                        <p:cTn id="16" dur="1" fill="hold">
                                          <p:stCondLst>
                                            <p:cond delay="0"/>
                                          </p:stCondLst>
                                        </p:cTn>
                                        <p:tgtEl>
                                          <p:spTgt spid="36872"/>
                                        </p:tgtEl>
                                        <p:attrNameLst>
                                          <p:attrName>style.visibility</p:attrName>
                                        </p:attrNameLst>
                                      </p:cBhvr>
                                      <p:to>
                                        <p:strVal val="visible"/>
                                      </p:to>
                                    </p:set>
                                    <p:animEffect transition="in" filter="circle(in)">
                                      <p:cBhvr>
                                        <p:cTn id="17" dur="2000"/>
                                        <p:tgtEl>
                                          <p:spTgt spid="36872"/>
                                        </p:tgtEl>
                                      </p:cBhvr>
                                    </p:animEffect>
                                  </p:childTnLst>
                                </p:cTn>
                              </p:par>
                            </p:childTnLst>
                          </p:cTn>
                        </p:par>
                        <p:par>
                          <p:cTn id="18" fill="hold" nodeType="afterGroup">
                            <p:stCondLst>
                              <p:cond delay="4000"/>
                            </p:stCondLst>
                            <p:childTnLst>
                              <p:par>
                                <p:cTn id="19" presetID="8" presetClass="entr" presetSubtype="16" fill="hold" nodeType="afterEffect">
                                  <p:stCondLst>
                                    <p:cond delay="0"/>
                                  </p:stCondLst>
                                  <p:childTnLst>
                                    <p:set>
                                      <p:cBhvr>
                                        <p:cTn id="20" dur="1" fill="hold">
                                          <p:stCondLst>
                                            <p:cond delay="0"/>
                                          </p:stCondLst>
                                        </p:cTn>
                                        <p:tgtEl>
                                          <p:spTgt spid="47113"/>
                                        </p:tgtEl>
                                        <p:attrNameLst>
                                          <p:attrName>style.visibility</p:attrName>
                                        </p:attrNameLst>
                                      </p:cBhvr>
                                      <p:to>
                                        <p:strVal val="visible"/>
                                      </p:to>
                                    </p:set>
                                    <p:animEffect transition="in" filter="diamond(in)">
                                      <p:cBhvr>
                                        <p:cTn id="21" dur="30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Text Box 4">
            <a:extLst>
              <a:ext uri="{FF2B5EF4-FFF2-40B4-BE49-F238E27FC236}">
                <a16:creationId xmlns:a16="http://schemas.microsoft.com/office/drawing/2014/main" id="{FEF37500-3E8E-45BF-80A8-C7EB62AA0B3A}"/>
              </a:ext>
            </a:extLst>
          </p:cNvPr>
          <p:cNvSpPr txBox="1">
            <a:spLocks noChangeArrowheads="1"/>
          </p:cNvSpPr>
          <p:nvPr/>
        </p:nvSpPr>
        <p:spPr bwMode="auto">
          <a:xfrm>
            <a:off x="381000" y="381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Bài tập 4:</a:t>
            </a:r>
          </a:p>
        </p:txBody>
      </p:sp>
      <p:sp>
        <p:nvSpPr>
          <p:cNvPr id="372741" name="Text Box 5">
            <a:extLst>
              <a:ext uri="{FF2B5EF4-FFF2-40B4-BE49-F238E27FC236}">
                <a16:creationId xmlns:a16="http://schemas.microsoft.com/office/drawing/2014/main" id="{CB7B121A-A020-4413-BE20-726180EC3711}"/>
              </a:ext>
            </a:extLst>
          </p:cNvPr>
          <p:cNvSpPr txBox="1">
            <a:spLocks noChangeArrowheads="1"/>
          </p:cNvSpPr>
          <p:nvPr/>
        </p:nvSpPr>
        <p:spPr bwMode="auto">
          <a:xfrm>
            <a:off x="304800" y="914400"/>
            <a:ext cx="8534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Dùng một công tơ 200V có hằng số công tơ 600 vòng/kWh để đo điện năng tiêu thụ của một bong đèn 220V – 100W, quan sát đĩa công tơ và bấm giờ được số liệu sau: sau thời gian t = 80 giây, đĩa nhôm quay được 1 vòng. Hãy xác định công tơ chạy đúng hay sai?</a:t>
            </a:r>
          </a:p>
        </p:txBody>
      </p:sp>
      <p:sp>
        <p:nvSpPr>
          <p:cNvPr id="372742" name="Text Box 6">
            <a:extLst>
              <a:ext uri="{FF2B5EF4-FFF2-40B4-BE49-F238E27FC236}">
                <a16:creationId xmlns:a16="http://schemas.microsoft.com/office/drawing/2014/main" id="{153DC2D5-9768-49ED-BB2E-5E643437EB67}"/>
              </a:ext>
            </a:extLst>
          </p:cNvPr>
          <p:cNvSpPr txBox="1">
            <a:spLocks noChangeArrowheads="1"/>
          </p:cNvSpPr>
          <p:nvPr/>
        </p:nvSpPr>
        <p:spPr bwMode="auto">
          <a:xfrm>
            <a:off x="3429000" y="2743200"/>
            <a:ext cx="2133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Bài giải</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2743" name="Text Box 7">
            <a:extLst>
              <a:ext uri="{FF2B5EF4-FFF2-40B4-BE49-F238E27FC236}">
                <a16:creationId xmlns:a16="http://schemas.microsoft.com/office/drawing/2014/main" id="{9F5E54BA-D706-4A0F-9BB9-5185AD85235C}"/>
              </a:ext>
            </a:extLst>
          </p:cNvPr>
          <p:cNvSpPr txBox="1">
            <a:spLocks noChangeArrowheads="1"/>
          </p:cNvSpPr>
          <p:nvPr/>
        </p:nvSpPr>
        <p:spPr bwMode="auto">
          <a:xfrm>
            <a:off x="533400" y="3200400"/>
            <a:ext cx="80010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Điện năng tiêu thụ ứng với mỗi vòng quay của công tơ là:</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 1(kWh) : 600 = 3.600.000(Ws) : 600 = 6.000(Ws).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Nếu công tơ chạy đúng, với bóng đèn có công suất P = 100W, thời gian quay 1 vòng của đĩa nhôm là:</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t = A : P = 6.000(Ws) : 100(W) = 60(s).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Vậy công tơ chạy chậm.</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72744" name="Picture 8" descr="dovui(2)[1]">
            <a:extLst>
              <a:ext uri="{FF2B5EF4-FFF2-40B4-BE49-F238E27FC236}">
                <a16:creationId xmlns:a16="http://schemas.microsoft.com/office/drawing/2014/main" id="{A6108194-5AA6-45DF-B455-9B2B10372E4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181600"/>
            <a:ext cx="1381125"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72740"/>
                                        </p:tgtEl>
                                        <p:attrNameLst>
                                          <p:attrName>style.visibility</p:attrName>
                                        </p:attrNameLst>
                                      </p:cBhvr>
                                      <p:to>
                                        <p:strVal val="visible"/>
                                      </p:to>
                                    </p:set>
                                    <p:animEffect transition="in" filter="fade">
                                      <p:cBhvr>
                                        <p:cTn id="7" dur="2000"/>
                                        <p:tgtEl>
                                          <p:spTgt spid="372740"/>
                                        </p:tgtEl>
                                      </p:cBhvr>
                                    </p:animEffect>
                                    <p:anim calcmode="lin" valueType="num">
                                      <p:cBhvr>
                                        <p:cTn id="8" dur="2000" fill="hold"/>
                                        <p:tgtEl>
                                          <p:spTgt spid="372740"/>
                                        </p:tgtEl>
                                        <p:attrNameLst>
                                          <p:attrName>style.rotation</p:attrName>
                                        </p:attrNameLst>
                                      </p:cBhvr>
                                      <p:tavLst>
                                        <p:tav tm="0">
                                          <p:val>
                                            <p:fltVal val="720"/>
                                          </p:val>
                                        </p:tav>
                                        <p:tav tm="100000">
                                          <p:val>
                                            <p:fltVal val="0"/>
                                          </p:val>
                                        </p:tav>
                                      </p:tavLst>
                                    </p:anim>
                                    <p:anim calcmode="lin" valueType="num">
                                      <p:cBhvr>
                                        <p:cTn id="9" dur="2000" fill="hold"/>
                                        <p:tgtEl>
                                          <p:spTgt spid="372740"/>
                                        </p:tgtEl>
                                        <p:attrNameLst>
                                          <p:attrName>ppt_h</p:attrName>
                                        </p:attrNameLst>
                                      </p:cBhvr>
                                      <p:tavLst>
                                        <p:tav tm="0">
                                          <p:val>
                                            <p:fltVal val="0"/>
                                          </p:val>
                                        </p:tav>
                                        <p:tav tm="100000">
                                          <p:val>
                                            <p:strVal val="#ppt_h"/>
                                          </p:val>
                                        </p:tav>
                                      </p:tavLst>
                                    </p:anim>
                                    <p:anim calcmode="lin" valueType="num">
                                      <p:cBhvr>
                                        <p:cTn id="10" dur="2000" fill="hold"/>
                                        <p:tgtEl>
                                          <p:spTgt spid="37274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72741"/>
                                        </p:tgtEl>
                                        <p:attrNameLst>
                                          <p:attrName>style.visibility</p:attrName>
                                        </p:attrNameLst>
                                      </p:cBhvr>
                                      <p:to>
                                        <p:strVal val="visible"/>
                                      </p:to>
                                    </p:set>
                                    <p:animEffect transition="in" filter="fade">
                                      <p:cBhvr>
                                        <p:cTn id="15" dur="2000"/>
                                        <p:tgtEl>
                                          <p:spTgt spid="372741"/>
                                        </p:tgtEl>
                                      </p:cBhvr>
                                    </p:animEffect>
                                    <p:anim calcmode="lin" valueType="num">
                                      <p:cBhvr>
                                        <p:cTn id="16" dur="2000" fill="hold"/>
                                        <p:tgtEl>
                                          <p:spTgt spid="372741"/>
                                        </p:tgtEl>
                                        <p:attrNameLst>
                                          <p:attrName>style.rotation</p:attrName>
                                        </p:attrNameLst>
                                      </p:cBhvr>
                                      <p:tavLst>
                                        <p:tav tm="0">
                                          <p:val>
                                            <p:fltVal val="720"/>
                                          </p:val>
                                        </p:tav>
                                        <p:tav tm="100000">
                                          <p:val>
                                            <p:fltVal val="0"/>
                                          </p:val>
                                        </p:tav>
                                      </p:tavLst>
                                    </p:anim>
                                    <p:anim calcmode="lin" valueType="num">
                                      <p:cBhvr>
                                        <p:cTn id="17" dur="2000" fill="hold"/>
                                        <p:tgtEl>
                                          <p:spTgt spid="372741"/>
                                        </p:tgtEl>
                                        <p:attrNameLst>
                                          <p:attrName>ppt_h</p:attrName>
                                        </p:attrNameLst>
                                      </p:cBhvr>
                                      <p:tavLst>
                                        <p:tav tm="0">
                                          <p:val>
                                            <p:fltVal val="0"/>
                                          </p:val>
                                        </p:tav>
                                        <p:tav tm="100000">
                                          <p:val>
                                            <p:strVal val="#ppt_h"/>
                                          </p:val>
                                        </p:tav>
                                      </p:tavLst>
                                    </p:anim>
                                    <p:anim calcmode="lin" valueType="num">
                                      <p:cBhvr>
                                        <p:cTn id="18" dur="2000" fill="hold"/>
                                        <p:tgtEl>
                                          <p:spTgt spid="372741"/>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72742"/>
                                        </p:tgtEl>
                                        <p:attrNameLst>
                                          <p:attrName>style.visibility</p:attrName>
                                        </p:attrNameLst>
                                      </p:cBhvr>
                                      <p:to>
                                        <p:strVal val="visible"/>
                                      </p:to>
                                    </p:set>
                                    <p:animEffect transition="in" filter="fade">
                                      <p:cBhvr>
                                        <p:cTn id="23" dur="2000"/>
                                        <p:tgtEl>
                                          <p:spTgt spid="372742"/>
                                        </p:tgtEl>
                                      </p:cBhvr>
                                    </p:animEffect>
                                    <p:anim calcmode="lin" valueType="num">
                                      <p:cBhvr>
                                        <p:cTn id="24" dur="2000" fill="hold"/>
                                        <p:tgtEl>
                                          <p:spTgt spid="372742"/>
                                        </p:tgtEl>
                                        <p:attrNameLst>
                                          <p:attrName>style.rotation</p:attrName>
                                        </p:attrNameLst>
                                      </p:cBhvr>
                                      <p:tavLst>
                                        <p:tav tm="0">
                                          <p:val>
                                            <p:fltVal val="720"/>
                                          </p:val>
                                        </p:tav>
                                        <p:tav tm="100000">
                                          <p:val>
                                            <p:fltVal val="0"/>
                                          </p:val>
                                        </p:tav>
                                      </p:tavLst>
                                    </p:anim>
                                    <p:anim calcmode="lin" valueType="num">
                                      <p:cBhvr>
                                        <p:cTn id="25" dur="2000" fill="hold"/>
                                        <p:tgtEl>
                                          <p:spTgt spid="372742"/>
                                        </p:tgtEl>
                                        <p:attrNameLst>
                                          <p:attrName>ppt_h</p:attrName>
                                        </p:attrNameLst>
                                      </p:cBhvr>
                                      <p:tavLst>
                                        <p:tav tm="0">
                                          <p:val>
                                            <p:fltVal val="0"/>
                                          </p:val>
                                        </p:tav>
                                        <p:tav tm="100000">
                                          <p:val>
                                            <p:strVal val="#ppt_h"/>
                                          </p:val>
                                        </p:tav>
                                      </p:tavLst>
                                    </p:anim>
                                    <p:anim calcmode="lin" valueType="num">
                                      <p:cBhvr>
                                        <p:cTn id="26" dur="2000" fill="hold"/>
                                        <p:tgtEl>
                                          <p:spTgt spid="372742"/>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372743"/>
                                        </p:tgtEl>
                                        <p:attrNameLst>
                                          <p:attrName>style.visibility</p:attrName>
                                        </p:attrNameLst>
                                      </p:cBhvr>
                                      <p:to>
                                        <p:strVal val="visible"/>
                                      </p:to>
                                    </p:set>
                                    <p:anim to="" calcmode="lin" valueType="num">
                                      <p:cBhvr>
                                        <p:cTn id="31" dur="1" fill="hold"/>
                                        <p:tgtEl>
                                          <p:spTgt spid="37274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0" grpId="0"/>
      <p:bldP spid="372741" grpId="0"/>
      <p:bldP spid="372742" grpId="0"/>
      <p:bldP spid="37274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Rectangle 4">
            <a:extLst>
              <a:ext uri="{FF2B5EF4-FFF2-40B4-BE49-F238E27FC236}">
                <a16:creationId xmlns:a16="http://schemas.microsoft.com/office/drawing/2014/main" id="{9DBF7BE9-AC6E-4167-A88D-45E59439C116}"/>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4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IV. CÂN CHỈNH CÔNG TƠ ĐIỆN</a:t>
            </a:r>
          </a:p>
        </p:txBody>
      </p:sp>
      <p:sp>
        <p:nvSpPr>
          <p:cNvPr id="412680" name="Rectangle 8">
            <a:extLst>
              <a:ext uri="{FF2B5EF4-FFF2-40B4-BE49-F238E27FC236}">
                <a16:creationId xmlns:a16="http://schemas.microsoft.com/office/drawing/2014/main" id="{041C01CE-E364-4FEB-B85F-F139F837A097}"/>
              </a:ext>
            </a:extLst>
          </p:cNvPr>
          <p:cNvSpPr>
            <a:spLocks noGrp="1" noChangeArrowheads="1"/>
          </p:cNvSpPr>
          <p:nvPr>
            <p:ph type="body" sz="half" idx="1"/>
          </p:nvPr>
        </p:nvSpPr>
        <p:spPr>
          <a:xfrm>
            <a:off x="457200" y="1295400"/>
            <a:ext cx="8229600" cy="2490788"/>
          </a:xfrm>
        </p:spPr>
        <p:txBody>
          <a:bodyPr/>
          <a:lstStyle/>
          <a:p>
            <a:pPr>
              <a:buFontTx/>
              <a:buNone/>
            </a:pPr>
            <a:r>
              <a:rPr lang="en-US" altLang="vi-VN" sz="2800"/>
              <a:t>Bước 1: kiểm tra công tơ chạy đúng hay sai.</a:t>
            </a:r>
          </a:p>
        </p:txBody>
      </p:sp>
      <p:pic>
        <p:nvPicPr>
          <p:cNvPr id="412682" name="MOV00780.MPG">
            <a:hlinkClick r:id="" action="ppaction://media"/>
            <a:extLst>
              <a:ext uri="{FF2B5EF4-FFF2-40B4-BE49-F238E27FC236}">
                <a16:creationId xmlns:a16="http://schemas.microsoft.com/office/drawing/2014/main" id="{8CA9AC51-48A8-4259-83DC-04F09CB75E0E}"/>
              </a:ext>
            </a:extLst>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1828800" y="1981200"/>
            <a:ext cx="5334000" cy="3352800"/>
          </a:xfrm>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8161" fill="hold"/>
                                        <p:tgtEl>
                                          <p:spTgt spid="41268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12682"/>
                </p:tgtEl>
              </p:cMediaNode>
            </p:video>
            <p:seq concurrent="1" nextAc="seek">
              <p:cTn id="8" restart="whenNotActive" fill="hold" evtFilter="cancelBubble" nodeType="interactiveSeq">
                <p:stCondLst>
                  <p:cond evt="onClick" delay="0">
                    <p:tgtEl>
                      <p:spTgt spid="41268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2682"/>
                                        </p:tgtEl>
                                      </p:cBhvr>
                                    </p:cmd>
                                  </p:childTnLst>
                                </p:cTn>
                              </p:par>
                            </p:childTnLst>
                          </p:cTn>
                        </p:par>
                      </p:childTnLst>
                    </p:cTn>
                  </p:par>
                </p:childTnLst>
              </p:cTn>
              <p:nextCondLst>
                <p:cond evt="onClick" delay="0">
                  <p:tgtEl>
                    <p:spTgt spid="41268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a:extLst>
              <a:ext uri="{FF2B5EF4-FFF2-40B4-BE49-F238E27FC236}">
                <a16:creationId xmlns:a16="http://schemas.microsoft.com/office/drawing/2014/main" id="{BEF55784-DD88-421E-A44F-E180213EC4D5}"/>
              </a:ext>
            </a:extLst>
          </p:cNvPr>
          <p:cNvSpPr>
            <a:spLocks noGrp="1" noChangeArrowheads="1"/>
          </p:cNvSpPr>
          <p:nvPr>
            <p:ph type="title"/>
          </p:nvPr>
        </p:nvSpPr>
        <p:spPr/>
        <p:txBody>
          <a:bodyPr/>
          <a:lstStyle/>
          <a:p>
            <a:r>
              <a:rPr lang="en-US" altLang="vi-VN" sz="4000" b="1">
                <a:solidFill>
                  <a:srgbClr val="FF0000"/>
                </a:solidFill>
              </a:rPr>
              <a:t>IV. CÂN CHỈNH CÔNG TƠ ĐIỆN</a:t>
            </a:r>
          </a:p>
        </p:txBody>
      </p:sp>
      <p:sp>
        <p:nvSpPr>
          <p:cNvPr id="373765" name="Rectangle 5">
            <a:extLst>
              <a:ext uri="{FF2B5EF4-FFF2-40B4-BE49-F238E27FC236}">
                <a16:creationId xmlns:a16="http://schemas.microsoft.com/office/drawing/2014/main" id="{9F0DAD86-F197-4E70-A0E8-6A596AF72293}"/>
              </a:ext>
            </a:extLst>
          </p:cNvPr>
          <p:cNvSpPr>
            <a:spLocks noGrp="1" noChangeArrowheads="1"/>
          </p:cNvSpPr>
          <p:nvPr>
            <p:ph type="body" sz="half" idx="1"/>
          </p:nvPr>
        </p:nvSpPr>
        <p:spPr>
          <a:xfrm>
            <a:off x="457200" y="1295400"/>
            <a:ext cx="8229600" cy="990600"/>
          </a:xfrm>
        </p:spPr>
        <p:txBody>
          <a:bodyPr/>
          <a:lstStyle/>
          <a:p>
            <a:pPr>
              <a:buFontTx/>
              <a:buNone/>
            </a:pPr>
            <a:r>
              <a:rPr lang="en-US" altLang="vi-VN" sz="2800"/>
              <a:t>Bước 2: kiểm tra công tơ ở chế độ không tải.</a:t>
            </a:r>
          </a:p>
        </p:txBody>
      </p:sp>
      <p:pic>
        <p:nvPicPr>
          <p:cNvPr id="373770" name="MOV00782.MPG">
            <a:hlinkClick r:id="" action="ppaction://media"/>
            <a:extLst>
              <a:ext uri="{FF2B5EF4-FFF2-40B4-BE49-F238E27FC236}">
                <a16:creationId xmlns:a16="http://schemas.microsoft.com/office/drawing/2014/main" id="{5C653F7B-3C98-43FC-8826-4B8A10EAB41A}"/>
              </a:ext>
            </a:extLst>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2286000" y="1905000"/>
            <a:ext cx="4572000" cy="3429000"/>
          </a:xfrm>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3521" fill="hold"/>
                                        <p:tgtEl>
                                          <p:spTgt spid="37377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73770"/>
                </p:tgtEl>
              </p:cMediaNode>
            </p:video>
            <p:seq concurrent="1" nextAc="seek">
              <p:cTn id="8" restart="whenNotActive" fill="hold" evtFilter="cancelBubble" nodeType="interactiveSeq">
                <p:stCondLst>
                  <p:cond evt="onClick" delay="0">
                    <p:tgtEl>
                      <p:spTgt spid="37377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3770"/>
                                        </p:tgtEl>
                                      </p:cBhvr>
                                    </p:cmd>
                                  </p:childTnLst>
                                </p:cTn>
                              </p:par>
                            </p:childTnLst>
                          </p:cTn>
                        </p:par>
                      </p:childTnLst>
                    </p:cTn>
                  </p:par>
                </p:childTnLst>
              </p:cTn>
              <p:nextCondLst>
                <p:cond evt="onClick" delay="0">
                  <p:tgtEl>
                    <p:spTgt spid="373770"/>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05D48C27-91A8-4C75-9144-F7F0482E0B43}"/>
              </a:ext>
            </a:extLst>
          </p:cNvPr>
          <p:cNvSpPr>
            <a:spLocks noGrp="1" noChangeArrowheads="1"/>
          </p:cNvSpPr>
          <p:nvPr>
            <p:ph type="title"/>
          </p:nvPr>
        </p:nvSpPr>
        <p:spPr/>
        <p:txBody>
          <a:bodyPr/>
          <a:lstStyle/>
          <a:p>
            <a:r>
              <a:rPr lang="en-US" altLang="vi-VN" sz="3600" b="1">
                <a:solidFill>
                  <a:srgbClr val="FF0000"/>
                </a:solidFill>
              </a:rPr>
              <a:t>IV. CÂN CHỈNH CÔNG TƠ ĐIỆN</a:t>
            </a:r>
            <a:br>
              <a:rPr lang="en-US" altLang="vi-VN" sz="3600" b="1">
                <a:solidFill>
                  <a:srgbClr val="FF0000"/>
                </a:solidFill>
              </a:rPr>
            </a:br>
            <a:endParaRPr lang="en-US" altLang="vi-VN" sz="3600" b="1">
              <a:solidFill>
                <a:srgbClr val="FF0000"/>
              </a:solidFill>
            </a:endParaRPr>
          </a:p>
        </p:txBody>
      </p:sp>
      <p:sp>
        <p:nvSpPr>
          <p:cNvPr id="414724" name="Rectangle 4">
            <a:extLst>
              <a:ext uri="{FF2B5EF4-FFF2-40B4-BE49-F238E27FC236}">
                <a16:creationId xmlns:a16="http://schemas.microsoft.com/office/drawing/2014/main" id="{E22BCF30-4B2B-41FC-A340-5BDBAE6EF170}"/>
              </a:ext>
            </a:extLst>
          </p:cNvPr>
          <p:cNvSpPr>
            <a:spLocks noGrp="1" noChangeArrowheads="1"/>
          </p:cNvSpPr>
          <p:nvPr>
            <p:ph type="body" sz="half" idx="1"/>
          </p:nvPr>
        </p:nvSpPr>
        <p:spPr>
          <a:xfrm>
            <a:off x="457200" y="990600"/>
            <a:ext cx="8229600" cy="2209800"/>
          </a:xfrm>
        </p:spPr>
        <p:txBody>
          <a:bodyPr/>
          <a:lstStyle/>
          <a:p>
            <a:pPr>
              <a:buFontTx/>
              <a:buNone/>
            </a:pPr>
            <a:r>
              <a:rPr lang="en-US" altLang="vi-VN" sz="2800"/>
              <a:t>Bước 3: kiểm tra công tơ ở chế độ có tải.</a:t>
            </a:r>
          </a:p>
        </p:txBody>
      </p:sp>
      <p:pic>
        <p:nvPicPr>
          <p:cNvPr id="414726" name="MOV00783.MPG">
            <a:hlinkClick r:id="" action="ppaction://media"/>
            <a:extLst>
              <a:ext uri="{FF2B5EF4-FFF2-40B4-BE49-F238E27FC236}">
                <a16:creationId xmlns:a16="http://schemas.microsoft.com/office/drawing/2014/main" id="{6B638033-0237-4C82-BFC0-CAD8A8D410B1}"/>
              </a:ext>
            </a:extLst>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2057400" y="1828800"/>
            <a:ext cx="5105400" cy="3276600"/>
          </a:xfrm>
        </p:spPr>
      </p:pic>
    </p:spTree>
  </p:cSld>
  <p:clrMapOvr>
    <a:masterClrMapping/>
  </p:clrMapOvr>
  <p:transition spd="med" advTm="10000">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60721" fill="hold"/>
                                        <p:tgtEl>
                                          <p:spTgt spid="41472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14726"/>
                </p:tgtEl>
              </p:cMediaNode>
            </p:video>
            <p:seq concurrent="1" nextAc="seek">
              <p:cTn id="8" restart="whenNotActive" fill="hold" evtFilter="cancelBubble" nodeType="interactiveSeq">
                <p:stCondLst>
                  <p:cond evt="onClick" delay="0">
                    <p:tgtEl>
                      <p:spTgt spid="41472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4726"/>
                                        </p:tgtEl>
                                      </p:cBhvr>
                                    </p:cmd>
                                  </p:childTnLst>
                                </p:cTn>
                              </p:par>
                            </p:childTnLst>
                          </p:cTn>
                        </p:par>
                      </p:childTnLst>
                    </p:cTn>
                  </p:par>
                </p:childTnLst>
              </p:cTn>
              <p:nextCondLst>
                <p:cond evt="onClick" delay="0">
                  <p:tgtEl>
                    <p:spTgt spid="41472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2EFCE682-DF43-42CD-BDA8-3A7527E75E56}"/>
              </a:ext>
            </a:extLst>
          </p:cNvPr>
          <p:cNvSpPr txBox="1">
            <a:spLocks noChangeArrowheads="1"/>
          </p:cNvSpPr>
          <p:nvPr/>
        </p:nvSpPr>
        <p:spPr bwMode="auto">
          <a:xfrm>
            <a:off x="6280150" y="857250"/>
            <a:ext cx="1841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endParaRPr lang="en-US" sz="1800" b="0">
              <a:latin typeface="Arial" charset="0"/>
            </a:endParaRPr>
          </a:p>
        </p:txBody>
      </p:sp>
      <p:pic>
        <p:nvPicPr>
          <p:cNvPr id="36867" name="Picture 3" descr="voltmeter">
            <a:extLst>
              <a:ext uri="{FF2B5EF4-FFF2-40B4-BE49-F238E27FC236}">
                <a16:creationId xmlns:a16="http://schemas.microsoft.com/office/drawing/2014/main" id="{816E36F7-A1DB-405A-9F29-B53F0E446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64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voltmeter-battery-pack1-005-320x332">
            <a:extLst>
              <a:ext uri="{FF2B5EF4-FFF2-40B4-BE49-F238E27FC236}">
                <a16:creationId xmlns:a16="http://schemas.microsoft.com/office/drawing/2014/main" id="{761353BB-6421-46FE-BCC7-3A8BBC916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0"/>
            <a:ext cx="4495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a:extLst>
              <a:ext uri="{FF2B5EF4-FFF2-40B4-BE49-F238E27FC236}">
                <a16:creationId xmlns:a16="http://schemas.microsoft.com/office/drawing/2014/main" id="{5D710AB9-890E-4492-B1F4-FEEE6E7AEE30}"/>
              </a:ext>
            </a:extLst>
          </p:cNvPr>
          <p:cNvSpPr txBox="1">
            <a:spLocks noChangeArrowheads="1"/>
          </p:cNvSpPr>
          <p:nvPr/>
        </p:nvSpPr>
        <p:spPr bwMode="auto">
          <a:xfrm>
            <a:off x="457200" y="533400"/>
            <a:ext cx="510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800">
                <a:solidFill>
                  <a:srgbClr val="660066"/>
                </a:solidFill>
                <a:latin typeface="Arial" panose="020B0604020202020204" pitchFamily="34" charset="0"/>
              </a:rPr>
              <a:t>b. Chỉ thị hiện số ( điện tử )</a:t>
            </a:r>
          </a:p>
        </p:txBody>
      </p:sp>
      <p:sp>
        <p:nvSpPr>
          <p:cNvPr id="2" name="Text Box 7">
            <a:extLst>
              <a:ext uri="{FF2B5EF4-FFF2-40B4-BE49-F238E27FC236}">
                <a16:creationId xmlns:a16="http://schemas.microsoft.com/office/drawing/2014/main" id="{D5656E4D-0093-424B-9C0A-4EF3A1BFADCC}"/>
              </a:ext>
            </a:extLst>
          </p:cNvPr>
          <p:cNvSpPr txBox="1">
            <a:spLocks noChangeArrowheads="1"/>
          </p:cNvSpPr>
          <p:nvPr/>
        </p:nvSpPr>
        <p:spPr bwMode="auto">
          <a:xfrm>
            <a:off x="381000" y="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2800">
                <a:solidFill>
                  <a:srgbClr val="0033CC"/>
                </a:solidFill>
                <a:latin typeface="Arial" panose="020B0604020202020204" pitchFamily="34" charset="0"/>
              </a:rPr>
              <a:t>2. MỘT SỐ ĐỒNG HỒ VẠN NĂNG</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36871"/>
                                        </p:tgtEl>
                                        <p:attrNameLst>
                                          <p:attrName>style.visibility</p:attrName>
                                        </p:attrNameLst>
                                      </p:cBhvr>
                                      <p:to>
                                        <p:strVal val="visible"/>
                                      </p:to>
                                    </p:set>
                                    <p:anim calcmode="lin" valueType="num">
                                      <p:cBhvr additive="base">
                                        <p:cTn id="12" dur="1000" fill="hold"/>
                                        <p:tgtEl>
                                          <p:spTgt spid="36871"/>
                                        </p:tgtEl>
                                        <p:attrNameLst>
                                          <p:attrName>ppt_x</p:attrName>
                                        </p:attrNameLst>
                                      </p:cBhvr>
                                      <p:tavLst>
                                        <p:tav tm="0">
                                          <p:val>
                                            <p:strVal val="0-#ppt_w/2"/>
                                          </p:val>
                                        </p:tav>
                                        <p:tav tm="100000">
                                          <p:val>
                                            <p:strVal val="#ppt_x"/>
                                          </p:val>
                                        </p:tav>
                                      </p:tavLst>
                                    </p:anim>
                                    <p:anim calcmode="lin" valueType="num">
                                      <p:cBhvr additive="base">
                                        <p:cTn id="13" dur="1000" fill="hold"/>
                                        <p:tgtEl>
                                          <p:spTgt spid="3687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42" presetClass="entr" presetSubtype="0" fill="hold" nodeType="afterEffect">
                                  <p:stCondLst>
                                    <p:cond delay="0"/>
                                  </p:stCondLst>
                                  <p:childTnLst>
                                    <p:set>
                                      <p:cBhvr>
                                        <p:cTn id="16" dur="1" fill="hold">
                                          <p:stCondLst>
                                            <p:cond delay="0"/>
                                          </p:stCondLst>
                                        </p:cTn>
                                        <p:tgtEl>
                                          <p:spTgt spid="36867"/>
                                        </p:tgtEl>
                                        <p:attrNameLst>
                                          <p:attrName>style.visibility</p:attrName>
                                        </p:attrNameLst>
                                      </p:cBhvr>
                                      <p:to>
                                        <p:strVal val="visible"/>
                                      </p:to>
                                    </p:set>
                                    <p:animEffect transition="in" filter="fade">
                                      <p:cBhvr>
                                        <p:cTn id="17" dur="2000"/>
                                        <p:tgtEl>
                                          <p:spTgt spid="36867"/>
                                        </p:tgtEl>
                                      </p:cBhvr>
                                    </p:animEffect>
                                    <p:anim calcmode="lin" valueType="num">
                                      <p:cBhvr>
                                        <p:cTn id="18" dur="2000" fill="hold"/>
                                        <p:tgtEl>
                                          <p:spTgt spid="36867"/>
                                        </p:tgtEl>
                                        <p:attrNameLst>
                                          <p:attrName>ppt_x</p:attrName>
                                        </p:attrNameLst>
                                      </p:cBhvr>
                                      <p:tavLst>
                                        <p:tav tm="0">
                                          <p:val>
                                            <p:strVal val="#ppt_x"/>
                                          </p:val>
                                        </p:tav>
                                        <p:tav tm="100000">
                                          <p:val>
                                            <p:strVal val="#ppt_x"/>
                                          </p:val>
                                        </p:tav>
                                      </p:tavLst>
                                    </p:anim>
                                    <p:anim calcmode="lin" valueType="num">
                                      <p:cBhvr>
                                        <p:cTn id="19" dur="2000" fill="hold"/>
                                        <p:tgtEl>
                                          <p:spTgt spid="3686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36868"/>
                                        </p:tgtEl>
                                        <p:attrNameLst>
                                          <p:attrName>style.visibility</p:attrName>
                                        </p:attrNameLst>
                                      </p:cBhvr>
                                      <p:to>
                                        <p:strVal val="visible"/>
                                      </p:to>
                                    </p:set>
                                    <p:animEffect transition="in" filter="fade">
                                      <p:cBhvr>
                                        <p:cTn id="23"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id="{5B467F50-CEEE-41B1-A74D-3D2333A2A5E8}"/>
              </a:ext>
            </a:extLst>
          </p:cNvPr>
          <p:cNvSpPr txBox="1">
            <a:spLocks noChangeArrowheads="1"/>
          </p:cNvSpPr>
          <p:nvPr/>
        </p:nvSpPr>
        <p:spPr bwMode="auto">
          <a:xfrm>
            <a:off x="304800" y="304800"/>
            <a:ext cx="8305800"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8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eaLnBrk="1" hangingPunct="1">
              <a:spcBef>
                <a:spcPct val="50000"/>
              </a:spcBef>
              <a:defRPr/>
            </a:pPr>
            <a:r>
              <a:rPr lang="en-US" altLang="vi-VN" sz="2800">
                <a:solidFill>
                  <a:srgbClr val="0000CC"/>
                </a:solidFill>
                <a:effectLst>
                  <a:outerShdw blurRad="38100" dist="38100" dir="2700000" algn="tl">
                    <a:srgbClr val="000000"/>
                  </a:outerShdw>
                </a:effectLst>
                <a:latin typeface="Tahoma" pitchFamily="34" charset="0"/>
                <a:cs typeface="Arial" pitchFamily="34" charset="0"/>
              </a:rPr>
              <a:t>3. CẤU TẠO CHUNG CỦA ĐỒNG HỒ ĐO ĐiỆN</a:t>
            </a:r>
            <a:endParaRPr lang="en-US" altLang="vi-VN" sz="2800">
              <a:solidFill>
                <a:srgbClr val="0000CC"/>
              </a:solidFill>
              <a:effectLst>
                <a:outerShdw blurRad="38100" dist="38100" dir="2700000" algn="tl">
                  <a:srgbClr val="000000"/>
                </a:outerShdw>
              </a:effectLst>
              <a:latin typeface="Tahoma" pitchFamily="34" charset="0"/>
            </a:endParaRPr>
          </a:p>
        </p:txBody>
      </p:sp>
      <p:sp>
        <p:nvSpPr>
          <p:cNvPr id="159750" name="Rectangle 6">
            <a:extLst>
              <a:ext uri="{FF2B5EF4-FFF2-40B4-BE49-F238E27FC236}">
                <a16:creationId xmlns:a16="http://schemas.microsoft.com/office/drawing/2014/main" id="{22456E8A-06D1-4EA7-90FB-38A15F233B8A}"/>
              </a:ext>
            </a:extLst>
          </p:cNvPr>
          <p:cNvSpPr>
            <a:spLocks noChangeArrowheads="1"/>
          </p:cNvSpPr>
          <p:nvPr/>
        </p:nvSpPr>
        <p:spPr bwMode="auto">
          <a:xfrm>
            <a:off x="457200" y="5410200"/>
            <a:ext cx="8353425" cy="11874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US" altLang="vi-VN">
                <a:solidFill>
                  <a:srgbClr val="CC6600"/>
                </a:solidFill>
                <a:latin typeface="Tahoma" pitchFamily="34" charset="0"/>
              </a:rPr>
              <a:t>Các bộ phận của Ampe kế.</a:t>
            </a:r>
            <a:r>
              <a:rPr lang="en-US" altLang="vi-VN">
                <a:solidFill>
                  <a:srgbClr val="0000CC"/>
                </a:solidFill>
                <a:latin typeface="Tahoma" pitchFamily="34" charset="0"/>
              </a:rPr>
              <a:t> 1: Nam châm. 2: Lò xo xoắn. 3: Chốt giữ lò xo. 4: Thước ( thang) hình cung. 5: Cuộn dây dẫn điện. 6: Kim. </a:t>
            </a:r>
          </a:p>
        </p:txBody>
      </p:sp>
      <p:pic>
        <p:nvPicPr>
          <p:cNvPr id="159751" name="Picture 7" descr="300px-Drehspulinstrument">
            <a:extLst>
              <a:ext uri="{FF2B5EF4-FFF2-40B4-BE49-F238E27FC236}">
                <a16:creationId xmlns:a16="http://schemas.microsoft.com/office/drawing/2014/main" id="{6EEAD260-3499-491A-B27B-B3A65C893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38893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2" name="Text Box 8">
            <a:extLst>
              <a:ext uri="{FF2B5EF4-FFF2-40B4-BE49-F238E27FC236}">
                <a16:creationId xmlns:a16="http://schemas.microsoft.com/office/drawing/2014/main" id="{0623F5AA-93A0-4E19-933D-1D43801B658A}"/>
              </a:ext>
            </a:extLst>
          </p:cNvPr>
          <p:cNvSpPr txBox="1">
            <a:spLocks noChangeArrowheads="1"/>
          </p:cNvSpPr>
          <p:nvPr/>
        </p:nvSpPr>
        <p:spPr bwMode="auto">
          <a:xfrm>
            <a:off x="900113" y="946150"/>
            <a:ext cx="6567487"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US" altLang="vi-VN" sz="2800">
                <a:solidFill>
                  <a:srgbClr val="993300"/>
                </a:solidFill>
                <a:latin typeface="Arial Unicode MS" pitchFamily="34" charset="-128"/>
              </a:rPr>
              <a:t>Gồm 2 phần: cơ cấu đo và mạch đo</a:t>
            </a:r>
          </a:p>
        </p:txBody>
      </p:sp>
      <p:pic>
        <p:nvPicPr>
          <p:cNvPr id="159753" name="Picture 9" descr="galvanometer4">
            <a:extLst>
              <a:ext uri="{FF2B5EF4-FFF2-40B4-BE49-F238E27FC236}">
                <a16:creationId xmlns:a16="http://schemas.microsoft.com/office/drawing/2014/main" id="{07C8C6F8-838F-460F-A27A-87E8E4C7E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09800"/>
            <a:ext cx="3595688"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4" name="Text Box 10">
            <a:extLst>
              <a:ext uri="{FF2B5EF4-FFF2-40B4-BE49-F238E27FC236}">
                <a16:creationId xmlns:a16="http://schemas.microsoft.com/office/drawing/2014/main" id="{DF3EF87A-BF34-4684-A55F-534C3EE69C0C}"/>
              </a:ext>
            </a:extLst>
          </p:cNvPr>
          <p:cNvSpPr txBox="1">
            <a:spLocks noChangeArrowheads="1"/>
          </p:cNvSpPr>
          <p:nvPr/>
        </p:nvSpPr>
        <p:spPr bwMode="auto">
          <a:xfrm>
            <a:off x="3352800" y="1524000"/>
            <a:ext cx="2138363" cy="457200"/>
          </a:xfrm>
          <a:prstGeom prst="rect">
            <a:avLst/>
          </a:prstGeom>
          <a:gradFill rotWithShape="1">
            <a:gsLst>
              <a:gs pos="0">
                <a:srgbClr val="5E765E"/>
              </a:gs>
              <a:gs pos="50000">
                <a:srgbClr val="CCFFCC"/>
              </a:gs>
              <a:gs pos="100000">
                <a:srgbClr val="5E765E"/>
              </a:gs>
            </a:gsLst>
            <a:lin ang="5400000" scaled="1"/>
          </a:gradFill>
          <a:ln>
            <a:noFill/>
          </a:ln>
          <a:effectLst>
            <a:prstShdw prst="shdw17" dist="17961" dir="2700000">
              <a:srgbClr val="7A997A"/>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400">
                <a:solidFill>
                  <a:srgbClr val="660033"/>
                </a:solidFill>
                <a:latin typeface="Tahoma" panose="020B0604030504040204" pitchFamily="34" charset="0"/>
              </a:rPr>
              <a:t>CƠ CẤU ĐO</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9752"/>
                                        </p:tgtEl>
                                        <p:attrNameLst>
                                          <p:attrName>style.visibility</p:attrName>
                                        </p:attrNameLst>
                                      </p:cBhvr>
                                      <p:to>
                                        <p:strVal val="visible"/>
                                      </p:to>
                                    </p:set>
                                    <p:anim calcmode="discrete" valueType="clr">
                                      <p:cBhvr override="childStyle">
                                        <p:cTn id="7" dur="80"/>
                                        <p:tgtEl>
                                          <p:spTgt spid="1597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9752"/>
                                        </p:tgtEl>
                                        <p:attrNameLst>
                                          <p:attrName>fillcolor</p:attrName>
                                        </p:attrNameLst>
                                      </p:cBhvr>
                                      <p:tavLst>
                                        <p:tav tm="0">
                                          <p:val>
                                            <p:clrVal>
                                              <a:schemeClr val="accent2"/>
                                            </p:clrVal>
                                          </p:val>
                                        </p:tav>
                                        <p:tav tm="50000">
                                          <p:val>
                                            <p:clrVal>
                                              <a:schemeClr val="hlink"/>
                                            </p:clrVal>
                                          </p:val>
                                        </p:tav>
                                      </p:tavLst>
                                    </p:anim>
                                    <p:set>
                                      <p:cBhvr>
                                        <p:cTn id="9" dur="80"/>
                                        <p:tgtEl>
                                          <p:spTgt spid="159752"/>
                                        </p:tgtEl>
                                        <p:attrNameLst>
                                          <p:attrName>fill.type</p:attrName>
                                        </p:attrNameLst>
                                      </p:cBhvr>
                                      <p:to>
                                        <p:strVal val="solid"/>
                                      </p:to>
                                    </p:set>
                                  </p:childTnLst>
                                </p:cTn>
                              </p:par>
                            </p:childTnLst>
                          </p:cTn>
                        </p:par>
                        <p:par>
                          <p:cTn id="10" fill="hold" nodeType="afterGroup">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159754"/>
                                        </p:tgtEl>
                                        <p:attrNameLst>
                                          <p:attrName>style.visibility</p:attrName>
                                        </p:attrNameLst>
                                      </p:cBhvr>
                                      <p:to>
                                        <p:strVal val="visible"/>
                                      </p:to>
                                    </p:set>
                                    <p:animEffect transition="in" filter="diamond(in)">
                                      <p:cBhvr>
                                        <p:cTn id="13" dur="2000"/>
                                        <p:tgtEl>
                                          <p:spTgt spid="159754"/>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159751"/>
                                        </p:tgtEl>
                                        <p:attrNameLst>
                                          <p:attrName>style.visibility</p:attrName>
                                        </p:attrNameLst>
                                      </p:cBhvr>
                                      <p:to>
                                        <p:strVal val="visible"/>
                                      </p:to>
                                    </p:set>
                                    <p:animEffect transition="in" filter="fade">
                                      <p:cBhvr>
                                        <p:cTn id="17" dur="1000"/>
                                        <p:tgtEl>
                                          <p:spTgt spid="159751"/>
                                        </p:tgtEl>
                                      </p:cBhvr>
                                    </p:animEffect>
                                  </p:childTnLst>
                                </p:cTn>
                              </p:par>
                              <p:par>
                                <p:cTn id="18" presetID="10" presetClass="entr" presetSubtype="0" fill="hold" nodeType="withEffect">
                                  <p:stCondLst>
                                    <p:cond delay="0"/>
                                  </p:stCondLst>
                                  <p:childTnLst>
                                    <p:set>
                                      <p:cBhvr>
                                        <p:cTn id="19" dur="1" fill="hold">
                                          <p:stCondLst>
                                            <p:cond delay="0"/>
                                          </p:stCondLst>
                                        </p:cTn>
                                        <p:tgtEl>
                                          <p:spTgt spid="159753"/>
                                        </p:tgtEl>
                                        <p:attrNameLst>
                                          <p:attrName>style.visibility</p:attrName>
                                        </p:attrNameLst>
                                      </p:cBhvr>
                                      <p:to>
                                        <p:strVal val="visible"/>
                                      </p:to>
                                    </p:set>
                                    <p:animEffect transition="in" filter="fade">
                                      <p:cBhvr>
                                        <p:cTn id="20" dur="1000"/>
                                        <p:tgtEl>
                                          <p:spTgt spid="159753"/>
                                        </p:tgtEl>
                                      </p:cBhvr>
                                    </p:animEffect>
                                  </p:childTnLst>
                                </p:cTn>
                              </p:par>
                            </p:childTnLst>
                          </p:cTn>
                        </p:par>
                        <p:par>
                          <p:cTn id="21" fill="hold" nodeType="afterGroup">
                            <p:stCondLst>
                              <p:cond delay="4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59750"/>
                                        </p:tgtEl>
                                        <p:attrNameLst>
                                          <p:attrName>style.visibility</p:attrName>
                                        </p:attrNameLst>
                                      </p:cBhvr>
                                      <p:to>
                                        <p:strVal val="visible"/>
                                      </p:to>
                                    </p:set>
                                    <p:anim calcmode="discrete" valueType="clr">
                                      <p:cBhvr override="childStyle">
                                        <p:cTn id="24" dur="80"/>
                                        <p:tgtEl>
                                          <p:spTgt spid="15975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59750"/>
                                        </p:tgtEl>
                                        <p:attrNameLst>
                                          <p:attrName>fillcolor</p:attrName>
                                        </p:attrNameLst>
                                      </p:cBhvr>
                                      <p:tavLst>
                                        <p:tav tm="0">
                                          <p:val>
                                            <p:clrVal>
                                              <a:schemeClr val="accent2"/>
                                            </p:clrVal>
                                          </p:val>
                                        </p:tav>
                                        <p:tav tm="50000">
                                          <p:val>
                                            <p:clrVal>
                                              <a:schemeClr val="hlink"/>
                                            </p:clrVal>
                                          </p:val>
                                        </p:tav>
                                      </p:tavLst>
                                    </p:anim>
                                    <p:set>
                                      <p:cBhvr>
                                        <p:cTn id="26" dur="80"/>
                                        <p:tgtEl>
                                          <p:spTgt spid="1597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p:bldP spid="159752" grpId="0"/>
      <p:bldP spid="1597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vi-VN"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vi-VN"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vi-VN"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vi-VN"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vi-VN"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3868</Words>
  <Application>Microsoft Office PowerPoint</Application>
  <PresentationFormat>On-screen Show (4:3)</PresentationFormat>
  <Paragraphs>561</Paragraphs>
  <Slides>73</Slides>
  <Notes>13</Notes>
  <HiddenSlides>0</HiddenSlides>
  <MMClips>4</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73</vt:i4>
      </vt:variant>
    </vt:vector>
  </HeadingPairs>
  <TitlesOfParts>
    <vt:vector size="92" baseType="lpstr">
      <vt:lpstr>.TMC-Ong Do</vt:lpstr>
      <vt:lpstr>Arial</vt:lpstr>
      <vt:lpstr>Arial Unicode </vt:lpstr>
      <vt:lpstr>Arial Unicode MS</vt:lpstr>
      <vt:lpstr>Calibri</vt:lpstr>
      <vt:lpstr>Garamond</vt:lpstr>
      <vt:lpstr>Tahoma</vt:lpstr>
      <vt:lpstr>Times New Roman</vt:lpstr>
      <vt:lpstr>VNI-Avo</vt:lpstr>
      <vt:lpstr>VNI-Helve</vt:lpstr>
      <vt:lpstr>VnTimes</vt:lpstr>
      <vt:lpstr>Vrinda</vt:lpstr>
      <vt:lpstr>Wingdings 2</vt:lpstr>
      <vt:lpstr>WP MultinationalA Helve</vt:lpstr>
      <vt:lpstr>Office Theme</vt:lpstr>
      <vt:lpstr>Default Design</vt:lpstr>
      <vt:lpstr>1_Default Design</vt:lpstr>
      <vt:lpstr>2_Default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I.TÌM HIỂU VỀ CÔNG TƠ ĐIỆN CẢM ỨNG:</vt:lpstr>
      <vt:lpstr>PowerPoint Presentation</vt:lpstr>
      <vt:lpstr>PowerPoint Presentation</vt:lpstr>
      <vt:lpstr>PowerPoint Presentation</vt:lpstr>
      <vt:lpstr>PowerPoint Presentation</vt:lpstr>
      <vt:lpstr>MỘT SỐ LOẠI CÔNG TƠ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III.BÀI TẬP </vt:lpstr>
      <vt:lpstr>PowerPoint Presentation</vt:lpstr>
      <vt:lpstr>PowerPoint Presentation</vt:lpstr>
      <vt:lpstr>PowerPoint Presentation</vt:lpstr>
      <vt:lpstr>PowerPoint Presentation</vt:lpstr>
      <vt:lpstr>PowerPoint Presentation</vt:lpstr>
      <vt:lpstr>IV. CÂN CHỈNH CÔNG TƠ ĐIỆN</vt:lpstr>
      <vt:lpstr>IV. CÂN CHỈNH CÔNG TƠ ĐIỆN </vt:lpstr>
    </vt:vector>
  </TitlesOfParts>
  <Company>VietNamese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VietNam</dc:creator>
  <cp:lastModifiedBy>Cao Van,Than</cp:lastModifiedBy>
  <cp:revision>177</cp:revision>
  <dcterms:created xsi:type="dcterms:W3CDTF">2012-08-02T03:47:32Z</dcterms:created>
  <dcterms:modified xsi:type="dcterms:W3CDTF">2024-05-09T07:07:40Z</dcterms:modified>
</cp:coreProperties>
</file>