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5" r:id="rId2"/>
    <p:sldMasterId id="2147483678" r:id="rId3"/>
    <p:sldMasterId id="2147483730" r:id="rId4"/>
  </p:sldMasterIdLst>
  <p:notesMasterIdLst>
    <p:notesMasterId r:id="rId31"/>
  </p:notesMasterIdLst>
  <p:sldIdLst>
    <p:sldId id="259" r:id="rId5"/>
    <p:sldId id="385" r:id="rId6"/>
    <p:sldId id="354" r:id="rId7"/>
    <p:sldId id="258" r:id="rId8"/>
    <p:sldId id="388" r:id="rId9"/>
    <p:sldId id="431" r:id="rId10"/>
    <p:sldId id="389" r:id="rId11"/>
    <p:sldId id="421" r:id="rId12"/>
    <p:sldId id="387" r:id="rId13"/>
    <p:sldId id="432" r:id="rId14"/>
    <p:sldId id="433" r:id="rId15"/>
    <p:sldId id="434" r:id="rId16"/>
    <p:sldId id="435" r:id="rId17"/>
    <p:sldId id="427" r:id="rId18"/>
    <p:sldId id="436" r:id="rId19"/>
    <p:sldId id="437" r:id="rId20"/>
    <p:sldId id="438" r:id="rId21"/>
    <p:sldId id="424" r:id="rId22"/>
    <p:sldId id="425" r:id="rId23"/>
    <p:sldId id="439" r:id="rId24"/>
    <p:sldId id="440" r:id="rId25"/>
    <p:sldId id="382" r:id="rId26"/>
    <p:sldId id="364" r:id="rId27"/>
    <p:sldId id="383" r:id="rId28"/>
    <p:sldId id="276" r:id="rId29"/>
    <p:sldId id="384"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63" d="100"/>
          <a:sy n="63" d="100"/>
        </p:scale>
        <p:origin x="72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AC476E-915D-43BC-A8B4-C922B14A8CAF}" type="datetimeFigureOut">
              <a:rPr lang="vi-VN" smtClean="0"/>
              <a:t>25/01/2024</a:t>
            </a:fld>
            <a:endParaRPr lang="vi-VN"/>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772C81-1BDF-45D5-91E7-CA06B2279ED1}" type="slidenum">
              <a:rPr lang="vi-VN" smtClean="0"/>
              <a:t>‹#›</a:t>
            </a:fld>
            <a:endParaRPr lang="vi-VN"/>
          </a:p>
        </p:txBody>
      </p:sp>
    </p:spTree>
    <p:extLst>
      <p:ext uri="{BB962C8B-B14F-4D97-AF65-F5344CB8AC3E}">
        <p14:creationId xmlns:p14="http://schemas.microsoft.com/office/powerpoint/2010/main" val="3978191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êu đề Bản chiếu">
    <p:spTree>
      <p:nvGrpSpPr>
        <p:cNvPr id="1" name=""/>
        <p:cNvGrpSpPr/>
        <p:nvPr/>
      </p:nvGrpSpPr>
      <p:grpSpPr>
        <a:xfrm>
          <a:off x="0" y="0"/>
          <a:ext cx="0" cy="0"/>
          <a:chOff x="0" y="0"/>
          <a:chExt cx="0" cy="0"/>
        </a:xfrm>
      </p:grpSpPr>
      <p:sp>
        <p:nvSpPr>
          <p:cNvPr id="227330" name="Rectangle 2">
            <a:extLst>
              <a:ext uri="{FF2B5EF4-FFF2-40B4-BE49-F238E27FC236}">
                <a16:creationId xmlns:a16="http://schemas.microsoft.com/office/drawing/2014/main" id="{C548C084-10E5-4B6C-6316-AA9F98FB68FB}"/>
              </a:ext>
            </a:extLst>
          </p:cNvPr>
          <p:cNvSpPr>
            <a:spLocks noGrp="1" noChangeArrowheads="1"/>
          </p:cNvSpPr>
          <p:nvPr>
            <p:ph type="ctrTitle"/>
          </p:nvPr>
        </p:nvSpPr>
        <p:spPr>
          <a:xfrm>
            <a:off x="1219201" y="1524000"/>
            <a:ext cx="10164233" cy="1752600"/>
          </a:xfrm>
        </p:spPr>
        <p:txBody>
          <a:bodyPr/>
          <a:lstStyle>
            <a:lvl1pPr>
              <a:defRPr sz="5000"/>
            </a:lvl1pPr>
          </a:lstStyle>
          <a:p>
            <a:pPr lvl="0"/>
            <a:r>
              <a:rPr lang="en-US" altLang="en-US" noProof="0"/>
              <a:t>Click to edit Master title style</a:t>
            </a:r>
          </a:p>
        </p:txBody>
      </p:sp>
      <p:sp>
        <p:nvSpPr>
          <p:cNvPr id="227331" name="Rectangle 3">
            <a:extLst>
              <a:ext uri="{FF2B5EF4-FFF2-40B4-BE49-F238E27FC236}">
                <a16:creationId xmlns:a16="http://schemas.microsoft.com/office/drawing/2014/main" id="{092A883B-02DD-0438-4910-DCE861D95658}"/>
              </a:ext>
            </a:extLst>
          </p:cNvPr>
          <p:cNvSpPr>
            <a:spLocks noGrp="1" noChangeArrowheads="1"/>
          </p:cNvSpPr>
          <p:nvPr>
            <p:ph type="subTitle" idx="1"/>
          </p:nvPr>
        </p:nvSpPr>
        <p:spPr>
          <a:xfrm>
            <a:off x="2641600" y="3962400"/>
            <a:ext cx="8737600" cy="1752600"/>
          </a:xfrm>
        </p:spPr>
        <p:txBody>
          <a:bodyPr/>
          <a:lstStyle>
            <a:lvl1pPr marL="0" indent="0">
              <a:buFont typeface="Wingdings" panose="05000000000000000000" pitchFamily="2" charset="2"/>
              <a:buNone/>
              <a:defRPr sz="2800"/>
            </a:lvl1pPr>
          </a:lstStyle>
          <a:p>
            <a:pPr lvl="0"/>
            <a:r>
              <a:rPr lang="en-US" altLang="en-US" noProof="0"/>
              <a:t>Click to edit Master subtitle style</a:t>
            </a:r>
          </a:p>
        </p:txBody>
      </p:sp>
      <p:sp>
        <p:nvSpPr>
          <p:cNvPr id="227332" name="Rectangle 4">
            <a:extLst>
              <a:ext uri="{FF2B5EF4-FFF2-40B4-BE49-F238E27FC236}">
                <a16:creationId xmlns:a16="http://schemas.microsoft.com/office/drawing/2014/main" id="{DD537B8C-267C-C19A-6913-0077DEE1E18F}"/>
              </a:ext>
            </a:extLst>
          </p:cNvPr>
          <p:cNvSpPr>
            <a:spLocks noGrp="1" noChangeArrowheads="1"/>
          </p:cNvSpPr>
          <p:nvPr>
            <p:ph type="dt" sz="half" idx="2"/>
          </p:nvPr>
        </p:nvSpPr>
        <p:spPr/>
        <p:txBody>
          <a:bodyPr/>
          <a:lstStyle>
            <a:lvl1pPr>
              <a:defRPr/>
            </a:lvl1pPr>
          </a:lstStyle>
          <a:p>
            <a:endParaRPr lang="en-US" altLang="en-US"/>
          </a:p>
        </p:txBody>
      </p:sp>
      <p:sp>
        <p:nvSpPr>
          <p:cNvPr id="227333" name="Rectangle 5">
            <a:extLst>
              <a:ext uri="{FF2B5EF4-FFF2-40B4-BE49-F238E27FC236}">
                <a16:creationId xmlns:a16="http://schemas.microsoft.com/office/drawing/2014/main" id="{3E54EFD3-76C3-1135-1886-4E7241D06B79}"/>
              </a:ext>
            </a:extLst>
          </p:cNvPr>
          <p:cNvSpPr>
            <a:spLocks noGrp="1" noChangeArrowheads="1"/>
          </p:cNvSpPr>
          <p:nvPr>
            <p:ph type="ftr" sz="quarter" idx="3"/>
          </p:nvPr>
        </p:nvSpPr>
        <p:spPr>
          <a:xfrm>
            <a:off x="4165600" y="6243638"/>
            <a:ext cx="3860800" cy="457200"/>
          </a:xfrm>
        </p:spPr>
        <p:txBody>
          <a:bodyPr/>
          <a:lstStyle>
            <a:lvl1pPr>
              <a:defRPr/>
            </a:lvl1pPr>
          </a:lstStyle>
          <a:p>
            <a:endParaRPr lang="en-US" altLang="en-US"/>
          </a:p>
        </p:txBody>
      </p:sp>
      <p:sp>
        <p:nvSpPr>
          <p:cNvPr id="227334" name="Rectangle 6">
            <a:extLst>
              <a:ext uri="{FF2B5EF4-FFF2-40B4-BE49-F238E27FC236}">
                <a16:creationId xmlns:a16="http://schemas.microsoft.com/office/drawing/2014/main" id="{FA1528DB-2C3D-EB02-2734-866E4A2BB960}"/>
              </a:ext>
            </a:extLst>
          </p:cNvPr>
          <p:cNvSpPr>
            <a:spLocks noGrp="1" noChangeArrowheads="1"/>
          </p:cNvSpPr>
          <p:nvPr>
            <p:ph type="sldNum" sz="quarter" idx="4"/>
          </p:nvPr>
        </p:nvSpPr>
        <p:spPr/>
        <p:txBody>
          <a:bodyPr/>
          <a:lstStyle>
            <a:lvl1pPr>
              <a:defRPr/>
            </a:lvl1pPr>
          </a:lstStyle>
          <a:p>
            <a:fld id="{CAFE2D46-92F0-4B22-A55E-E4C51F389D06}" type="slidenum">
              <a:rPr lang="en-US" altLang="en-US"/>
              <a:pPr/>
              <a:t>‹#›</a:t>
            </a:fld>
            <a:endParaRPr lang="en-US" altLang="en-US"/>
          </a:p>
        </p:txBody>
      </p:sp>
      <p:sp>
        <p:nvSpPr>
          <p:cNvPr id="227335" name="Freeform 7">
            <a:extLst>
              <a:ext uri="{FF2B5EF4-FFF2-40B4-BE49-F238E27FC236}">
                <a16:creationId xmlns:a16="http://schemas.microsoft.com/office/drawing/2014/main" id="{8E6D3C2B-8372-83D7-8457-77A90A54DAF9}"/>
              </a:ext>
            </a:extLst>
          </p:cNvPr>
          <p:cNvSpPr>
            <a:spLocks noChangeArrowheads="1"/>
          </p:cNvSpPr>
          <p:nvPr/>
        </p:nvSpPr>
        <p:spPr bwMode="auto">
          <a:xfrm>
            <a:off x="812800" y="1219200"/>
            <a:ext cx="10566400" cy="914400"/>
          </a:xfrm>
          <a:custGeom>
            <a:avLst/>
            <a:gdLst>
              <a:gd name="T0" fmla="*/ 0 w 1000"/>
              <a:gd name="T1" fmla="*/ 1000 h 1000"/>
              <a:gd name="T2" fmla="*/ 0 w 1000"/>
              <a:gd name="T3" fmla="*/ 0 h 1000"/>
              <a:gd name="T4" fmla="*/ 1000 w 1000"/>
              <a:gd name="T5" fmla="*/ 0 h 1000"/>
            </a:gdLst>
            <a:ahLst/>
            <a:cxnLst>
              <a:cxn ang="0">
                <a:pos x="T0" y="T1"/>
              </a:cxn>
              <a:cxn ang="0">
                <a:pos x="T2" y="T3"/>
              </a:cxn>
              <a:cxn ang="0">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vi-VN" sz="1800"/>
          </a:p>
        </p:txBody>
      </p:sp>
      <p:sp>
        <p:nvSpPr>
          <p:cNvPr id="227336" name="Line 8">
            <a:extLst>
              <a:ext uri="{FF2B5EF4-FFF2-40B4-BE49-F238E27FC236}">
                <a16:creationId xmlns:a16="http://schemas.microsoft.com/office/drawing/2014/main" id="{CB6DE781-FF15-C0E4-C70B-E4F50B03288E}"/>
              </a:ext>
            </a:extLst>
          </p:cNvPr>
          <p:cNvSpPr>
            <a:spLocks noChangeShapeType="1"/>
          </p:cNvSpPr>
          <p:nvPr/>
        </p:nvSpPr>
        <p:spPr bwMode="auto">
          <a:xfrm>
            <a:off x="2641601" y="3962400"/>
            <a:ext cx="8682567"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1800"/>
          </a:p>
        </p:txBody>
      </p:sp>
    </p:spTree>
    <p:extLst>
      <p:ext uri="{BB962C8B-B14F-4D97-AF65-F5344CB8AC3E}">
        <p14:creationId xmlns:p14="http://schemas.microsoft.com/office/powerpoint/2010/main" val="15528173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5E3635B-43B7-39BE-4525-3B7E3D0926D5}"/>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4CB93440-EB2D-DD9A-29A2-5B7C5CA0FDF1}"/>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A7B4A7D2-3B70-CAF9-577F-80A5B914532D}"/>
              </a:ext>
            </a:extLst>
          </p:cNvPr>
          <p:cNvSpPr>
            <a:spLocks noGrp="1"/>
          </p:cNvSpPr>
          <p:nvPr>
            <p:ph type="dt" sz="half" idx="10"/>
          </p:nvPr>
        </p:nvSpPr>
        <p:spPr/>
        <p:txBody>
          <a:bodyPr/>
          <a:lstStyle>
            <a:lvl1pPr>
              <a:defRPr/>
            </a:lvl1pPr>
          </a:lstStyle>
          <a:p>
            <a:endParaRPr lang="en-US" altLang="en-US"/>
          </a:p>
        </p:txBody>
      </p:sp>
      <p:sp>
        <p:nvSpPr>
          <p:cNvPr id="5" name="Chỗ dành sẵn cho Chân trang 4">
            <a:extLst>
              <a:ext uri="{FF2B5EF4-FFF2-40B4-BE49-F238E27FC236}">
                <a16:creationId xmlns:a16="http://schemas.microsoft.com/office/drawing/2014/main" id="{D5C1B474-D541-51BC-CF3B-60D4A18E01C7}"/>
              </a:ext>
            </a:extLst>
          </p:cNvPr>
          <p:cNvSpPr>
            <a:spLocks noGrp="1"/>
          </p:cNvSpPr>
          <p:nvPr>
            <p:ph type="ftr" sz="quarter" idx="11"/>
          </p:nvPr>
        </p:nvSpPr>
        <p:spPr/>
        <p:txBody>
          <a:bodyPr/>
          <a:lstStyle>
            <a:lvl1pPr>
              <a:defRPr/>
            </a:lvl1pPr>
          </a:lstStyle>
          <a:p>
            <a:endParaRPr lang="en-US" altLang="en-US"/>
          </a:p>
        </p:txBody>
      </p:sp>
      <p:sp>
        <p:nvSpPr>
          <p:cNvPr id="6" name="Chỗ dành sẵn cho Số hiệu Bản chiếu 5">
            <a:extLst>
              <a:ext uri="{FF2B5EF4-FFF2-40B4-BE49-F238E27FC236}">
                <a16:creationId xmlns:a16="http://schemas.microsoft.com/office/drawing/2014/main" id="{05834944-5338-B872-FAC4-3E5246C5C73A}"/>
              </a:ext>
            </a:extLst>
          </p:cNvPr>
          <p:cNvSpPr>
            <a:spLocks noGrp="1"/>
          </p:cNvSpPr>
          <p:nvPr>
            <p:ph type="sldNum" sz="quarter" idx="12"/>
          </p:nvPr>
        </p:nvSpPr>
        <p:spPr/>
        <p:txBody>
          <a:bodyPr/>
          <a:lstStyle>
            <a:lvl1pPr>
              <a:defRPr/>
            </a:lvl1pPr>
          </a:lstStyle>
          <a:p>
            <a:fld id="{845F3B5B-F31A-4F69-84F1-398337F251E4}" type="slidenum">
              <a:rPr lang="en-US" altLang="en-US"/>
              <a:pPr/>
              <a:t>‹#›</a:t>
            </a:fld>
            <a:endParaRPr lang="en-US" altLang="en-US"/>
          </a:p>
        </p:txBody>
      </p:sp>
    </p:spTree>
    <p:extLst>
      <p:ext uri="{BB962C8B-B14F-4D97-AF65-F5344CB8AC3E}">
        <p14:creationId xmlns:p14="http://schemas.microsoft.com/office/powerpoint/2010/main" val="40163489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C4164B2-E6BD-A8E0-E103-DB3A4F562A55}"/>
              </a:ext>
            </a:extLst>
          </p:cNvPr>
          <p:cNvSpPr>
            <a:spLocks noGrp="1"/>
          </p:cNvSpPr>
          <p:nvPr>
            <p:ph type="title"/>
          </p:nvPr>
        </p:nvSpPr>
        <p:spPr>
          <a:xfrm>
            <a:off x="831851" y="1709739"/>
            <a:ext cx="10515600" cy="2852737"/>
          </a:xfr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id="{4F26C772-D892-D1DD-924F-6E62911F5449}"/>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0DC45E0D-74C7-CE44-A3E4-76BC48CC48E0}"/>
              </a:ext>
            </a:extLst>
          </p:cNvPr>
          <p:cNvSpPr>
            <a:spLocks noGrp="1"/>
          </p:cNvSpPr>
          <p:nvPr>
            <p:ph type="dt" sz="half" idx="10"/>
          </p:nvPr>
        </p:nvSpPr>
        <p:spPr/>
        <p:txBody>
          <a:bodyPr/>
          <a:lstStyle>
            <a:lvl1pPr>
              <a:defRPr/>
            </a:lvl1pPr>
          </a:lstStyle>
          <a:p>
            <a:endParaRPr lang="en-US" altLang="en-US"/>
          </a:p>
        </p:txBody>
      </p:sp>
      <p:sp>
        <p:nvSpPr>
          <p:cNvPr id="5" name="Chỗ dành sẵn cho Chân trang 4">
            <a:extLst>
              <a:ext uri="{FF2B5EF4-FFF2-40B4-BE49-F238E27FC236}">
                <a16:creationId xmlns:a16="http://schemas.microsoft.com/office/drawing/2014/main" id="{D054C40F-D139-FF70-3C5C-3CDF3F131F30}"/>
              </a:ext>
            </a:extLst>
          </p:cNvPr>
          <p:cNvSpPr>
            <a:spLocks noGrp="1"/>
          </p:cNvSpPr>
          <p:nvPr>
            <p:ph type="ftr" sz="quarter" idx="11"/>
          </p:nvPr>
        </p:nvSpPr>
        <p:spPr/>
        <p:txBody>
          <a:bodyPr/>
          <a:lstStyle>
            <a:lvl1pPr>
              <a:defRPr/>
            </a:lvl1pPr>
          </a:lstStyle>
          <a:p>
            <a:endParaRPr lang="en-US" altLang="en-US"/>
          </a:p>
        </p:txBody>
      </p:sp>
      <p:sp>
        <p:nvSpPr>
          <p:cNvPr id="6" name="Chỗ dành sẵn cho Số hiệu Bản chiếu 5">
            <a:extLst>
              <a:ext uri="{FF2B5EF4-FFF2-40B4-BE49-F238E27FC236}">
                <a16:creationId xmlns:a16="http://schemas.microsoft.com/office/drawing/2014/main" id="{AB4B704B-8AEC-4F04-ED4C-D67E7F6B2A22}"/>
              </a:ext>
            </a:extLst>
          </p:cNvPr>
          <p:cNvSpPr>
            <a:spLocks noGrp="1"/>
          </p:cNvSpPr>
          <p:nvPr>
            <p:ph type="sldNum" sz="quarter" idx="12"/>
          </p:nvPr>
        </p:nvSpPr>
        <p:spPr/>
        <p:txBody>
          <a:bodyPr/>
          <a:lstStyle>
            <a:lvl1pPr>
              <a:defRPr/>
            </a:lvl1pPr>
          </a:lstStyle>
          <a:p>
            <a:fld id="{A757C23B-B809-40DB-8EFD-2EB22A2B9799}" type="slidenum">
              <a:rPr lang="en-US" altLang="en-US"/>
              <a:pPr/>
              <a:t>‹#›</a:t>
            </a:fld>
            <a:endParaRPr lang="en-US" altLang="en-US"/>
          </a:p>
        </p:txBody>
      </p:sp>
    </p:spTree>
    <p:extLst>
      <p:ext uri="{BB962C8B-B14F-4D97-AF65-F5344CB8AC3E}">
        <p14:creationId xmlns:p14="http://schemas.microsoft.com/office/powerpoint/2010/main" val="2501709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059635E-36D1-9197-B8F7-65409038F00F}"/>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4DB9053E-4086-63C2-3A69-8101C9EBEB2D}"/>
              </a:ext>
            </a:extLst>
          </p:cNvPr>
          <p:cNvSpPr>
            <a:spLocks noGrp="1"/>
          </p:cNvSpPr>
          <p:nvPr>
            <p:ph sz="half" idx="1"/>
          </p:nvPr>
        </p:nvSpPr>
        <p:spPr>
          <a:xfrm>
            <a:off x="609600" y="1600201"/>
            <a:ext cx="5384800" cy="4530725"/>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584B1A7F-725F-9FC7-3CB7-E051A13E4CEC}"/>
              </a:ext>
            </a:extLst>
          </p:cNvPr>
          <p:cNvSpPr>
            <a:spLocks noGrp="1"/>
          </p:cNvSpPr>
          <p:nvPr>
            <p:ph sz="half" idx="2"/>
          </p:nvPr>
        </p:nvSpPr>
        <p:spPr>
          <a:xfrm>
            <a:off x="6197600" y="1600201"/>
            <a:ext cx="5384800" cy="4530725"/>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089DE3D7-004C-4147-BF30-4249FA0CC122}"/>
              </a:ext>
            </a:extLst>
          </p:cNvPr>
          <p:cNvSpPr>
            <a:spLocks noGrp="1"/>
          </p:cNvSpPr>
          <p:nvPr>
            <p:ph type="dt" sz="half" idx="10"/>
          </p:nvPr>
        </p:nvSpPr>
        <p:spPr/>
        <p:txBody>
          <a:bodyPr/>
          <a:lstStyle>
            <a:lvl1pPr>
              <a:defRPr/>
            </a:lvl1pPr>
          </a:lstStyle>
          <a:p>
            <a:endParaRPr lang="en-US" altLang="en-US"/>
          </a:p>
        </p:txBody>
      </p:sp>
      <p:sp>
        <p:nvSpPr>
          <p:cNvPr id="6" name="Chỗ dành sẵn cho Chân trang 5">
            <a:extLst>
              <a:ext uri="{FF2B5EF4-FFF2-40B4-BE49-F238E27FC236}">
                <a16:creationId xmlns:a16="http://schemas.microsoft.com/office/drawing/2014/main" id="{5695BC74-6853-7D36-2836-F38D775F7932}"/>
              </a:ext>
            </a:extLst>
          </p:cNvPr>
          <p:cNvSpPr>
            <a:spLocks noGrp="1"/>
          </p:cNvSpPr>
          <p:nvPr>
            <p:ph type="ftr" sz="quarter" idx="11"/>
          </p:nvPr>
        </p:nvSpPr>
        <p:spPr/>
        <p:txBody>
          <a:bodyPr/>
          <a:lstStyle>
            <a:lvl1pPr>
              <a:defRPr/>
            </a:lvl1pPr>
          </a:lstStyle>
          <a:p>
            <a:endParaRPr lang="en-US" altLang="en-US"/>
          </a:p>
        </p:txBody>
      </p:sp>
      <p:sp>
        <p:nvSpPr>
          <p:cNvPr id="7" name="Chỗ dành sẵn cho Số hiệu Bản chiếu 6">
            <a:extLst>
              <a:ext uri="{FF2B5EF4-FFF2-40B4-BE49-F238E27FC236}">
                <a16:creationId xmlns:a16="http://schemas.microsoft.com/office/drawing/2014/main" id="{0ED20628-FBC6-7147-60AA-720B1CFDA884}"/>
              </a:ext>
            </a:extLst>
          </p:cNvPr>
          <p:cNvSpPr>
            <a:spLocks noGrp="1"/>
          </p:cNvSpPr>
          <p:nvPr>
            <p:ph type="sldNum" sz="quarter" idx="12"/>
          </p:nvPr>
        </p:nvSpPr>
        <p:spPr/>
        <p:txBody>
          <a:bodyPr/>
          <a:lstStyle>
            <a:lvl1pPr>
              <a:defRPr/>
            </a:lvl1pPr>
          </a:lstStyle>
          <a:p>
            <a:fld id="{462FEA8C-4FAF-420E-AFDD-7524197FE762}" type="slidenum">
              <a:rPr lang="en-US" altLang="en-US"/>
              <a:pPr/>
              <a:t>‹#›</a:t>
            </a:fld>
            <a:endParaRPr lang="en-US" altLang="en-US"/>
          </a:p>
        </p:txBody>
      </p:sp>
    </p:spTree>
    <p:extLst>
      <p:ext uri="{BB962C8B-B14F-4D97-AF65-F5344CB8AC3E}">
        <p14:creationId xmlns:p14="http://schemas.microsoft.com/office/powerpoint/2010/main" val="34455608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F8FCEF2-2F29-5B33-7C3F-24EE1012284C}"/>
              </a:ext>
            </a:extLst>
          </p:cNvPr>
          <p:cNvSpPr>
            <a:spLocks noGrp="1"/>
          </p:cNvSpPr>
          <p:nvPr>
            <p:ph type="title"/>
          </p:nvPr>
        </p:nvSpPr>
        <p:spPr>
          <a:xfrm>
            <a:off x="840317" y="365126"/>
            <a:ext cx="10515600" cy="1325563"/>
          </a:xfr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97C11021-5E34-2191-2A92-D935B0796CAC}"/>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D16621DA-F2EE-4F31-A275-101C15461A2C}"/>
              </a:ext>
            </a:extLst>
          </p:cNvPr>
          <p:cNvSpPr>
            <a:spLocks noGrp="1"/>
          </p:cNvSpPr>
          <p:nvPr>
            <p:ph sz="half" idx="2"/>
          </p:nvPr>
        </p:nvSpPr>
        <p:spPr>
          <a:xfrm>
            <a:off x="840318" y="2505075"/>
            <a:ext cx="5158316"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F6A24D77-C082-870E-55AA-5C9948878025}"/>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145335E6-1428-EC2C-F947-5B279CB1D287}"/>
              </a:ext>
            </a:extLst>
          </p:cNvPr>
          <p:cNvSpPr>
            <a:spLocks noGrp="1"/>
          </p:cNvSpPr>
          <p:nvPr>
            <p:ph sz="quarter" idx="4"/>
          </p:nvPr>
        </p:nvSpPr>
        <p:spPr>
          <a:xfrm>
            <a:off x="6172200" y="2505075"/>
            <a:ext cx="518371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9A035311-02B6-D5E1-989C-ACEBF1F5BC29}"/>
              </a:ext>
            </a:extLst>
          </p:cNvPr>
          <p:cNvSpPr>
            <a:spLocks noGrp="1"/>
          </p:cNvSpPr>
          <p:nvPr>
            <p:ph type="dt" sz="half" idx="10"/>
          </p:nvPr>
        </p:nvSpPr>
        <p:spPr/>
        <p:txBody>
          <a:bodyPr/>
          <a:lstStyle>
            <a:lvl1pPr>
              <a:defRPr/>
            </a:lvl1pPr>
          </a:lstStyle>
          <a:p>
            <a:endParaRPr lang="en-US" altLang="en-US"/>
          </a:p>
        </p:txBody>
      </p:sp>
      <p:sp>
        <p:nvSpPr>
          <p:cNvPr id="8" name="Chỗ dành sẵn cho Chân trang 7">
            <a:extLst>
              <a:ext uri="{FF2B5EF4-FFF2-40B4-BE49-F238E27FC236}">
                <a16:creationId xmlns:a16="http://schemas.microsoft.com/office/drawing/2014/main" id="{F49A9031-3A2E-658E-493E-D91F4BD933EB}"/>
              </a:ext>
            </a:extLst>
          </p:cNvPr>
          <p:cNvSpPr>
            <a:spLocks noGrp="1"/>
          </p:cNvSpPr>
          <p:nvPr>
            <p:ph type="ftr" sz="quarter" idx="11"/>
          </p:nvPr>
        </p:nvSpPr>
        <p:spPr/>
        <p:txBody>
          <a:bodyPr/>
          <a:lstStyle>
            <a:lvl1pPr>
              <a:defRPr/>
            </a:lvl1pPr>
          </a:lstStyle>
          <a:p>
            <a:endParaRPr lang="en-US" altLang="en-US"/>
          </a:p>
        </p:txBody>
      </p:sp>
      <p:sp>
        <p:nvSpPr>
          <p:cNvPr id="9" name="Chỗ dành sẵn cho Số hiệu Bản chiếu 8">
            <a:extLst>
              <a:ext uri="{FF2B5EF4-FFF2-40B4-BE49-F238E27FC236}">
                <a16:creationId xmlns:a16="http://schemas.microsoft.com/office/drawing/2014/main" id="{1D32E205-5540-0BB8-4DBB-62D179E5395B}"/>
              </a:ext>
            </a:extLst>
          </p:cNvPr>
          <p:cNvSpPr>
            <a:spLocks noGrp="1"/>
          </p:cNvSpPr>
          <p:nvPr>
            <p:ph type="sldNum" sz="quarter" idx="12"/>
          </p:nvPr>
        </p:nvSpPr>
        <p:spPr/>
        <p:txBody>
          <a:bodyPr/>
          <a:lstStyle>
            <a:lvl1pPr>
              <a:defRPr/>
            </a:lvl1pPr>
          </a:lstStyle>
          <a:p>
            <a:fld id="{782A546B-040B-4F36-BB3D-D9918BFF2647}" type="slidenum">
              <a:rPr lang="en-US" altLang="en-US"/>
              <a:pPr/>
              <a:t>‹#›</a:t>
            </a:fld>
            <a:endParaRPr lang="en-US" altLang="en-US"/>
          </a:p>
        </p:txBody>
      </p:sp>
    </p:spTree>
    <p:extLst>
      <p:ext uri="{BB962C8B-B14F-4D97-AF65-F5344CB8AC3E}">
        <p14:creationId xmlns:p14="http://schemas.microsoft.com/office/powerpoint/2010/main" val="37836013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C742D05-3784-B2C1-646E-97FFC7BBFC4B}"/>
              </a:ext>
            </a:extLst>
          </p:cNvPr>
          <p:cNvSpPr>
            <a:spLocks noGrp="1"/>
          </p:cNvSpPr>
          <p:nvPr>
            <p:ph type="title"/>
          </p:nvPr>
        </p:nvSpPr>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DDD95578-1E07-CEA1-9947-105EB23CD458}"/>
              </a:ext>
            </a:extLst>
          </p:cNvPr>
          <p:cNvSpPr>
            <a:spLocks noGrp="1"/>
          </p:cNvSpPr>
          <p:nvPr>
            <p:ph type="dt" sz="half" idx="10"/>
          </p:nvPr>
        </p:nvSpPr>
        <p:spPr/>
        <p:txBody>
          <a:bodyPr/>
          <a:lstStyle>
            <a:lvl1pPr>
              <a:defRPr/>
            </a:lvl1pPr>
          </a:lstStyle>
          <a:p>
            <a:endParaRPr lang="en-US" altLang="en-US"/>
          </a:p>
        </p:txBody>
      </p:sp>
      <p:sp>
        <p:nvSpPr>
          <p:cNvPr id="4" name="Chỗ dành sẵn cho Chân trang 3">
            <a:extLst>
              <a:ext uri="{FF2B5EF4-FFF2-40B4-BE49-F238E27FC236}">
                <a16:creationId xmlns:a16="http://schemas.microsoft.com/office/drawing/2014/main" id="{B2FB9D74-41EC-4F24-FFE1-17F2EE05609C}"/>
              </a:ext>
            </a:extLst>
          </p:cNvPr>
          <p:cNvSpPr>
            <a:spLocks noGrp="1"/>
          </p:cNvSpPr>
          <p:nvPr>
            <p:ph type="ftr" sz="quarter" idx="11"/>
          </p:nvPr>
        </p:nvSpPr>
        <p:spPr/>
        <p:txBody>
          <a:bodyPr/>
          <a:lstStyle>
            <a:lvl1pPr>
              <a:defRPr/>
            </a:lvl1pPr>
          </a:lstStyle>
          <a:p>
            <a:endParaRPr lang="en-US" altLang="en-US"/>
          </a:p>
        </p:txBody>
      </p:sp>
      <p:sp>
        <p:nvSpPr>
          <p:cNvPr id="5" name="Chỗ dành sẵn cho Số hiệu Bản chiếu 4">
            <a:extLst>
              <a:ext uri="{FF2B5EF4-FFF2-40B4-BE49-F238E27FC236}">
                <a16:creationId xmlns:a16="http://schemas.microsoft.com/office/drawing/2014/main" id="{9B1464C2-C590-7B7C-D91E-95C6CF57D63B}"/>
              </a:ext>
            </a:extLst>
          </p:cNvPr>
          <p:cNvSpPr>
            <a:spLocks noGrp="1"/>
          </p:cNvSpPr>
          <p:nvPr>
            <p:ph type="sldNum" sz="quarter" idx="12"/>
          </p:nvPr>
        </p:nvSpPr>
        <p:spPr/>
        <p:txBody>
          <a:bodyPr/>
          <a:lstStyle>
            <a:lvl1pPr>
              <a:defRPr/>
            </a:lvl1pPr>
          </a:lstStyle>
          <a:p>
            <a:fld id="{1E2CBB06-77D4-433F-8417-191F7CBEF0CF}" type="slidenum">
              <a:rPr lang="en-US" altLang="en-US"/>
              <a:pPr/>
              <a:t>‹#›</a:t>
            </a:fld>
            <a:endParaRPr lang="en-US" altLang="en-US"/>
          </a:p>
        </p:txBody>
      </p:sp>
    </p:spTree>
    <p:extLst>
      <p:ext uri="{BB962C8B-B14F-4D97-AF65-F5344CB8AC3E}">
        <p14:creationId xmlns:p14="http://schemas.microsoft.com/office/powerpoint/2010/main" val="39466451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FCEF73C7-3055-DD82-3C9D-EA82E33C3F37}"/>
              </a:ext>
            </a:extLst>
          </p:cNvPr>
          <p:cNvSpPr>
            <a:spLocks noGrp="1"/>
          </p:cNvSpPr>
          <p:nvPr>
            <p:ph type="dt" sz="half" idx="10"/>
          </p:nvPr>
        </p:nvSpPr>
        <p:spPr/>
        <p:txBody>
          <a:bodyPr/>
          <a:lstStyle>
            <a:lvl1pPr>
              <a:defRPr/>
            </a:lvl1pPr>
          </a:lstStyle>
          <a:p>
            <a:endParaRPr lang="en-US" altLang="en-US"/>
          </a:p>
        </p:txBody>
      </p:sp>
      <p:sp>
        <p:nvSpPr>
          <p:cNvPr id="3" name="Chỗ dành sẵn cho Chân trang 2">
            <a:extLst>
              <a:ext uri="{FF2B5EF4-FFF2-40B4-BE49-F238E27FC236}">
                <a16:creationId xmlns:a16="http://schemas.microsoft.com/office/drawing/2014/main" id="{4C4CC3DD-148D-A2E5-089E-D951911122E8}"/>
              </a:ext>
            </a:extLst>
          </p:cNvPr>
          <p:cNvSpPr>
            <a:spLocks noGrp="1"/>
          </p:cNvSpPr>
          <p:nvPr>
            <p:ph type="ftr" sz="quarter" idx="11"/>
          </p:nvPr>
        </p:nvSpPr>
        <p:spPr/>
        <p:txBody>
          <a:bodyPr/>
          <a:lstStyle>
            <a:lvl1pPr>
              <a:defRPr/>
            </a:lvl1pPr>
          </a:lstStyle>
          <a:p>
            <a:endParaRPr lang="en-US" altLang="en-US"/>
          </a:p>
        </p:txBody>
      </p:sp>
      <p:sp>
        <p:nvSpPr>
          <p:cNvPr id="4" name="Chỗ dành sẵn cho Số hiệu Bản chiếu 3">
            <a:extLst>
              <a:ext uri="{FF2B5EF4-FFF2-40B4-BE49-F238E27FC236}">
                <a16:creationId xmlns:a16="http://schemas.microsoft.com/office/drawing/2014/main" id="{06914460-2308-93ED-51F5-9CE493632BB1}"/>
              </a:ext>
            </a:extLst>
          </p:cNvPr>
          <p:cNvSpPr>
            <a:spLocks noGrp="1"/>
          </p:cNvSpPr>
          <p:nvPr>
            <p:ph type="sldNum" sz="quarter" idx="12"/>
          </p:nvPr>
        </p:nvSpPr>
        <p:spPr/>
        <p:txBody>
          <a:bodyPr/>
          <a:lstStyle>
            <a:lvl1pPr>
              <a:defRPr/>
            </a:lvl1pPr>
          </a:lstStyle>
          <a:p>
            <a:fld id="{A4561075-ADD2-44C9-A473-3DF16408C4A9}" type="slidenum">
              <a:rPr lang="en-US" altLang="en-US"/>
              <a:pPr/>
              <a:t>‹#›</a:t>
            </a:fld>
            <a:endParaRPr lang="en-US" altLang="en-US"/>
          </a:p>
        </p:txBody>
      </p:sp>
    </p:spTree>
    <p:extLst>
      <p:ext uri="{BB962C8B-B14F-4D97-AF65-F5344CB8AC3E}">
        <p14:creationId xmlns:p14="http://schemas.microsoft.com/office/powerpoint/2010/main" val="17813954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64250E7-B523-8A47-46D8-279E1588663D}"/>
              </a:ext>
            </a:extLst>
          </p:cNvPr>
          <p:cNvSpPr>
            <a:spLocks noGrp="1"/>
          </p:cNvSpPr>
          <p:nvPr>
            <p:ph type="title"/>
          </p:nvPr>
        </p:nvSpPr>
        <p:spPr>
          <a:xfrm>
            <a:off x="840318" y="457200"/>
            <a:ext cx="3932767" cy="1600200"/>
          </a:xfr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AF0B3CA2-FDED-AA46-483F-32EB9334F123}"/>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2BB53742-3F97-5D75-678E-CE06D1DD04D0}"/>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2B994845-0416-F30E-9D8A-55E74C9D4D89}"/>
              </a:ext>
            </a:extLst>
          </p:cNvPr>
          <p:cNvSpPr>
            <a:spLocks noGrp="1"/>
          </p:cNvSpPr>
          <p:nvPr>
            <p:ph type="dt" sz="half" idx="10"/>
          </p:nvPr>
        </p:nvSpPr>
        <p:spPr/>
        <p:txBody>
          <a:bodyPr/>
          <a:lstStyle>
            <a:lvl1pPr>
              <a:defRPr/>
            </a:lvl1pPr>
          </a:lstStyle>
          <a:p>
            <a:endParaRPr lang="en-US" altLang="en-US"/>
          </a:p>
        </p:txBody>
      </p:sp>
      <p:sp>
        <p:nvSpPr>
          <p:cNvPr id="6" name="Chỗ dành sẵn cho Chân trang 5">
            <a:extLst>
              <a:ext uri="{FF2B5EF4-FFF2-40B4-BE49-F238E27FC236}">
                <a16:creationId xmlns:a16="http://schemas.microsoft.com/office/drawing/2014/main" id="{539C87CB-3E0E-AD90-7E45-B409E608AE5F}"/>
              </a:ext>
            </a:extLst>
          </p:cNvPr>
          <p:cNvSpPr>
            <a:spLocks noGrp="1"/>
          </p:cNvSpPr>
          <p:nvPr>
            <p:ph type="ftr" sz="quarter" idx="11"/>
          </p:nvPr>
        </p:nvSpPr>
        <p:spPr/>
        <p:txBody>
          <a:bodyPr/>
          <a:lstStyle>
            <a:lvl1pPr>
              <a:defRPr/>
            </a:lvl1pPr>
          </a:lstStyle>
          <a:p>
            <a:endParaRPr lang="en-US" altLang="en-US"/>
          </a:p>
        </p:txBody>
      </p:sp>
      <p:sp>
        <p:nvSpPr>
          <p:cNvPr id="7" name="Chỗ dành sẵn cho Số hiệu Bản chiếu 6">
            <a:extLst>
              <a:ext uri="{FF2B5EF4-FFF2-40B4-BE49-F238E27FC236}">
                <a16:creationId xmlns:a16="http://schemas.microsoft.com/office/drawing/2014/main" id="{F924ECBD-7BC3-512D-4DBB-48B58E9E62A0}"/>
              </a:ext>
            </a:extLst>
          </p:cNvPr>
          <p:cNvSpPr>
            <a:spLocks noGrp="1"/>
          </p:cNvSpPr>
          <p:nvPr>
            <p:ph type="sldNum" sz="quarter" idx="12"/>
          </p:nvPr>
        </p:nvSpPr>
        <p:spPr/>
        <p:txBody>
          <a:bodyPr/>
          <a:lstStyle>
            <a:lvl1pPr>
              <a:defRPr/>
            </a:lvl1pPr>
          </a:lstStyle>
          <a:p>
            <a:fld id="{40E12DB8-FC6A-4674-8DDD-F0437E72CD89}" type="slidenum">
              <a:rPr lang="en-US" altLang="en-US"/>
              <a:pPr/>
              <a:t>‹#›</a:t>
            </a:fld>
            <a:endParaRPr lang="en-US" altLang="en-US"/>
          </a:p>
        </p:txBody>
      </p:sp>
    </p:spTree>
    <p:extLst>
      <p:ext uri="{BB962C8B-B14F-4D97-AF65-F5344CB8AC3E}">
        <p14:creationId xmlns:p14="http://schemas.microsoft.com/office/powerpoint/2010/main" val="28227588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2DE1AD5-A9D6-6282-638A-AFB26CA017C0}"/>
              </a:ext>
            </a:extLst>
          </p:cNvPr>
          <p:cNvSpPr>
            <a:spLocks noGrp="1"/>
          </p:cNvSpPr>
          <p:nvPr>
            <p:ph type="title"/>
          </p:nvPr>
        </p:nvSpPr>
        <p:spPr>
          <a:xfrm>
            <a:off x="840318" y="457200"/>
            <a:ext cx="3932767" cy="1600200"/>
          </a:xfr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id="{EB785C5F-969E-38F1-40D6-58F974B9C751}"/>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id="{58C72171-EB80-2494-3B47-F600BC19D7D1}"/>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58FA25A9-25A1-7F9E-3785-DC06BA0B9A34}"/>
              </a:ext>
            </a:extLst>
          </p:cNvPr>
          <p:cNvSpPr>
            <a:spLocks noGrp="1"/>
          </p:cNvSpPr>
          <p:nvPr>
            <p:ph type="dt" sz="half" idx="10"/>
          </p:nvPr>
        </p:nvSpPr>
        <p:spPr/>
        <p:txBody>
          <a:bodyPr/>
          <a:lstStyle>
            <a:lvl1pPr>
              <a:defRPr/>
            </a:lvl1pPr>
          </a:lstStyle>
          <a:p>
            <a:endParaRPr lang="en-US" altLang="en-US"/>
          </a:p>
        </p:txBody>
      </p:sp>
      <p:sp>
        <p:nvSpPr>
          <p:cNvPr id="6" name="Chỗ dành sẵn cho Chân trang 5">
            <a:extLst>
              <a:ext uri="{FF2B5EF4-FFF2-40B4-BE49-F238E27FC236}">
                <a16:creationId xmlns:a16="http://schemas.microsoft.com/office/drawing/2014/main" id="{64E42ACA-DF78-4FE1-EF77-19B34AB28A9F}"/>
              </a:ext>
            </a:extLst>
          </p:cNvPr>
          <p:cNvSpPr>
            <a:spLocks noGrp="1"/>
          </p:cNvSpPr>
          <p:nvPr>
            <p:ph type="ftr" sz="quarter" idx="11"/>
          </p:nvPr>
        </p:nvSpPr>
        <p:spPr/>
        <p:txBody>
          <a:bodyPr/>
          <a:lstStyle>
            <a:lvl1pPr>
              <a:defRPr/>
            </a:lvl1pPr>
          </a:lstStyle>
          <a:p>
            <a:endParaRPr lang="en-US" altLang="en-US"/>
          </a:p>
        </p:txBody>
      </p:sp>
      <p:sp>
        <p:nvSpPr>
          <p:cNvPr id="7" name="Chỗ dành sẵn cho Số hiệu Bản chiếu 6">
            <a:extLst>
              <a:ext uri="{FF2B5EF4-FFF2-40B4-BE49-F238E27FC236}">
                <a16:creationId xmlns:a16="http://schemas.microsoft.com/office/drawing/2014/main" id="{E5DE7B70-3F90-8DCD-B944-EAACCC907BD0}"/>
              </a:ext>
            </a:extLst>
          </p:cNvPr>
          <p:cNvSpPr>
            <a:spLocks noGrp="1"/>
          </p:cNvSpPr>
          <p:nvPr>
            <p:ph type="sldNum" sz="quarter" idx="12"/>
          </p:nvPr>
        </p:nvSpPr>
        <p:spPr/>
        <p:txBody>
          <a:bodyPr/>
          <a:lstStyle>
            <a:lvl1pPr>
              <a:defRPr/>
            </a:lvl1pPr>
          </a:lstStyle>
          <a:p>
            <a:fld id="{936D156E-AC2B-4511-ABAB-7D0EE85F3489}" type="slidenum">
              <a:rPr lang="en-US" altLang="en-US"/>
              <a:pPr/>
              <a:t>‹#›</a:t>
            </a:fld>
            <a:endParaRPr lang="en-US" altLang="en-US"/>
          </a:p>
        </p:txBody>
      </p:sp>
    </p:spTree>
    <p:extLst>
      <p:ext uri="{BB962C8B-B14F-4D97-AF65-F5344CB8AC3E}">
        <p14:creationId xmlns:p14="http://schemas.microsoft.com/office/powerpoint/2010/main" val="21220127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7440425-E458-EC20-5348-97957F26BC47}"/>
              </a:ext>
            </a:extLst>
          </p:cNvPr>
          <p:cNvSpPr>
            <a:spLocks noGrp="1"/>
          </p:cNvSpPr>
          <p:nvPr>
            <p:ph type="title"/>
          </p:nvPr>
        </p:nvSpPr>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CCBC160D-58FE-169D-1A65-02AAA6ED4780}"/>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A1B2BE31-8428-5252-84D9-A3DD10CFAE65}"/>
              </a:ext>
            </a:extLst>
          </p:cNvPr>
          <p:cNvSpPr>
            <a:spLocks noGrp="1"/>
          </p:cNvSpPr>
          <p:nvPr>
            <p:ph type="dt" sz="half" idx="10"/>
          </p:nvPr>
        </p:nvSpPr>
        <p:spPr/>
        <p:txBody>
          <a:bodyPr/>
          <a:lstStyle>
            <a:lvl1pPr>
              <a:defRPr/>
            </a:lvl1pPr>
          </a:lstStyle>
          <a:p>
            <a:endParaRPr lang="en-US" altLang="en-US"/>
          </a:p>
        </p:txBody>
      </p:sp>
      <p:sp>
        <p:nvSpPr>
          <p:cNvPr id="5" name="Chỗ dành sẵn cho Chân trang 4">
            <a:extLst>
              <a:ext uri="{FF2B5EF4-FFF2-40B4-BE49-F238E27FC236}">
                <a16:creationId xmlns:a16="http://schemas.microsoft.com/office/drawing/2014/main" id="{AE271608-09FD-CD1B-95E3-9E0D85FFC911}"/>
              </a:ext>
            </a:extLst>
          </p:cNvPr>
          <p:cNvSpPr>
            <a:spLocks noGrp="1"/>
          </p:cNvSpPr>
          <p:nvPr>
            <p:ph type="ftr" sz="quarter" idx="11"/>
          </p:nvPr>
        </p:nvSpPr>
        <p:spPr/>
        <p:txBody>
          <a:bodyPr/>
          <a:lstStyle>
            <a:lvl1pPr>
              <a:defRPr/>
            </a:lvl1pPr>
          </a:lstStyle>
          <a:p>
            <a:endParaRPr lang="en-US" altLang="en-US"/>
          </a:p>
        </p:txBody>
      </p:sp>
      <p:sp>
        <p:nvSpPr>
          <p:cNvPr id="6" name="Chỗ dành sẵn cho Số hiệu Bản chiếu 5">
            <a:extLst>
              <a:ext uri="{FF2B5EF4-FFF2-40B4-BE49-F238E27FC236}">
                <a16:creationId xmlns:a16="http://schemas.microsoft.com/office/drawing/2014/main" id="{BE6A47D8-EB26-1253-2B18-995EC76652C6}"/>
              </a:ext>
            </a:extLst>
          </p:cNvPr>
          <p:cNvSpPr>
            <a:spLocks noGrp="1"/>
          </p:cNvSpPr>
          <p:nvPr>
            <p:ph type="sldNum" sz="quarter" idx="12"/>
          </p:nvPr>
        </p:nvSpPr>
        <p:spPr/>
        <p:txBody>
          <a:bodyPr/>
          <a:lstStyle>
            <a:lvl1pPr>
              <a:defRPr/>
            </a:lvl1pPr>
          </a:lstStyle>
          <a:p>
            <a:fld id="{C60B03EA-1885-400F-A0C3-608452E4DEFB}" type="slidenum">
              <a:rPr lang="en-US" altLang="en-US"/>
              <a:pPr/>
              <a:t>‹#›</a:t>
            </a:fld>
            <a:endParaRPr lang="en-US" altLang="en-US"/>
          </a:p>
        </p:txBody>
      </p:sp>
    </p:spTree>
    <p:extLst>
      <p:ext uri="{BB962C8B-B14F-4D97-AF65-F5344CB8AC3E}">
        <p14:creationId xmlns:p14="http://schemas.microsoft.com/office/powerpoint/2010/main" val="15605494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A5B5DCB6-1C9B-8379-53BB-1855DD96D992}"/>
              </a:ext>
            </a:extLst>
          </p:cNvPr>
          <p:cNvSpPr>
            <a:spLocks noGrp="1"/>
          </p:cNvSpPr>
          <p:nvPr>
            <p:ph type="title" orient="vert"/>
          </p:nvPr>
        </p:nvSpPr>
        <p:spPr>
          <a:xfrm>
            <a:off x="8839200" y="277813"/>
            <a:ext cx="2743200" cy="5853112"/>
          </a:xfr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0477BC19-0A25-16A9-0686-A51687D7F194}"/>
              </a:ext>
            </a:extLst>
          </p:cNvPr>
          <p:cNvSpPr>
            <a:spLocks noGrp="1"/>
          </p:cNvSpPr>
          <p:nvPr>
            <p:ph type="body" orient="vert" idx="1"/>
          </p:nvPr>
        </p:nvSpPr>
        <p:spPr>
          <a:xfrm>
            <a:off x="609600" y="277813"/>
            <a:ext cx="8026400" cy="5853112"/>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96D38297-60FF-6ED3-F61E-C3263105BAB7}"/>
              </a:ext>
            </a:extLst>
          </p:cNvPr>
          <p:cNvSpPr>
            <a:spLocks noGrp="1"/>
          </p:cNvSpPr>
          <p:nvPr>
            <p:ph type="dt" sz="half" idx="10"/>
          </p:nvPr>
        </p:nvSpPr>
        <p:spPr/>
        <p:txBody>
          <a:bodyPr/>
          <a:lstStyle>
            <a:lvl1pPr>
              <a:defRPr/>
            </a:lvl1pPr>
          </a:lstStyle>
          <a:p>
            <a:endParaRPr lang="en-US" altLang="en-US"/>
          </a:p>
        </p:txBody>
      </p:sp>
      <p:sp>
        <p:nvSpPr>
          <p:cNvPr id="5" name="Chỗ dành sẵn cho Chân trang 4">
            <a:extLst>
              <a:ext uri="{FF2B5EF4-FFF2-40B4-BE49-F238E27FC236}">
                <a16:creationId xmlns:a16="http://schemas.microsoft.com/office/drawing/2014/main" id="{6DBC7870-4285-F35A-D1D4-E2C6AA7D1E44}"/>
              </a:ext>
            </a:extLst>
          </p:cNvPr>
          <p:cNvSpPr>
            <a:spLocks noGrp="1"/>
          </p:cNvSpPr>
          <p:nvPr>
            <p:ph type="ftr" sz="quarter" idx="11"/>
          </p:nvPr>
        </p:nvSpPr>
        <p:spPr/>
        <p:txBody>
          <a:bodyPr/>
          <a:lstStyle>
            <a:lvl1pPr>
              <a:defRPr/>
            </a:lvl1pPr>
          </a:lstStyle>
          <a:p>
            <a:endParaRPr lang="en-US" altLang="en-US"/>
          </a:p>
        </p:txBody>
      </p:sp>
      <p:sp>
        <p:nvSpPr>
          <p:cNvPr id="6" name="Chỗ dành sẵn cho Số hiệu Bản chiếu 5">
            <a:extLst>
              <a:ext uri="{FF2B5EF4-FFF2-40B4-BE49-F238E27FC236}">
                <a16:creationId xmlns:a16="http://schemas.microsoft.com/office/drawing/2014/main" id="{F00BD68A-5B28-D503-0C4F-7B43E0D7BA6D}"/>
              </a:ext>
            </a:extLst>
          </p:cNvPr>
          <p:cNvSpPr>
            <a:spLocks noGrp="1"/>
          </p:cNvSpPr>
          <p:nvPr>
            <p:ph type="sldNum" sz="quarter" idx="12"/>
          </p:nvPr>
        </p:nvSpPr>
        <p:spPr/>
        <p:txBody>
          <a:bodyPr/>
          <a:lstStyle>
            <a:lvl1pPr>
              <a:defRPr/>
            </a:lvl1pPr>
          </a:lstStyle>
          <a:p>
            <a:fld id="{6EB8DDBA-D953-4AD7-A843-B2406F5C59D3}" type="slidenum">
              <a:rPr lang="en-US" altLang="en-US"/>
              <a:pPr/>
              <a:t>‹#›</a:t>
            </a:fld>
            <a:endParaRPr lang="en-US" altLang="en-US"/>
          </a:p>
        </p:txBody>
      </p:sp>
    </p:spTree>
    <p:extLst>
      <p:ext uri="{BB962C8B-B14F-4D97-AF65-F5344CB8AC3E}">
        <p14:creationId xmlns:p14="http://schemas.microsoft.com/office/powerpoint/2010/main" val="34079112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bl" preserve="1">
  <p:cSld name="Tiêu đề và Bả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06DBE6D-FB55-4511-9562-47A736CE7EB4}"/>
              </a:ext>
            </a:extLst>
          </p:cNvPr>
          <p:cNvSpPr>
            <a:spLocks noGrp="1"/>
          </p:cNvSpPr>
          <p:nvPr>
            <p:ph type="title"/>
          </p:nvPr>
        </p:nvSpPr>
        <p:spPr>
          <a:xfrm>
            <a:off x="609600" y="277814"/>
            <a:ext cx="10972800" cy="1139825"/>
          </a:xfrm>
        </p:spPr>
        <p:txBody>
          <a:bodyPr/>
          <a:lstStyle/>
          <a:p>
            <a:r>
              <a:rPr lang="vi-VN"/>
              <a:t>Bấm để sửa kiểu tiêu đề Bản cái</a:t>
            </a:r>
          </a:p>
        </p:txBody>
      </p:sp>
      <p:sp>
        <p:nvSpPr>
          <p:cNvPr id="3" name="Chỗ dành sẵn cho Bảng 2">
            <a:extLst>
              <a:ext uri="{FF2B5EF4-FFF2-40B4-BE49-F238E27FC236}">
                <a16:creationId xmlns:a16="http://schemas.microsoft.com/office/drawing/2014/main" id="{F30A6D4A-F55C-E17B-A27E-DCD7A59869BA}"/>
              </a:ext>
            </a:extLst>
          </p:cNvPr>
          <p:cNvSpPr>
            <a:spLocks noGrp="1"/>
          </p:cNvSpPr>
          <p:nvPr>
            <p:ph type="tbl" idx="1"/>
          </p:nvPr>
        </p:nvSpPr>
        <p:spPr>
          <a:xfrm>
            <a:off x="609600" y="1600201"/>
            <a:ext cx="10972800" cy="4530725"/>
          </a:xfrm>
        </p:spPr>
        <p:txBody>
          <a:bodyPr/>
          <a:lstStyle/>
          <a:p>
            <a:endParaRPr lang="vi-VN"/>
          </a:p>
        </p:txBody>
      </p:sp>
      <p:sp>
        <p:nvSpPr>
          <p:cNvPr id="4" name="Chỗ dành sẵn cho Ngày tháng 3">
            <a:extLst>
              <a:ext uri="{FF2B5EF4-FFF2-40B4-BE49-F238E27FC236}">
                <a16:creationId xmlns:a16="http://schemas.microsoft.com/office/drawing/2014/main" id="{259B2EF7-61C5-9202-6C91-6B7839AFF57D}"/>
              </a:ext>
            </a:extLst>
          </p:cNvPr>
          <p:cNvSpPr>
            <a:spLocks noGrp="1"/>
          </p:cNvSpPr>
          <p:nvPr>
            <p:ph type="dt" sz="half" idx="10"/>
          </p:nvPr>
        </p:nvSpPr>
        <p:spPr>
          <a:xfrm>
            <a:off x="609600" y="6243638"/>
            <a:ext cx="2844800" cy="457200"/>
          </a:xfrm>
        </p:spPr>
        <p:txBody>
          <a:bodyPr/>
          <a:lstStyle>
            <a:lvl1pPr>
              <a:defRPr/>
            </a:lvl1pPr>
          </a:lstStyle>
          <a:p>
            <a:endParaRPr lang="en-US" altLang="en-US"/>
          </a:p>
        </p:txBody>
      </p:sp>
      <p:sp>
        <p:nvSpPr>
          <p:cNvPr id="5" name="Chỗ dành sẵn cho Chân trang 4">
            <a:extLst>
              <a:ext uri="{FF2B5EF4-FFF2-40B4-BE49-F238E27FC236}">
                <a16:creationId xmlns:a16="http://schemas.microsoft.com/office/drawing/2014/main" id="{79F7901E-5CF0-B003-C828-DC2971D99CAE}"/>
              </a:ext>
            </a:extLst>
          </p:cNvPr>
          <p:cNvSpPr>
            <a:spLocks noGrp="1"/>
          </p:cNvSpPr>
          <p:nvPr>
            <p:ph type="ftr" sz="quarter" idx="11"/>
          </p:nvPr>
        </p:nvSpPr>
        <p:spPr>
          <a:xfrm>
            <a:off x="4165600" y="6248400"/>
            <a:ext cx="3860800" cy="457200"/>
          </a:xfrm>
        </p:spPr>
        <p:txBody>
          <a:bodyPr/>
          <a:lstStyle>
            <a:lvl1pPr>
              <a:defRPr/>
            </a:lvl1pPr>
          </a:lstStyle>
          <a:p>
            <a:endParaRPr lang="en-US" altLang="en-US"/>
          </a:p>
        </p:txBody>
      </p:sp>
      <p:sp>
        <p:nvSpPr>
          <p:cNvPr id="6" name="Chỗ dành sẵn cho Số hiệu Bản chiếu 5">
            <a:extLst>
              <a:ext uri="{FF2B5EF4-FFF2-40B4-BE49-F238E27FC236}">
                <a16:creationId xmlns:a16="http://schemas.microsoft.com/office/drawing/2014/main" id="{6A7D520E-9943-FECA-74B8-794A1C4BBA7D}"/>
              </a:ext>
            </a:extLst>
          </p:cNvPr>
          <p:cNvSpPr>
            <a:spLocks noGrp="1"/>
          </p:cNvSpPr>
          <p:nvPr>
            <p:ph type="sldNum" sz="quarter" idx="12"/>
          </p:nvPr>
        </p:nvSpPr>
        <p:spPr>
          <a:xfrm>
            <a:off x="8737600" y="6243638"/>
            <a:ext cx="2844800" cy="457200"/>
          </a:xfrm>
        </p:spPr>
        <p:txBody>
          <a:bodyPr/>
          <a:lstStyle>
            <a:lvl1pPr>
              <a:defRPr/>
            </a:lvl1pPr>
          </a:lstStyle>
          <a:p>
            <a:fld id="{A4629D35-03CC-499F-8E31-DA442AE31BF0}" type="slidenum">
              <a:rPr lang="en-US" altLang="en-US"/>
              <a:pPr/>
              <a:t>‹#›</a:t>
            </a:fld>
            <a:endParaRPr lang="en-US" altLang="en-US"/>
          </a:p>
        </p:txBody>
      </p:sp>
    </p:spTree>
    <p:extLst>
      <p:ext uri="{BB962C8B-B14F-4D97-AF65-F5344CB8AC3E}">
        <p14:creationId xmlns:p14="http://schemas.microsoft.com/office/powerpoint/2010/main" val="9539322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FF52D26-AEE3-42E8-B9DA-699844620238}"/>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id="{2B17DDE3-6DEF-4068-A5FC-09F152445B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66F7E149-5C76-40B1-B032-4AFDACF355F6}"/>
              </a:ext>
            </a:extLst>
          </p:cNvPr>
          <p:cNvSpPr>
            <a:spLocks noGrp="1"/>
          </p:cNvSpPr>
          <p:nvPr>
            <p:ph type="dt" sz="half" idx="10"/>
          </p:nvPr>
        </p:nvSpPr>
        <p:spPr/>
        <p:txBody>
          <a:bodyPr/>
          <a:lstStyle>
            <a:lvl1pPr>
              <a:defRPr/>
            </a:lvl1pPr>
          </a:lstStyle>
          <a:p>
            <a:fld id="{F7689EC5-67DA-4E73-B62B-22BF31307559}" type="datetimeFigureOut">
              <a:rPr lang="vi-VN" altLang="vi-VN"/>
              <a:pPr/>
              <a:t>25/01/2024</a:t>
            </a:fld>
            <a:endParaRPr lang="vi-VN" altLang="vi-VN"/>
          </a:p>
        </p:txBody>
      </p:sp>
      <p:sp>
        <p:nvSpPr>
          <p:cNvPr id="5" name="Chỗ dành sẵn cho Chân trang 4">
            <a:extLst>
              <a:ext uri="{FF2B5EF4-FFF2-40B4-BE49-F238E27FC236}">
                <a16:creationId xmlns:a16="http://schemas.microsoft.com/office/drawing/2014/main" id="{4652D354-055B-457C-9C11-CA13C253502F}"/>
              </a:ext>
            </a:extLst>
          </p:cNvPr>
          <p:cNvSpPr>
            <a:spLocks noGrp="1"/>
          </p:cNvSpPr>
          <p:nvPr>
            <p:ph type="ftr" sz="quarter" idx="11"/>
          </p:nvPr>
        </p:nvSpPr>
        <p:spPr/>
        <p:txBody>
          <a:bodyPr/>
          <a:lstStyle>
            <a:lvl1pPr>
              <a:defRPr/>
            </a:lvl1pPr>
          </a:lstStyle>
          <a:p>
            <a:endParaRPr lang="vi-VN" altLang="vi-VN"/>
          </a:p>
        </p:txBody>
      </p:sp>
      <p:sp>
        <p:nvSpPr>
          <p:cNvPr id="6" name="Chỗ dành sẵn cho Số hiệu Bản chiếu 5">
            <a:extLst>
              <a:ext uri="{FF2B5EF4-FFF2-40B4-BE49-F238E27FC236}">
                <a16:creationId xmlns:a16="http://schemas.microsoft.com/office/drawing/2014/main" id="{1ACAD4DE-26F2-46B6-9561-F386434826B2}"/>
              </a:ext>
            </a:extLst>
          </p:cNvPr>
          <p:cNvSpPr>
            <a:spLocks noGrp="1"/>
          </p:cNvSpPr>
          <p:nvPr>
            <p:ph type="sldNum" sz="quarter" idx="12"/>
          </p:nvPr>
        </p:nvSpPr>
        <p:spPr/>
        <p:txBody>
          <a:bodyPr/>
          <a:lstStyle>
            <a:lvl1pPr>
              <a:defRPr/>
            </a:lvl1pPr>
          </a:lstStyle>
          <a:p>
            <a:fld id="{A7E010B3-D18D-4F63-9655-ACA6802F3E26}" type="slidenum">
              <a:rPr lang="vi-VN" altLang="vi-VN"/>
              <a:pPr/>
              <a:t>‹#›</a:t>
            </a:fld>
            <a:endParaRPr lang="vi-VN" altLang="vi-VN"/>
          </a:p>
        </p:txBody>
      </p:sp>
    </p:spTree>
    <p:extLst>
      <p:ext uri="{BB962C8B-B14F-4D97-AF65-F5344CB8AC3E}">
        <p14:creationId xmlns:p14="http://schemas.microsoft.com/office/powerpoint/2010/main" val="2865576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04B5870-42DF-4D63-A93C-9E5DF8B84213}"/>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096A82A9-B6F9-4C5A-A2D9-5C3B58D7F68D}"/>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DC8CBE24-A9BA-476F-B8EB-F7A5372582E7}"/>
              </a:ext>
            </a:extLst>
          </p:cNvPr>
          <p:cNvSpPr>
            <a:spLocks noGrp="1"/>
          </p:cNvSpPr>
          <p:nvPr>
            <p:ph type="dt" sz="half" idx="10"/>
          </p:nvPr>
        </p:nvSpPr>
        <p:spPr/>
        <p:txBody>
          <a:bodyPr/>
          <a:lstStyle>
            <a:lvl1pPr>
              <a:defRPr/>
            </a:lvl1pPr>
          </a:lstStyle>
          <a:p>
            <a:fld id="{248480A2-99B2-49E4-B590-BC23B9782566}" type="datetimeFigureOut">
              <a:rPr lang="vi-VN" altLang="vi-VN"/>
              <a:pPr/>
              <a:t>25/01/2024</a:t>
            </a:fld>
            <a:endParaRPr lang="vi-VN" altLang="vi-VN"/>
          </a:p>
        </p:txBody>
      </p:sp>
      <p:sp>
        <p:nvSpPr>
          <p:cNvPr id="5" name="Chỗ dành sẵn cho Chân trang 4">
            <a:extLst>
              <a:ext uri="{FF2B5EF4-FFF2-40B4-BE49-F238E27FC236}">
                <a16:creationId xmlns:a16="http://schemas.microsoft.com/office/drawing/2014/main" id="{15851808-0503-4295-ACC8-20748522F196}"/>
              </a:ext>
            </a:extLst>
          </p:cNvPr>
          <p:cNvSpPr>
            <a:spLocks noGrp="1"/>
          </p:cNvSpPr>
          <p:nvPr>
            <p:ph type="ftr" sz="quarter" idx="11"/>
          </p:nvPr>
        </p:nvSpPr>
        <p:spPr/>
        <p:txBody>
          <a:bodyPr/>
          <a:lstStyle>
            <a:lvl1pPr>
              <a:defRPr/>
            </a:lvl1pPr>
          </a:lstStyle>
          <a:p>
            <a:endParaRPr lang="vi-VN" altLang="vi-VN"/>
          </a:p>
        </p:txBody>
      </p:sp>
      <p:sp>
        <p:nvSpPr>
          <p:cNvPr id="6" name="Chỗ dành sẵn cho Số hiệu Bản chiếu 5">
            <a:extLst>
              <a:ext uri="{FF2B5EF4-FFF2-40B4-BE49-F238E27FC236}">
                <a16:creationId xmlns:a16="http://schemas.microsoft.com/office/drawing/2014/main" id="{06C1AB4E-EB75-48A2-8244-1916D175AD40}"/>
              </a:ext>
            </a:extLst>
          </p:cNvPr>
          <p:cNvSpPr>
            <a:spLocks noGrp="1"/>
          </p:cNvSpPr>
          <p:nvPr>
            <p:ph type="sldNum" sz="quarter" idx="12"/>
          </p:nvPr>
        </p:nvSpPr>
        <p:spPr/>
        <p:txBody>
          <a:bodyPr/>
          <a:lstStyle>
            <a:lvl1pPr>
              <a:defRPr/>
            </a:lvl1pPr>
          </a:lstStyle>
          <a:p>
            <a:fld id="{C9034616-4A08-407D-AE85-271CB2F38B32}" type="slidenum">
              <a:rPr lang="vi-VN" altLang="vi-VN"/>
              <a:pPr/>
              <a:t>‹#›</a:t>
            </a:fld>
            <a:endParaRPr lang="vi-VN" altLang="vi-VN"/>
          </a:p>
        </p:txBody>
      </p:sp>
    </p:spTree>
    <p:extLst>
      <p:ext uri="{BB962C8B-B14F-4D97-AF65-F5344CB8AC3E}">
        <p14:creationId xmlns:p14="http://schemas.microsoft.com/office/powerpoint/2010/main" val="31824231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CE77182-C44B-4D58-B508-964569DF0C18}"/>
              </a:ext>
            </a:extLst>
          </p:cNvPr>
          <p:cNvSpPr>
            <a:spLocks noGrp="1"/>
          </p:cNvSpPr>
          <p:nvPr>
            <p:ph type="title"/>
          </p:nvPr>
        </p:nvSpPr>
        <p:spPr>
          <a:xfrm>
            <a:off x="831851" y="1709739"/>
            <a:ext cx="10515600" cy="2852737"/>
          </a:xfr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id="{5CFA3A58-C1D7-4633-914F-4925DDEDB615}"/>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D6CF66C3-5C2B-4181-A3E5-AD40EF441BB9}"/>
              </a:ext>
            </a:extLst>
          </p:cNvPr>
          <p:cNvSpPr>
            <a:spLocks noGrp="1"/>
          </p:cNvSpPr>
          <p:nvPr>
            <p:ph type="dt" sz="half" idx="10"/>
          </p:nvPr>
        </p:nvSpPr>
        <p:spPr/>
        <p:txBody>
          <a:bodyPr/>
          <a:lstStyle>
            <a:lvl1pPr>
              <a:defRPr/>
            </a:lvl1pPr>
          </a:lstStyle>
          <a:p>
            <a:fld id="{22869B64-CF71-4560-A030-CEE5F81F0FD6}" type="datetimeFigureOut">
              <a:rPr lang="vi-VN" altLang="vi-VN"/>
              <a:pPr/>
              <a:t>25/01/2024</a:t>
            </a:fld>
            <a:endParaRPr lang="vi-VN" altLang="vi-VN"/>
          </a:p>
        </p:txBody>
      </p:sp>
      <p:sp>
        <p:nvSpPr>
          <p:cNvPr id="5" name="Chỗ dành sẵn cho Chân trang 4">
            <a:extLst>
              <a:ext uri="{FF2B5EF4-FFF2-40B4-BE49-F238E27FC236}">
                <a16:creationId xmlns:a16="http://schemas.microsoft.com/office/drawing/2014/main" id="{CBC72E0C-40DF-49EA-8DCC-6861698A0B1C}"/>
              </a:ext>
            </a:extLst>
          </p:cNvPr>
          <p:cNvSpPr>
            <a:spLocks noGrp="1"/>
          </p:cNvSpPr>
          <p:nvPr>
            <p:ph type="ftr" sz="quarter" idx="11"/>
          </p:nvPr>
        </p:nvSpPr>
        <p:spPr/>
        <p:txBody>
          <a:bodyPr/>
          <a:lstStyle>
            <a:lvl1pPr>
              <a:defRPr/>
            </a:lvl1pPr>
          </a:lstStyle>
          <a:p>
            <a:endParaRPr lang="vi-VN" altLang="vi-VN"/>
          </a:p>
        </p:txBody>
      </p:sp>
      <p:sp>
        <p:nvSpPr>
          <p:cNvPr id="6" name="Chỗ dành sẵn cho Số hiệu Bản chiếu 5">
            <a:extLst>
              <a:ext uri="{FF2B5EF4-FFF2-40B4-BE49-F238E27FC236}">
                <a16:creationId xmlns:a16="http://schemas.microsoft.com/office/drawing/2014/main" id="{C6FE0EF0-6C01-40C8-869B-776AAEE7E80A}"/>
              </a:ext>
            </a:extLst>
          </p:cNvPr>
          <p:cNvSpPr>
            <a:spLocks noGrp="1"/>
          </p:cNvSpPr>
          <p:nvPr>
            <p:ph type="sldNum" sz="quarter" idx="12"/>
          </p:nvPr>
        </p:nvSpPr>
        <p:spPr/>
        <p:txBody>
          <a:bodyPr/>
          <a:lstStyle>
            <a:lvl1pPr>
              <a:defRPr/>
            </a:lvl1pPr>
          </a:lstStyle>
          <a:p>
            <a:fld id="{5A995A08-3291-4DE0-855B-560633C2D07B}" type="slidenum">
              <a:rPr lang="vi-VN" altLang="vi-VN"/>
              <a:pPr/>
              <a:t>‹#›</a:t>
            </a:fld>
            <a:endParaRPr lang="vi-VN" altLang="vi-VN"/>
          </a:p>
        </p:txBody>
      </p:sp>
    </p:spTree>
    <p:extLst>
      <p:ext uri="{BB962C8B-B14F-4D97-AF65-F5344CB8AC3E}">
        <p14:creationId xmlns:p14="http://schemas.microsoft.com/office/powerpoint/2010/main" val="32965917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A495757-81AF-4216-BDEE-9B8334B037A4}"/>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06924B40-95C9-48E0-9955-365AA7EBD0C9}"/>
              </a:ext>
            </a:extLst>
          </p:cNvPr>
          <p:cNvSpPr>
            <a:spLocks noGrp="1"/>
          </p:cNvSpPr>
          <p:nvPr>
            <p:ph sz="half" idx="1"/>
          </p:nvPr>
        </p:nvSpPr>
        <p:spPr>
          <a:xfrm>
            <a:off x="609600" y="1600201"/>
            <a:ext cx="5384800" cy="4525963"/>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FBD4E415-3ED7-4878-9318-521F06A237B7}"/>
              </a:ext>
            </a:extLst>
          </p:cNvPr>
          <p:cNvSpPr>
            <a:spLocks noGrp="1"/>
          </p:cNvSpPr>
          <p:nvPr>
            <p:ph sz="half" idx="2"/>
          </p:nvPr>
        </p:nvSpPr>
        <p:spPr>
          <a:xfrm>
            <a:off x="6197600" y="1600201"/>
            <a:ext cx="5384800" cy="4525963"/>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F7D4CD6E-D367-41A1-A80F-5F4365AC38C7}"/>
              </a:ext>
            </a:extLst>
          </p:cNvPr>
          <p:cNvSpPr>
            <a:spLocks noGrp="1"/>
          </p:cNvSpPr>
          <p:nvPr>
            <p:ph type="dt" sz="half" idx="10"/>
          </p:nvPr>
        </p:nvSpPr>
        <p:spPr/>
        <p:txBody>
          <a:bodyPr/>
          <a:lstStyle>
            <a:lvl1pPr>
              <a:defRPr/>
            </a:lvl1pPr>
          </a:lstStyle>
          <a:p>
            <a:fld id="{5D4328B0-136C-43AA-BB5B-01327FDD43D8}" type="datetimeFigureOut">
              <a:rPr lang="vi-VN" altLang="vi-VN"/>
              <a:pPr/>
              <a:t>25/01/2024</a:t>
            </a:fld>
            <a:endParaRPr lang="vi-VN" altLang="vi-VN"/>
          </a:p>
        </p:txBody>
      </p:sp>
      <p:sp>
        <p:nvSpPr>
          <p:cNvPr id="6" name="Chỗ dành sẵn cho Chân trang 5">
            <a:extLst>
              <a:ext uri="{FF2B5EF4-FFF2-40B4-BE49-F238E27FC236}">
                <a16:creationId xmlns:a16="http://schemas.microsoft.com/office/drawing/2014/main" id="{E7AF745C-9E54-4625-97DF-25BD6686D684}"/>
              </a:ext>
            </a:extLst>
          </p:cNvPr>
          <p:cNvSpPr>
            <a:spLocks noGrp="1"/>
          </p:cNvSpPr>
          <p:nvPr>
            <p:ph type="ftr" sz="quarter" idx="11"/>
          </p:nvPr>
        </p:nvSpPr>
        <p:spPr/>
        <p:txBody>
          <a:bodyPr/>
          <a:lstStyle>
            <a:lvl1pPr>
              <a:defRPr/>
            </a:lvl1pPr>
          </a:lstStyle>
          <a:p>
            <a:endParaRPr lang="vi-VN" altLang="vi-VN"/>
          </a:p>
        </p:txBody>
      </p:sp>
      <p:sp>
        <p:nvSpPr>
          <p:cNvPr id="7" name="Chỗ dành sẵn cho Số hiệu Bản chiếu 6">
            <a:extLst>
              <a:ext uri="{FF2B5EF4-FFF2-40B4-BE49-F238E27FC236}">
                <a16:creationId xmlns:a16="http://schemas.microsoft.com/office/drawing/2014/main" id="{DD2AD435-0D78-4CCD-80E2-50C89EF37CEF}"/>
              </a:ext>
            </a:extLst>
          </p:cNvPr>
          <p:cNvSpPr>
            <a:spLocks noGrp="1"/>
          </p:cNvSpPr>
          <p:nvPr>
            <p:ph type="sldNum" sz="quarter" idx="12"/>
          </p:nvPr>
        </p:nvSpPr>
        <p:spPr/>
        <p:txBody>
          <a:bodyPr/>
          <a:lstStyle>
            <a:lvl1pPr>
              <a:defRPr/>
            </a:lvl1pPr>
          </a:lstStyle>
          <a:p>
            <a:fld id="{088B6145-B66E-423D-B900-8F34E9416869}" type="slidenum">
              <a:rPr lang="vi-VN" altLang="vi-VN"/>
              <a:pPr/>
              <a:t>‹#›</a:t>
            </a:fld>
            <a:endParaRPr lang="vi-VN" altLang="vi-VN"/>
          </a:p>
        </p:txBody>
      </p:sp>
    </p:spTree>
    <p:extLst>
      <p:ext uri="{BB962C8B-B14F-4D97-AF65-F5344CB8AC3E}">
        <p14:creationId xmlns:p14="http://schemas.microsoft.com/office/powerpoint/2010/main" val="4339207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ED962B7-3988-4533-8E5C-693AAC2264C1}"/>
              </a:ext>
            </a:extLst>
          </p:cNvPr>
          <p:cNvSpPr>
            <a:spLocks noGrp="1"/>
          </p:cNvSpPr>
          <p:nvPr>
            <p:ph type="title"/>
          </p:nvPr>
        </p:nvSpPr>
        <p:spPr>
          <a:xfrm>
            <a:off x="840317" y="365126"/>
            <a:ext cx="10515600" cy="1325563"/>
          </a:xfr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934A33F1-7C21-4FC8-B7D3-1E2C53659801}"/>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3672ACF5-0FB8-4BC1-8FE9-F680D45B608B}"/>
              </a:ext>
            </a:extLst>
          </p:cNvPr>
          <p:cNvSpPr>
            <a:spLocks noGrp="1"/>
          </p:cNvSpPr>
          <p:nvPr>
            <p:ph sz="half" idx="2"/>
          </p:nvPr>
        </p:nvSpPr>
        <p:spPr>
          <a:xfrm>
            <a:off x="840318" y="2505075"/>
            <a:ext cx="5158316"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443C63D0-A017-467C-AF4F-6C17B3DA7DB4}"/>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3B867C5F-453F-4CA1-AB4B-7739A59ACCF9}"/>
              </a:ext>
            </a:extLst>
          </p:cNvPr>
          <p:cNvSpPr>
            <a:spLocks noGrp="1"/>
          </p:cNvSpPr>
          <p:nvPr>
            <p:ph sz="quarter" idx="4"/>
          </p:nvPr>
        </p:nvSpPr>
        <p:spPr>
          <a:xfrm>
            <a:off x="6172200" y="2505075"/>
            <a:ext cx="518371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8D408EE4-E9EC-41B4-B4D1-996A498D1425}"/>
              </a:ext>
            </a:extLst>
          </p:cNvPr>
          <p:cNvSpPr>
            <a:spLocks noGrp="1"/>
          </p:cNvSpPr>
          <p:nvPr>
            <p:ph type="dt" sz="half" idx="10"/>
          </p:nvPr>
        </p:nvSpPr>
        <p:spPr/>
        <p:txBody>
          <a:bodyPr/>
          <a:lstStyle>
            <a:lvl1pPr>
              <a:defRPr/>
            </a:lvl1pPr>
          </a:lstStyle>
          <a:p>
            <a:fld id="{ECB9A991-1D8E-4CEE-85ED-9A9F8B032A95}" type="datetimeFigureOut">
              <a:rPr lang="vi-VN" altLang="vi-VN"/>
              <a:pPr/>
              <a:t>25/01/2024</a:t>
            </a:fld>
            <a:endParaRPr lang="vi-VN" altLang="vi-VN"/>
          </a:p>
        </p:txBody>
      </p:sp>
      <p:sp>
        <p:nvSpPr>
          <p:cNvPr id="8" name="Chỗ dành sẵn cho Chân trang 7">
            <a:extLst>
              <a:ext uri="{FF2B5EF4-FFF2-40B4-BE49-F238E27FC236}">
                <a16:creationId xmlns:a16="http://schemas.microsoft.com/office/drawing/2014/main" id="{DC7A693A-D03A-43FA-8459-DAC1CA2C11E5}"/>
              </a:ext>
            </a:extLst>
          </p:cNvPr>
          <p:cNvSpPr>
            <a:spLocks noGrp="1"/>
          </p:cNvSpPr>
          <p:nvPr>
            <p:ph type="ftr" sz="quarter" idx="11"/>
          </p:nvPr>
        </p:nvSpPr>
        <p:spPr/>
        <p:txBody>
          <a:bodyPr/>
          <a:lstStyle>
            <a:lvl1pPr>
              <a:defRPr/>
            </a:lvl1pPr>
          </a:lstStyle>
          <a:p>
            <a:endParaRPr lang="vi-VN" altLang="vi-VN"/>
          </a:p>
        </p:txBody>
      </p:sp>
      <p:sp>
        <p:nvSpPr>
          <p:cNvPr id="9" name="Chỗ dành sẵn cho Số hiệu Bản chiếu 8">
            <a:extLst>
              <a:ext uri="{FF2B5EF4-FFF2-40B4-BE49-F238E27FC236}">
                <a16:creationId xmlns:a16="http://schemas.microsoft.com/office/drawing/2014/main" id="{E109ED5B-CB4B-4D0F-BAA7-BB882643F505}"/>
              </a:ext>
            </a:extLst>
          </p:cNvPr>
          <p:cNvSpPr>
            <a:spLocks noGrp="1"/>
          </p:cNvSpPr>
          <p:nvPr>
            <p:ph type="sldNum" sz="quarter" idx="12"/>
          </p:nvPr>
        </p:nvSpPr>
        <p:spPr/>
        <p:txBody>
          <a:bodyPr/>
          <a:lstStyle>
            <a:lvl1pPr>
              <a:defRPr/>
            </a:lvl1pPr>
          </a:lstStyle>
          <a:p>
            <a:fld id="{0F454A7F-C52A-4754-A4F8-A9CC1A99591D}" type="slidenum">
              <a:rPr lang="vi-VN" altLang="vi-VN"/>
              <a:pPr/>
              <a:t>‹#›</a:t>
            </a:fld>
            <a:endParaRPr lang="vi-VN" altLang="vi-VN"/>
          </a:p>
        </p:txBody>
      </p:sp>
    </p:spTree>
    <p:extLst>
      <p:ext uri="{BB962C8B-B14F-4D97-AF65-F5344CB8AC3E}">
        <p14:creationId xmlns:p14="http://schemas.microsoft.com/office/powerpoint/2010/main" val="41179627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E357BB0-441F-4EA2-A324-4FB3E10C2EEB}"/>
              </a:ext>
            </a:extLst>
          </p:cNvPr>
          <p:cNvSpPr>
            <a:spLocks noGrp="1"/>
          </p:cNvSpPr>
          <p:nvPr>
            <p:ph type="title"/>
          </p:nvPr>
        </p:nvSpPr>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89846E85-A2C0-46A7-8DD3-BDB7E4D113AC}"/>
              </a:ext>
            </a:extLst>
          </p:cNvPr>
          <p:cNvSpPr>
            <a:spLocks noGrp="1"/>
          </p:cNvSpPr>
          <p:nvPr>
            <p:ph type="dt" sz="half" idx="10"/>
          </p:nvPr>
        </p:nvSpPr>
        <p:spPr/>
        <p:txBody>
          <a:bodyPr/>
          <a:lstStyle>
            <a:lvl1pPr>
              <a:defRPr/>
            </a:lvl1pPr>
          </a:lstStyle>
          <a:p>
            <a:fld id="{C8BBA213-09BE-4397-8255-69EBC020E806}" type="datetimeFigureOut">
              <a:rPr lang="vi-VN" altLang="vi-VN"/>
              <a:pPr/>
              <a:t>25/01/2024</a:t>
            </a:fld>
            <a:endParaRPr lang="vi-VN" altLang="vi-VN"/>
          </a:p>
        </p:txBody>
      </p:sp>
      <p:sp>
        <p:nvSpPr>
          <p:cNvPr id="4" name="Chỗ dành sẵn cho Chân trang 3">
            <a:extLst>
              <a:ext uri="{FF2B5EF4-FFF2-40B4-BE49-F238E27FC236}">
                <a16:creationId xmlns:a16="http://schemas.microsoft.com/office/drawing/2014/main" id="{4D1A061C-796A-40A8-AEC5-FBB834B79FCA}"/>
              </a:ext>
            </a:extLst>
          </p:cNvPr>
          <p:cNvSpPr>
            <a:spLocks noGrp="1"/>
          </p:cNvSpPr>
          <p:nvPr>
            <p:ph type="ftr" sz="quarter" idx="11"/>
          </p:nvPr>
        </p:nvSpPr>
        <p:spPr/>
        <p:txBody>
          <a:bodyPr/>
          <a:lstStyle>
            <a:lvl1pPr>
              <a:defRPr/>
            </a:lvl1pPr>
          </a:lstStyle>
          <a:p>
            <a:endParaRPr lang="vi-VN" altLang="vi-VN"/>
          </a:p>
        </p:txBody>
      </p:sp>
      <p:sp>
        <p:nvSpPr>
          <p:cNvPr id="5" name="Chỗ dành sẵn cho Số hiệu Bản chiếu 4">
            <a:extLst>
              <a:ext uri="{FF2B5EF4-FFF2-40B4-BE49-F238E27FC236}">
                <a16:creationId xmlns:a16="http://schemas.microsoft.com/office/drawing/2014/main" id="{E6120061-F813-4428-8DCD-94E44C21B9AD}"/>
              </a:ext>
            </a:extLst>
          </p:cNvPr>
          <p:cNvSpPr>
            <a:spLocks noGrp="1"/>
          </p:cNvSpPr>
          <p:nvPr>
            <p:ph type="sldNum" sz="quarter" idx="12"/>
          </p:nvPr>
        </p:nvSpPr>
        <p:spPr/>
        <p:txBody>
          <a:bodyPr/>
          <a:lstStyle>
            <a:lvl1pPr>
              <a:defRPr/>
            </a:lvl1pPr>
          </a:lstStyle>
          <a:p>
            <a:fld id="{899A02A6-60FE-4D01-839F-13BF5CF148E3}" type="slidenum">
              <a:rPr lang="vi-VN" altLang="vi-VN"/>
              <a:pPr/>
              <a:t>‹#›</a:t>
            </a:fld>
            <a:endParaRPr lang="vi-VN" altLang="vi-VN"/>
          </a:p>
        </p:txBody>
      </p:sp>
    </p:spTree>
    <p:extLst>
      <p:ext uri="{BB962C8B-B14F-4D97-AF65-F5344CB8AC3E}">
        <p14:creationId xmlns:p14="http://schemas.microsoft.com/office/powerpoint/2010/main" val="35347204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23F3F28D-2964-45B2-8CD5-138D2190A640}"/>
              </a:ext>
            </a:extLst>
          </p:cNvPr>
          <p:cNvSpPr>
            <a:spLocks noGrp="1"/>
          </p:cNvSpPr>
          <p:nvPr>
            <p:ph type="dt" sz="half" idx="10"/>
          </p:nvPr>
        </p:nvSpPr>
        <p:spPr/>
        <p:txBody>
          <a:bodyPr/>
          <a:lstStyle>
            <a:lvl1pPr>
              <a:defRPr/>
            </a:lvl1pPr>
          </a:lstStyle>
          <a:p>
            <a:fld id="{6EBA95E8-2F3F-4993-82E9-EFA768179367}" type="datetimeFigureOut">
              <a:rPr lang="vi-VN" altLang="vi-VN"/>
              <a:pPr/>
              <a:t>25/01/2024</a:t>
            </a:fld>
            <a:endParaRPr lang="vi-VN" altLang="vi-VN"/>
          </a:p>
        </p:txBody>
      </p:sp>
      <p:sp>
        <p:nvSpPr>
          <p:cNvPr id="3" name="Chỗ dành sẵn cho Chân trang 2">
            <a:extLst>
              <a:ext uri="{FF2B5EF4-FFF2-40B4-BE49-F238E27FC236}">
                <a16:creationId xmlns:a16="http://schemas.microsoft.com/office/drawing/2014/main" id="{B32EF6F1-74D7-4339-A566-DD743763FBFF}"/>
              </a:ext>
            </a:extLst>
          </p:cNvPr>
          <p:cNvSpPr>
            <a:spLocks noGrp="1"/>
          </p:cNvSpPr>
          <p:nvPr>
            <p:ph type="ftr" sz="quarter" idx="11"/>
          </p:nvPr>
        </p:nvSpPr>
        <p:spPr/>
        <p:txBody>
          <a:bodyPr/>
          <a:lstStyle>
            <a:lvl1pPr>
              <a:defRPr/>
            </a:lvl1pPr>
          </a:lstStyle>
          <a:p>
            <a:endParaRPr lang="vi-VN" altLang="vi-VN"/>
          </a:p>
        </p:txBody>
      </p:sp>
      <p:sp>
        <p:nvSpPr>
          <p:cNvPr id="4" name="Chỗ dành sẵn cho Số hiệu Bản chiếu 3">
            <a:extLst>
              <a:ext uri="{FF2B5EF4-FFF2-40B4-BE49-F238E27FC236}">
                <a16:creationId xmlns:a16="http://schemas.microsoft.com/office/drawing/2014/main" id="{93F6DB91-623E-47BE-80BD-77D824C6ABEE}"/>
              </a:ext>
            </a:extLst>
          </p:cNvPr>
          <p:cNvSpPr>
            <a:spLocks noGrp="1"/>
          </p:cNvSpPr>
          <p:nvPr>
            <p:ph type="sldNum" sz="quarter" idx="12"/>
          </p:nvPr>
        </p:nvSpPr>
        <p:spPr/>
        <p:txBody>
          <a:bodyPr/>
          <a:lstStyle>
            <a:lvl1pPr>
              <a:defRPr/>
            </a:lvl1pPr>
          </a:lstStyle>
          <a:p>
            <a:fld id="{5E0E6F8C-B38E-4407-A696-9A71FF8BF75C}" type="slidenum">
              <a:rPr lang="vi-VN" altLang="vi-VN"/>
              <a:pPr/>
              <a:t>‹#›</a:t>
            </a:fld>
            <a:endParaRPr lang="vi-VN" altLang="vi-VN"/>
          </a:p>
        </p:txBody>
      </p:sp>
    </p:spTree>
    <p:extLst>
      <p:ext uri="{BB962C8B-B14F-4D97-AF65-F5344CB8AC3E}">
        <p14:creationId xmlns:p14="http://schemas.microsoft.com/office/powerpoint/2010/main" val="42046868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DE1A307-D8C0-4CE2-8EBB-9FE066F1E3DF}"/>
              </a:ext>
            </a:extLst>
          </p:cNvPr>
          <p:cNvSpPr>
            <a:spLocks noGrp="1"/>
          </p:cNvSpPr>
          <p:nvPr>
            <p:ph type="title"/>
          </p:nvPr>
        </p:nvSpPr>
        <p:spPr>
          <a:xfrm>
            <a:off x="840318" y="457200"/>
            <a:ext cx="3932767" cy="1600200"/>
          </a:xfr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D75645D5-F6BA-4CB5-9053-5FE13947DCFD}"/>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61C10D18-323D-4453-90B3-74075BA8D700}"/>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92BC0DF9-E95D-48A8-ABE1-A8B734DB6D9D}"/>
              </a:ext>
            </a:extLst>
          </p:cNvPr>
          <p:cNvSpPr>
            <a:spLocks noGrp="1"/>
          </p:cNvSpPr>
          <p:nvPr>
            <p:ph type="dt" sz="half" idx="10"/>
          </p:nvPr>
        </p:nvSpPr>
        <p:spPr/>
        <p:txBody>
          <a:bodyPr/>
          <a:lstStyle>
            <a:lvl1pPr>
              <a:defRPr/>
            </a:lvl1pPr>
          </a:lstStyle>
          <a:p>
            <a:fld id="{2D702EDD-E7BE-4914-A8C2-E366D21B7F1D}" type="datetimeFigureOut">
              <a:rPr lang="vi-VN" altLang="vi-VN"/>
              <a:pPr/>
              <a:t>25/01/2024</a:t>
            </a:fld>
            <a:endParaRPr lang="vi-VN" altLang="vi-VN"/>
          </a:p>
        </p:txBody>
      </p:sp>
      <p:sp>
        <p:nvSpPr>
          <p:cNvPr id="6" name="Chỗ dành sẵn cho Chân trang 5">
            <a:extLst>
              <a:ext uri="{FF2B5EF4-FFF2-40B4-BE49-F238E27FC236}">
                <a16:creationId xmlns:a16="http://schemas.microsoft.com/office/drawing/2014/main" id="{6F1ABB3D-B4AA-4745-ABA4-7D7694B5018E}"/>
              </a:ext>
            </a:extLst>
          </p:cNvPr>
          <p:cNvSpPr>
            <a:spLocks noGrp="1"/>
          </p:cNvSpPr>
          <p:nvPr>
            <p:ph type="ftr" sz="quarter" idx="11"/>
          </p:nvPr>
        </p:nvSpPr>
        <p:spPr/>
        <p:txBody>
          <a:bodyPr/>
          <a:lstStyle>
            <a:lvl1pPr>
              <a:defRPr/>
            </a:lvl1pPr>
          </a:lstStyle>
          <a:p>
            <a:endParaRPr lang="vi-VN" altLang="vi-VN"/>
          </a:p>
        </p:txBody>
      </p:sp>
      <p:sp>
        <p:nvSpPr>
          <p:cNvPr id="7" name="Chỗ dành sẵn cho Số hiệu Bản chiếu 6">
            <a:extLst>
              <a:ext uri="{FF2B5EF4-FFF2-40B4-BE49-F238E27FC236}">
                <a16:creationId xmlns:a16="http://schemas.microsoft.com/office/drawing/2014/main" id="{E373A428-A79D-4BDA-8CD6-2B552A6E5884}"/>
              </a:ext>
            </a:extLst>
          </p:cNvPr>
          <p:cNvSpPr>
            <a:spLocks noGrp="1"/>
          </p:cNvSpPr>
          <p:nvPr>
            <p:ph type="sldNum" sz="quarter" idx="12"/>
          </p:nvPr>
        </p:nvSpPr>
        <p:spPr/>
        <p:txBody>
          <a:bodyPr/>
          <a:lstStyle>
            <a:lvl1pPr>
              <a:defRPr/>
            </a:lvl1pPr>
          </a:lstStyle>
          <a:p>
            <a:fld id="{319D5C2C-BED8-4034-A625-CBEE5E8524B1}" type="slidenum">
              <a:rPr lang="vi-VN" altLang="vi-VN"/>
              <a:pPr/>
              <a:t>‹#›</a:t>
            </a:fld>
            <a:endParaRPr lang="vi-VN" altLang="vi-VN"/>
          </a:p>
        </p:txBody>
      </p:sp>
    </p:spTree>
    <p:extLst>
      <p:ext uri="{BB962C8B-B14F-4D97-AF65-F5344CB8AC3E}">
        <p14:creationId xmlns:p14="http://schemas.microsoft.com/office/powerpoint/2010/main" val="9737068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1A4AD73-22C5-43F4-9932-20D123CD6553}"/>
              </a:ext>
            </a:extLst>
          </p:cNvPr>
          <p:cNvSpPr>
            <a:spLocks noGrp="1"/>
          </p:cNvSpPr>
          <p:nvPr>
            <p:ph type="title"/>
          </p:nvPr>
        </p:nvSpPr>
        <p:spPr>
          <a:xfrm>
            <a:off x="840318" y="457200"/>
            <a:ext cx="3932767" cy="1600200"/>
          </a:xfr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id="{EC14F141-70E2-4AA0-A67F-BAC3B6331C71}"/>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id="{C6B2E897-803E-4A8C-8FEF-3E63BE50E220}"/>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79D5EB24-573F-43EC-9D36-10BE95846220}"/>
              </a:ext>
            </a:extLst>
          </p:cNvPr>
          <p:cNvSpPr>
            <a:spLocks noGrp="1"/>
          </p:cNvSpPr>
          <p:nvPr>
            <p:ph type="dt" sz="half" idx="10"/>
          </p:nvPr>
        </p:nvSpPr>
        <p:spPr/>
        <p:txBody>
          <a:bodyPr/>
          <a:lstStyle>
            <a:lvl1pPr>
              <a:defRPr/>
            </a:lvl1pPr>
          </a:lstStyle>
          <a:p>
            <a:fld id="{8109347F-BA59-46E7-9421-607DD5174720}" type="datetimeFigureOut">
              <a:rPr lang="vi-VN" altLang="vi-VN"/>
              <a:pPr/>
              <a:t>25/01/2024</a:t>
            </a:fld>
            <a:endParaRPr lang="vi-VN" altLang="vi-VN"/>
          </a:p>
        </p:txBody>
      </p:sp>
      <p:sp>
        <p:nvSpPr>
          <p:cNvPr id="6" name="Chỗ dành sẵn cho Chân trang 5">
            <a:extLst>
              <a:ext uri="{FF2B5EF4-FFF2-40B4-BE49-F238E27FC236}">
                <a16:creationId xmlns:a16="http://schemas.microsoft.com/office/drawing/2014/main" id="{D408C4F0-9E58-4E6C-B893-6F6D72E3EB4A}"/>
              </a:ext>
            </a:extLst>
          </p:cNvPr>
          <p:cNvSpPr>
            <a:spLocks noGrp="1"/>
          </p:cNvSpPr>
          <p:nvPr>
            <p:ph type="ftr" sz="quarter" idx="11"/>
          </p:nvPr>
        </p:nvSpPr>
        <p:spPr/>
        <p:txBody>
          <a:bodyPr/>
          <a:lstStyle>
            <a:lvl1pPr>
              <a:defRPr/>
            </a:lvl1pPr>
          </a:lstStyle>
          <a:p>
            <a:endParaRPr lang="vi-VN" altLang="vi-VN"/>
          </a:p>
        </p:txBody>
      </p:sp>
      <p:sp>
        <p:nvSpPr>
          <p:cNvPr id="7" name="Chỗ dành sẵn cho Số hiệu Bản chiếu 6">
            <a:extLst>
              <a:ext uri="{FF2B5EF4-FFF2-40B4-BE49-F238E27FC236}">
                <a16:creationId xmlns:a16="http://schemas.microsoft.com/office/drawing/2014/main" id="{A81C6699-8232-4966-AB79-00FBA538CBCF}"/>
              </a:ext>
            </a:extLst>
          </p:cNvPr>
          <p:cNvSpPr>
            <a:spLocks noGrp="1"/>
          </p:cNvSpPr>
          <p:nvPr>
            <p:ph type="sldNum" sz="quarter" idx="12"/>
          </p:nvPr>
        </p:nvSpPr>
        <p:spPr/>
        <p:txBody>
          <a:bodyPr/>
          <a:lstStyle>
            <a:lvl1pPr>
              <a:defRPr/>
            </a:lvl1pPr>
          </a:lstStyle>
          <a:p>
            <a:fld id="{30DF3008-F79D-420C-A394-22005111DF25}" type="slidenum">
              <a:rPr lang="vi-VN" altLang="vi-VN"/>
              <a:pPr/>
              <a:t>‹#›</a:t>
            </a:fld>
            <a:endParaRPr lang="vi-VN" altLang="vi-VN"/>
          </a:p>
        </p:txBody>
      </p:sp>
    </p:spTree>
    <p:extLst>
      <p:ext uri="{BB962C8B-B14F-4D97-AF65-F5344CB8AC3E}">
        <p14:creationId xmlns:p14="http://schemas.microsoft.com/office/powerpoint/2010/main" val="16538545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68EE843-9A3C-4343-8144-A75BBB6C3594}"/>
              </a:ext>
            </a:extLst>
          </p:cNvPr>
          <p:cNvSpPr>
            <a:spLocks noGrp="1"/>
          </p:cNvSpPr>
          <p:nvPr>
            <p:ph type="title"/>
          </p:nvPr>
        </p:nvSpPr>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31D991E5-CD92-44D4-B234-2955A009691E}"/>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F9427066-C8FA-486F-B6E3-D071B514E6CC}"/>
              </a:ext>
            </a:extLst>
          </p:cNvPr>
          <p:cNvSpPr>
            <a:spLocks noGrp="1"/>
          </p:cNvSpPr>
          <p:nvPr>
            <p:ph type="dt" sz="half" idx="10"/>
          </p:nvPr>
        </p:nvSpPr>
        <p:spPr/>
        <p:txBody>
          <a:bodyPr/>
          <a:lstStyle>
            <a:lvl1pPr>
              <a:defRPr/>
            </a:lvl1pPr>
          </a:lstStyle>
          <a:p>
            <a:fld id="{34F2DE1C-5482-4D87-A9C3-8B4CFB8360A8}" type="datetimeFigureOut">
              <a:rPr lang="vi-VN" altLang="vi-VN"/>
              <a:pPr/>
              <a:t>25/01/2024</a:t>
            </a:fld>
            <a:endParaRPr lang="vi-VN" altLang="vi-VN"/>
          </a:p>
        </p:txBody>
      </p:sp>
      <p:sp>
        <p:nvSpPr>
          <p:cNvPr id="5" name="Chỗ dành sẵn cho Chân trang 4">
            <a:extLst>
              <a:ext uri="{FF2B5EF4-FFF2-40B4-BE49-F238E27FC236}">
                <a16:creationId xmlns:a16="http://schemas.microsoft.com/office/drawing/2014/main" id="{A09967FA-9E19-4CF3-9D60-ED704291DE4D}"/>
              </a:ext>
            </a:extLst>
          </p:cNvPr>
          <p:cNvSpPr>
            <a:spLocks noGrp="1"/>
          </p:cNvSpPr>
          <p:nvPr>
            <p:ph type="ftr" sz="quarter" idx="11"/>
          </p:nvPr>
        </p:nvSpPr>
        <p:spPr/>
        <p:txBody>
          <a:bodyPr/>
          <a:lstStyle>
            <a:lvl1pPr>
              <a:defRPr/>
            </a:lvl1pPr>
          </a:lstStyle>
          <a:p>
            <a:endParaRPr lang="vi-VN" altLang="vi-VN"/>
          </a:p>
        </p:txBody>
      </p:sp>
      <p:sp>
        <p:nvSpPr>
          <p:cNvPr id="6" name="Chỗ dành sẵn cho Số hiệu Bản chiếu 5">
            <a:extLst>
              <a:ext uri="{FF2B5EF4-FFF2-40B4-BE49-F238E27FC236}">
                <a16:creationId xmlns:a16="http://schemas.microsoft.com/office/drawing/2014/main" id="{B21320B9-3807-4054-B43B-DBB50713E634}"/>
              </a:ext>
            </a:extLst>
          </p:cNvPr>
          <p:cNvSpPr>
            <a:spLocks noGrp="1"/>
          </p:cNvSpPr>
          <p:nvPr>
            <p:ph type="sldNum" sz="quarter" idx="12"/>
          </p:nvPr>
        </p:nvSpPr>
        <p:spPr/>
        <p:txBody>
          <a:bodyPr/>
          <a:lstStyle>
            <a:lvl1pPr>
              <a:defRPr/>
            </a:lvl1pPr>
          </a:lstStyle>
          <a:p>
            <a:fld id="{60F47347-4FA1-4D49-9FCA-C1B39FAC07EF}" type="slidenum">
              <a:rPr lang="vi-VN" altLang="vi-VN"/>
              <a:pPr/>
              <a:t>‹#›</a:t>
            </a:fld>
            <a:endParaRPr lang="vi-VN" altLang="vi-VN"/>
          </a:p>
        </p:txBody>
      </p:sp>
    </p:spTree>
    <p:extLst>
      <p:ext uri="{BB962C8B-B14F-4D97-AF65-F5344CB8AC3E}">
        <p14:creationId xmlns:p14="http://schemas.microsoft.com/office/powerpoint/2010/main" val="34207651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CC5FFC74-290B-4883-8462-5E41D39385C1}"/>
              </a:ext>
            </a:extLst>
          </p:cNvPr>
          <p:cNvSpPr>
            <a:spLocks noGrp="1"/>
          </p:cNvSpPr>
          <p:nvPr>
            <p:ph type="title" orient="vert"/>
          </p:nvPr>
        </p:nvSpPr>
        <p:spPr>
          <a:xfrm>
            <a:off x="8839200" y="274639"/>
            <a:ext cx="2743200" cy="5851525"/>
          </a:xfr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1804ACAA-2CEE-4A92-8150-781DE2E7246A}"/>
              </a:ext>
            </a:extLst>
          </p:cNvPr>
          <p:cNvSpPr>
            <a:spLocks noGrp="1"/>
          </p:cNvSpPr>
          <p:nvPr>
            <p:ph type="body" orient="vert" idx="1"/>
          </p:nvPr>
        </p:nvSpPr>
        <p:spPr>
          <a:xfrm>
            <a:off x="609600" y="274639"/>
            <a:ext cx="8026400" cy="5851525"/>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4494F420-088E-434E-B7BA-EE25D58CBB9B}"/>
              </a:ext>
            </a:extLst>
          </p:cNvPr>
          <p:cNvSpPr>
            <a:spLocks noGrp="1"/>
          </p:cNvSpPr>
          <p:nvPr>
            <p:ph type="dt" sz="half" idx="10"/>
          </p:nvPr>
        </p:nvSpPr>
        <p:spPr/>
        <p:txBody>
          <a:bodyPr/>
          <a:lstStyle>
            <a:lvl1pPr>
              <a:defRPr/>
            </a:lvl1pPr>
          </a:lstStyle>
          <a:p>
            <a:fld id="{43FB2A61-40BB-47BD-8FE3-2F80C181A904}" type="datetimeFigureOut">
              <a:rPr lang="vi-VN" altLang="vi-VN"/>
              <a:pPr/>
              <a:t>25/01/2024</a:t>
            </a:fld>
            <a:endParaRPr lang="vi-VN" altLang="vi-VN"/>
          </a:p>
        </p:txBody>
      </p:sp>
      <p:sp>
        <p:nvSpPr>
          <p:cNvPr id="5" name="Chỗ dành sẵn cho Chân trang 4">
            <a:extLst>
              <a:ext uri="{FF2B5EF4-FFF2-40B4-BE49-F238E27FC236}">
                <a16:creationId xmlns:a16="http://schemas.microsoft.com/office/drawing/2014/main" id="{48D211D8-262F-4201-8525-1F98220D2B04}"/>
              </a:ext>
            </a:extLst>
          </p:cNvPr>
          <p:cNvSpPr>
            <a:spLocks noGrp="1"/>
          </p:cNvSpPr>
          <p:nvPr>
            <p:ph type="ftr" sz="quarter" idx="11"/>
          </p:nvPr>
        </p:nvSpPr>
        <p:spPr/>
        <p:txBody>
          <a:bodyPr/>
          <a:lstStyle>
            <a:lvl1pPr>
              <a:defRPr/>
            </a:lvl1pPr>
          </a:lstStyle>
          <a:p>
            <a:endParaRPr lang="vi-VN" altLang="vi-VN"/>
          </a:p>
        </p:txBody>
      </p:sp>
      <p:sp>
        <p:nvSpPr>
          <p:cNvPr id="6" name="Chỗ dành sẵn cho Số hiệu Bản chiếu 5">
            <a:extLst>
              <a:ext uri="{FF2B5EF4-FFF2-40B4-BE49-F238E27FC236}">
                <a16:creationId xmlns:a16="http://schemas.microsoft.com/office/drawing/2014/main" id="{73642C72-C91B-49BF-8AF3-C863B35AEEEE}"/>
              </a:ext>
            </a:extLst>
          </p:cNvPr>
          <p:cNvSpPr>
            <a:spLocks noGrp="1"/>
          </p:cNvSpPr>
          <p:nvPr>
            <p:ph type="sldNum" sz="quarter" idx="12"/>
          </p:nvPr>
        </p:nvSpPr>
        <p:spPr/>
        <p:txBody>
          <a:bodyPr/>
          <a:lstStyle>
            <a:lvl1pPr>
              <a:defRPr/>
            </a:lvl1pPr>
          </a:lstStyle>
          <a:p>
            <a:fld id="{1061BCC4-3906-4FF1-959D-C24149ADA373}" type="slidenum">
              <a:rPr lang="vi-VN" altLang="vi-VN"/>
              <a:pPr/>
              <a:t>‹#›</a:t>
            </a:fld>
            <a:endParaRPr lang="vi-VN" altLang="vi-VN"/>
          </a:p>
        </p:txBody>
      </p:sp>
    </p:spTree>
    <p:extLst>
      <p:ext uri="{BB962C8B-B14F-4D97-AF65-F5344CB8AC3E}">
        <p14:creationId xmlns:p14="http://schemas.microsoft.com/office/powerpoint/2010/main" val="1280348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dgm" preserve="1">
  <p:cSld name="Tiều đề và Sơ đồ Tổ chức hoặc 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263015B-6306-468B-A008-85751CE0DF73}"/>
              </a:ext>
            </a:extLst>
          </p:cNvPr>
          <p:cNvSpPr>
            <a:spLocks noGrp="1"/>
          </p:cNvSpPr>
          <p:nvPr>
            <p:ph type="title"/>
          </p:nvPr>
        </p:nvSpPr>
        <p:spPr>
          <a:xfrm>
            <a:off x="609600" y="274638"/>
            <a:ext cx="10972800" cy="1143000"/>
          </a:xfrm>
        </p:spPr>
        <p:txBody>
          <a:bodyPr/>
          <a:lstStyle/>
          <a:p>
            <a:r>
              <a:rPr lang="vi-VN"/>
              <a:t>Bấm để sửa kiểu tiêu đề Bản cái</a:t>
            </a:r>
          </a:p>
        </p:txBody>
      </p:sp>
      <p:sp>
        <p:nvSpPr>
          <p:cNvPr id="3" name="Chỗ dành sẵn cho SmartArt 2">
            <a:extLst>
              <a:ext uri="{FF2B5EF4-FFF2-40B4-BE49-F238E27FC236}">
                <a16:creationId xmlns:a16="http://schemas.microsoft.com/office/drawing/2014/main" id="{E62D368B-84C7-423C-B225-BFB4FD1A9CF4}"/>
              </a:ext>
            </a:extLst>
          </p:cNvPr>
          <p:cNvSpPr>
            <a:spLocks noGrp="1"/>
          </p:cNvSpPr>
          <p:nvPr>
            <p:ph type="dgm" idx="1"/>
          </p:nvPr>
        </p:nvSpPr>
        <p:spPr>
          <a:xfrm>
            <a:off x="609600" y="1600201"/>
            <a:ext cx="10972800" cy="4525963"/>
          </a:xfrm>
        </p:spPr>
        <p:txBody>
          <a:bodyPr/>
          <a:lstStyle/>
          <a:p>
            <a:endParaRPr lang="vi-VN"/>
          </a:p>
        </p:txBody>
      </p:sp>
      <p:sp>
        <p:nvSpPr>
          <p:cNvPr id="4" name="Chỗ dành sẵn cho Ngày tháng 3">
            <a:extLst>
              <a:ext uri="{FF2B5EF4-FFF2-40B4-BE49-F238E27FC236}">
                <a16:creationId xmlns:a16="http://schemas.microsoft.com/office/drawing/2014/main" id="{B4D7B4F2-9EF2-4212-9D9A-A7CC9B176C7A}"/>
              </a:ext>
            </a:extLst>
          </p:cNvPr>
          <p:cNvSpPr>
            <a:spLocks noGrp="1"/>
          </p:cNvSpPr>
          <p:nvPr>
            <p:ph type="dt" sz="half" idx="10"/>
          </p:nvPr>
        </p:nvSpPr>
        <p:spPr>
          <a:xfrm>
            <a:off x="609600" y="6245225"/>
            <a:ext cx="2844800" cy="476250"/>
          </a:xfrm>
        </p:spPr>
        <p:txBody>
          <a:bodyPr/>
          <a:lstStyle>
            <a:lvl1pPr>
              <a:defRPr/>
            </a:lvl1pPr>
          </a:lstStyle>
          <a:p>
            <a:fld id="{A6488069-7E90-464C-8B41-4466A8E70918}" type="datetimeFigureOut">
              <a:rPr lang="vi-VN" altLang="vi-VN"/>
              <a:pPr/>
              <a:t>25/01/2024</a:t>
            </a:fld>
            <a:endParaRPr lang="vi-VN" altLang="vi-VN"/>
          </a:p>
        </p:txBody>
      </p:sp>
      <p:sp>
        <p:nvSpPr>
          <p:cNvPr id="5" name="Chỗ dành sẵn cho Chân trang 4">
            <a:extLst>
              <a:ext uri="{FF2B5EF4-FFF2-40B4-BE49-F238E27FC236}">
                <a16:creationId xmlns:a16="http://schemas.microsoft.com/office/drawing/2014/main" id="{7AEE3081-AC43-4237-9D02-97C69C1AB136}"/>
              </a:ext>
            </a:extLst>
          </p:cNvPr>
          <p:cNvSpPr>
            <a:spLocks noGrp="1"/>
          </p:cNvSpPr>
          <p:nvPr>
            <p:ph type="ftr" sz="quarter" idx="11"/>
          </p:nvPr>
        </p:nvSpPr>
        <p:spPr>
          <a:xfrm>
            <a:off x="4165600" y="6245225"/>
            <a:ext cx="3860800" cy="476250"/>
          </a:xfrm>
        </p:spPr>
        <p:txBody>
          <a:bodyPr/>
          <a:lstStyle>
            <a:lvl1pPr>
              <a:defRPr/>
            </a:lvl1pPr>
          </a:lstStyle>
          <a:p>
            <a:endParaRPr lang="vi-VN" altLang="vi-VN"/>
          </a:p>
        </p:txBody>
      </p:sp>
      <p:sp>
        <p:nvSpPr>
          <p:cNvPr id="6" name="Chỗ dành sẵn cho Số hiệu Bản chiếu 5">
            <a:extLst>
              <a:ext uri="{FF2B5EF4-FFF2-40B4-BE49-F238E27FC236}">
                <a16:creationId xmlns:a16="http://schemas.microsoft.com/office/drawing/2014/main" id="{7B7CC86B-7F00-4290-B8D6-00E7E2944886}"/>
              </a:ext>
            </a:extLst>
          </p:cNvPr>
          <p:cNvSpPr>
            <a:spLocks noGrp="1"/>
          </p:cNvSpPr>
          <p:nvPr>
            <p:ph type="sldNum" sz="quarter" idx="12"/>
          </p:nvPr>
        </p:nvSpPr>
        <p:spPr>
          <a:xfrm>
            <a:off x="8737600" y="6245225"/>
            <a:ext cx="2844800" cy="476250"/>
          </a:xfrm>
        </p:spPr>
        <p:txBody>
          <a:bodyPr/>
          <a:lstStyle>
            <a:lvl1pPr>
              <a:defRPr/>
            </a:lvl1pPr>
          </a:lstStyle>
          <a:p>
            <a:fld id="{91B2B408-E943-4FD3-BD2B-3BE7008DC75A}" type="slidenum">
              <a:rPr lang="vi-VN" altLang="vi-VN"/>
              <a:pPr/>
              <a:t>‹#›</a:t>
            </a:fld>
            <a:endParaRPr lang="vi-VN" altLang="vi-VN"/>
          </a:p>
        </p:txBody>
      </p:sp>
    </p:spTree>
    <p:extLst>
      <p:ext uri="{BB962C8B-B14F-4D97-AF65-F5344CB8AC3E}">
        <p14:creationId xmlns:p14="http://schemas.microsoft.com/office/powerpoint/2010/main" val="7932046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914400" y="2130426"/>
            <a:ext cx="10363200" cy="1470025"/>
          </a:xfrm>
        </p:spPr>
        <p:txBody>
          <a:bodyPr/>
          <a:lstStyle/>
          <a:p>
            <a:r>
              <a:rPr lang="vi-VN"/>
              <a:t>Bấm &amp; sửa kiểu tiêu đề</a:t>
            </a:r>
          </a:p>
        </p:txBody>
      </p:sp>
      <p:sp>
        <p:nvSpPr>
          <p:cNvPr id="3" name="Tiêu đề phụ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vi-VN"/>
              <a:t>Bấm &amp; sửa kiểu phụ đề</a:t>
            </a:r>
          </a:p>
        </p:txBody>
      </p:sp>
      <p:sp>
        <p:nvSpPr>
          <p:cNvPr id="4" name="Rectangle 4">
            <a:extLst>
              <a:ext uri="{FF2B5EF4-FFF2-40B4-BE49-F238E27FC236}">
                <a16:creationId xmlns:a16="http://schemas.microsoft.com/office/drawing/2014/main" id="{6B964750-9B89-42EC-9D0F-FB2395915C2E}"/>
              </a:ext>
            </a:extLst>
          </p:cNvPr>
          <p:cNvSpPr>
            <a:spLocks noGrp="1" noChangeArrowheads="1"/>
          </p:cNvSpPr>
          <p:nvPr>
            <p:ph type="dt" sz="half" idx="10"/>
          </p:nvPr>
        </p:nvSpPr>
        <p:spPr>
          <a:ln/>
        </p:spPr>
        <p:txBody>
          <a:bodyPr/>
          <a:lstStyle>
            <a:lvl1pPr>
              <a:defRPr/>
            </a:lvl1pPr>
          </a:lstStyle>
          <a:p>
            <a:pPr>
              <a:defRPr/>
            </a:pPr>
            <a:endParaRPr lang="en-US" altLang="vi-VN"/>
          </a:p>
        </p:txBody>
      </p:sp>
      <p:sp>
        <p:nvSpPr>
          <p:cNvPr id="5" name="Rectangle 5">
            <a:extLst>
              <a:ext uri="{FF2B5EF4-FFF2-40B4-BE49-F238E27FC236}">
                <a16:creationId xmlns:a16="http://schemas.microsoft.com/office/drawing/2014/main" id="{53CA0C6F-7DD8-4EA3-8705-217CB42D1D6D}"/>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a:extLst>
              <a:ext uri="{FF2B5EF4-FFF2-40B4-BE49-F238E27FC236}">
                <a16:creationId xmlns:a16="http://schemas.microsoft.com/office/drawing/2014/main" id="{D214C32A-C76B-4D70-92CD-BCD73371FCFC}"/>
              </a:ext>
            </a:extLst>
          </p:cNvPr>
          <p:cNvSpPr>
            <a:spLocks noGrp="1" noChangeArrowheads="1"/>
          </p:cNvSpPr>
          <p:nvPr>
            <p:ph type="sldNum" sz="quarter" idx="12"/>
          </p:nvPr>
        </p:nvSpPr>
        <p:spPr>
          <a:ln/>
        </p:spPr>
        <p:txBody>
          <a:bodyPr/>
          <a:lstStyle>
            <a:lvl1pPr>
              <a:defRPr/>
            </a:lvl1pPr>
          </a:lstStyle>
          <a:p>
            <a:fld id="{17900DBF-153B-4529-8CC7-445D5258F01C}" type="slidenum">
              <a:rPr lang="en-US" altLang="vi-VN"/>
              <a:pPr/>
              <a:t>‹#›</a:t>
            </a:fld>
            <a:endParaRPr lang="en-US" altLang="vi-VN"/>
          </a:p>
        </p:txBody>
      </p:sp>
    </p:spTree>
    <p:extLst>
      <p:ext uri="{BB962C8B-B14F-4D97-AF65-F5344CB8AC3E}">
        <p14:creationId xmlns:p14="http://schemas.microsoft.com/office/powerpoint/2010/main" val="5183520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p>
        </p:txBody>
      </p:sp>
      <p:sp>
        <p:nvSpPr>
          <p:cNvPr id="3" name="Chỗ dành sẵn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Rectangle 4">
            <a:extLst>
              <a:ext uri="{FF2B5EF4-FFF2-40B4-BE49-F238E27FC236}">
                <a16:creationId xmlns:a16="http://schemas.microsoft.com/office/drawing/2014/main" id="{26AAA457-6A7A-4B7E-A695-E59F124D850A}"/>
              </a:ext>
            </a:extLst>
          </p:cNvPr>
          <p:cNvSpPr>
            <a:spLocks noGrp="1" noChangeArrowheads="1"/>
          </p:cNvSpPr>
          <p:nvPr>
            <p:ph type="dt" sz="half" idx="10"/>
          </p:nvPr>
        </p:nvSpPr>
        <p:spPr>
          <a:ln/>
        </p:spPr>
        <p:txBody>
          <a:bodyPr/>
          <a:lstStyle>
            <a:lvl1pPr>
              <a:defRPr/>
            </a:lvl1pPr>
          </a:lstStyle>
          <a:p>
            <a:pPr>
              <a:defRPr/>
            </a:pPr>
            <a:endParaRPr lang="en-US" altLang="vi-VN"/>
          </a:p>
        </p:txBody>
      </p:sp>
      <p:sp>
        <p:nvSpPr>
          <p:cNvPr id="5" name="Rectangle 5">
            <a:extLst>
              <a:ext uri="{FF2B5EF4-FFF2-40B4-BE49-F238E27FC236}">
                <a16:creationId xmlns:a16="http://schemas.microsoft.com/office/drawing/2014/main" id="{2F4932CE-322E-423F-A38E-475E472A3297}"/>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a:extLst>
              <a:ext uri="{FF2B5EF4-FFF2-40B4-BE49-F238E27FC236}">
                <a16:creationId xmlns:a16="http://schemas.microsoft.com/office/drawing/2014/main" id="{8007C53B-2F2A-42E4-B127-297A53B6E395}"/>
              </a:ext>
            </a:extLst>
          </p:cNvPr>
          <p:cNvSpPr>
            <a:spLocks noGrp="1" noChangeArrowheads="1"/>
          </p:cNvSpPr>
          <p:nvPr>
            <p:ph type="sldNum" sz="quarter" idx="12"/>
          </p:nvPr>
        </p:nvSpPr>
        <p:spPr>
          <a:ln/>
        </p:spPr>
        <p:txBody>
          <a:bodyPr/>
          <a:lstStyle>
            <a:lvl1pPr>
              <a:defRPr/>
            </a:lvl1pPr>
          </a:lstStyle>
          <a:p>
            <a:fld id="{86C98BB9-FB3F-4F27-BAC3-C50519A0EF5B}" type="slidenum">
              <a:rPr lang="en-US" altLang="vi-VN"/>
              <a:pPr/>
              <a:t>‹#›</a:t>
            </a:fld>
            <a:endParaRPr lang="en-US" altLang="vi-VN"/>
          </a:p>
        </p:txBody>
      </p:sp>
    </p:spTree>
    <p:extLst>
      <p:ext uri="{BB962C8B-B14F-4D97-AF65-F5344CB8AC3E}">
        <p14:creationId xmlns:p14="http://schemas.microsoft.com/office/powerpoint/2010/main" val="21057051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963084" y="4406901"/>
            <a:ext cx="10363200" cy="1362075"/>
          </a:xfrm>
        </p:spPr>
        <p:txBody>
          <a:bodyPr anchor="t"/>
          <a:lstStyle>
            <a:lvl1pPr algn="l">
              <a:defRPr sz="4000" b="1" cap="all"/>
            </a:lvl1pPr>
          </a:lstStyle>
          <a:p>
            <a:r>
              <a:rPr lang="vi-VN"/>
              <a:t>Bấm &amp; sửa kiểu tiêu đề</a:t>
            </a:r>
          </a:p>
        </p:txBody>
      </p:sp>
      <p:sp>
        <p:nvSpPr>
          <p:cNvPr id="3" name="Chỗ dành sẵn cho Văn bản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vi-VN"/>
              <a:t>Bấm &amp; sửa kiểu tiêu đề</a:t>
            </a:r>
          </a:p>
        </p:txBody>
      </p:sp>
      <p:sp>
        <p:nvSpPr>
          <p:cNvPr id="4" name="Rectangle 4">
            <a:extLst>
              <a:ext uri="{FF2B5EF4-FFF2-40B4-BE49-F238E27FC236}">
                <a16:creationId xmlns:a16="http://schemas.microsoft.com/office/drawing/2014/main" id="{5AE344AE-9588-45E7-84FC-5A402132D338}"/>
              </a:ext>
            </a:extLst>
          </p:cNvPr>
          <p:cNvSpPr>
            <a:spLocks noGrp="1" noChangeArrowheads="1"/>
          </p:cNvSpPr>
          <p:nvPr>
            <p:ph type="dt" sz="half" idx="10"/>
          </p:nvPr>
        </p:nvSpPr>
        <p:spPr>
          <a:ln/>
        </p:spPr>
        <p:txBody>
          <a:bodyPr/>
          <a:lstStyle>
            <a:lvl1pPr>
              <a:defRPr/>
            </a:lvl1pPr>
          </a:lstStyle>
          <a:p>
            <a:pPr>
              <a:defRPr/>
            </a:pPr>
            <a:endParaRPr lang="en-US" altLang="vi-VN"/>
          </a:p>
        </p:txBody>
      </p:sp>
      <p:sp>
        <p:nvSpPr>
          <p:cNvPr id="5" name="Rectangle 5">
            <a:extLst>
              <a:ext uri="{FF2B5EF4-FFF2-40B4-BE49-F238E27FC236}">
                <a16:creationId xmlns:a16="http://schemas.microsoft.com/office/drawing/2014/main" id="{C723121E-47D3-4528-A729-D7AF7545F1B7}"/>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a:extLst>
              <a:ext uri="{FF2B5EF4-FFF2-40B4-BE49-F238E27FC236}">
                <a16:creationId xmlns:a16="http://schemas.microsoft.com/office/drawing/2014/main" id="{F59230EF-DA9C-4DCC-9F82-A81E39DEAD31}"/>
              </a:ext>
            </a:extLst>
          </p:cNvPr>
          <p:cNvSpPr>
            <a:spLocks noGrp="1" noChangeArrowheads="1"/>
          </p:cNvSpPr>
          <p:nvPr>
            <p:ph type="sldNum" sz="quarter" idx="12"/>
          </p:nvPr>
        </p:nvSpPr>
        <p:spPr>
          <a:ln/>
        </p:spPr>
        <p:txBody>
          <a:bodyPr/>
          <a:lstStyle>
            <a:lvl1pPr>
              <a:defRPr/>
            </a:lvl1pPr>
          </a:lstStyle>
          <a:p>
            <a:fld id="{60C5A0C4-4A26-4658-8995-8B03D715FC9A}" type="slidenum">
              <a:rPr lang="en-US" altLang="vi-VN"/>
              <a:pPr/>
              <a:t>‹#›</a:t>
            </a:fld>
            <a:endParaRPr lang="en-US" altLang="vi-VN"/>
          </a:p>
        </p:txBody>
      </p:sp>
    </p:spTree>
    <p:extLst>
      <p:ext uri="{BB962C8B-B14F-4D97-AF65-F5344CB8AC3E}">
        <p14:creationId xmlns:p14="http://schemas.microsoft.com/office/powerpoint/2010/main" val="19673500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p>
        </p:txBody>
      </p:sp>
      <p:sp>
        <p:nvSpPr>
          <p:cNvPr id="3" name="Chỗ dành sẵn cho Nội dung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Chỗ dành sẵn cho Nội dung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5" name="Rectangle 4">
            <a:extLst>
              <a:ext uri="{FF2B5EF4-FFF2-40B4-BE49-F238E27FC236}">
                <a16:creationId xmlns:a16="http://schemas.microsoft.com/office/drawing/2014/main" id="{F35EBB50-021A-4920-A3AE-6FEC033E3A2D}"/>
              </a:ext>
            </a:extLst>
          </p:cNvPr>
          <p:cNvSpPr>
            <a:spLocks noGrp="1" noChangeArrowheads="1"/>
          </p:cNvSpPr>
          <p:nvPr>
            <p:ph type="dt" sz="half" idx="10"/>
          </p:nvPr>
        </p:nvSpPr>
        <p:spPr>
          <a:ln/>
        </p:spPr>
        <p:txBody>
          <a:bodyPr/>
          <a:lstStyle>
            <a:lvl1pPr>
              <a:defRPr/>
            </a:lvl1pPr>
          </a:lstStyle>
          <a:p>
            <a:pPr>
              <a:defRPr/>
            </a:pPr>
            <a:endParaRPr lang="en-US" altLang="vi-VN"/>
          </a:p>
        </p:txBody>
      </p:sp>
      <p:sp>
        <p:nvSpPr>
          <p:cNvPr id="6" name="Rectangle 5">
            <a:extLst>
              <a:ext uri="{FF2B5EF4-FFF2-40B4-BE49-F238E27FC236}">
                <a16:creationId xmlns:a16="http://schemas.microsoft.com/office/drawing/2014/main" id="{ACF62370-93A2-4D47-8411-94A767CCE4F0}"/>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7" name="Rectangle 6">
            <a:extLst>
              <a:ext uri="{FF2B5EF4-FFF2-40B4-BE49-F238E27FC236}">
                <a16:creationId xmlns:a16="http://schemas.microsoft.com/office/drawing/2014/main" id="{DC96E42F-85ED-45DA-8B15-DACD8B5CD3E5}"/>
              </a:ext>
            </a:extLst>
          </p:cNvPr>
          <p:cNvSpPr>
            <a:spLocks noGrp="1" noChangeArrowheads="1"/>
          </p:cNvSpPr>
          <p:nvPr>
            <p:ph type="sldNum" sz="quarter" idx="12"/>
          </p:nvPr>
        </p:nvSpPr>
        <p:spPr>
          <a:ln/>
        </p:spPr>
        <p:txBody>
          <a:bodyPr/>
          <a:lstStyle>
            <a:lvl1pPr>
              <a:defRPr/>
            </a:lvl1pPr>
          </a:lstStyle>
          <a:p>
            <a:fld id="{05C5C010-CF74-4976-AA34-C2FDDBD4718F}" type="slidenum">
              <a:rPr lang="en-US" altLang="vi-VN"/>
              <a:pPr/>
              <a:t>‹#›</a:t>
            </a:fld>
            <a:endParaRPr lang="en-US" altLang="vi-VN"/>
          </a:p>
        </p:txBody>
      </p:sp>
    </p:spTree>
    <p:extLst>
      <p:ext uri="{BB962C8B-B14F-4D97-AF65-F5344CB8AC3E}">
        <p14:creationId xmlns:p14="http://schemas.microsoft.com/office/powerpoint/2010/main" val="3020908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a:t>Bấm &amp; sửa kiểu tiêu đề</a:t>
            </a:r>
          </a:p>
        </p:txBody>
      </p:sp>
      <p:sp>
        <p:nvSpPr>
          <p:cNvPr id="3" name="Chỗ dành sẵn cho Văn bản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4" name="Chỗ dành sẵn cho Nội dung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5" name="Chỗ dành sẵn cho Văn bản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6" name="Chỗ dành sẵn cho Nội dung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7" name="Rectangle 4">
            <a:extLst>
              <a:ext uri="{FF2B5EF4-FFF2-40B4-BE49-F238E27FC236}">
                <a16:creationId xmlns:a16="http://schemas.microsoft.com/office/drawing/2014/main" id="{83AED38B-9B5A-4187-8749-A3A676134868}"/>
              </a:ext>
            </a:extLst>
          </p:cNvPr>
          <p:cNvSpPr>
            <a:spLocks noGrp="1" noChangeArrowheads="1"/>
          </p:cNvSpPr>
          <p:nvPr>
            <p:ph type="dt" sz="half" idx="10"/>
          </p:nvPr>
        </p:nvSpPr>
        <p:spPr>
          <a:ln/>
        </p:spPr>
        <p:txBody>
          <a:bodyPr/>
          <a:lstStyle>
            <a:lvl1pPr>
              <a:defRPr/>
            </a:lvl1pPr>
          </a:lstStyle>
          <a:p>
            <a:pPr>
              <a:defRPr/>
            </a:pPr>
            <a:endParaRPr lang="en-US" altLang="vi-VN"/>
          </a:p>
        </p:txBody>
      </p:sp>
      <p:sp>
        <p:nvSpPr>
          <p:cNvPr id="8" name="Rectangle 5">
            <a:extLst>
              <a:ext uri="{FF2B5EF4-FFF2-40B4-BE49-F238E27FC236}">
                <a16:creationId xmlns:a16="http://schemas.microsoft.com/office/drawing/2014/main" id="{0C5F35E0-B078-4535-9A56-96BFA9CD5F1E}"/>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9" name="Rectangle 6">
            <a:extLst>
              <a:ext uri="{FF2B5EF4-FFF2-40B4-BE49-F238E27FC236}">
                <a16:creationId xmlns:a16="http://schemas.microsoft.com/office/drawing/2014/main" id="{64F39F12-492D-437F-B0D9-EAC1197F06D7}"/>
              </a:ext>
            </a:extLst>
          </p:cNvPr>
          <p:cNvSpPr>
            <a:spLocks noGrp="1" noChangeArrowheads="1"/>
          </p:cNvSpPr>
          <p:nvPr>
            <p:ph type="sldNum" sz="quarter" idx="12"/>
          </p:nvPr>
        </p:nvSpPr>
        <p:spPr>
          <a:ln/>
        </p:spPr>
        <p:txBody>
          <a:bodyPr/>
          <a:lstStyle>
            <a:lvl1pPr>
              <a:defRPr/>
            </a:lvl1pPr>
          </a:lstStyle>
          <a:p>
            <a:fld id="{0CDAABD4-4821-4845-A13A-4BF06C68FEBB}" type="slidenum">
              <a:rPr lang="en-US" altLang="vi-VN"/>
              <a:pPr/>
              <a:t>‹#›</a:t>
            </a:fld>
            <a:endParaRPr lang="en-US" altLang="vi-VN"/>
          </a:p>
        </p:txBody>
      </p:sp>
    </p:spTree>
    <p:extLst>
      <p:ext uri="{BB962C8B-B14F-4D97-AF65-F5344CB8AC3E}">
        <p14:creationId xmlns:p14="http://schemas.microsoft.com/office/powerpoint/2010/main" val="2894636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p>
        </p:txBody>
      </p:sp>
      <p:sp>
        <p:nvSpPr>
          <p:cNvPr id="3" name="Rectangle 4">
            <a:extLst>
              <a:ext uri="{FF2B5EF4-FFF2-40B4-BE49-F238E27FC236}">
                <a16:creationId xmlns:a16="http://schemas.microsoft.com/office/drawing/2014/main" id="{EF55EE52-1689-4155-83E9-D38C459C9AB9}"/>
              </a:ext>
            </a:extLst>
          </p:cNvPr>
          <p:cNvSpPr>
            <a:spLocks noGrp="1" noChangeArrowheads="1"/>
          </p:cNvSpPr>
          <p:nvPr>
            <p:ph type="dt" sz="half" idx="10"/>
          </p:nvPr>
        </p:nvSpPr>
        <p:spPr>
          <a:ln/>
        </p:spPr>
        <p:txBody>
          <a:bodyPr/>
          <a:lstStyle>
            <a:lvl1pPr>
              <a:defRPr/>
            </a:lvl1pPr>
          </a:lstStyle>
          <a:p>
            <a:pPr>
              <a:defRPr/>
            </a:pPr>
            <a:endParaRPr lang="en-US" altLang="vi-VN"/>
          </a:p>
        </p:txBody>
      </p:sp>
      <p:sp>
        <p:nvSpPr>
          <p:cNvPr id="4" name="Rectangle 5">
            <a:extLst>
              <a:ext uri="{FF2B5EF4-FFF2-40B4-BE49-F238E27FC236}">
                <a16:creationId xmlns:a16="http://schemas.microsoft.com/office/drawing/2014/main" id="{7F971170-1D31-47F4-A3A6-30F7EA6B14A8}"/>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5" name="Rectangle 6">
            <a:extLst>
              <a:ext uri="{FF2B5EF4-FFF2-40B4-BE49-F238E27FC236}">
                <a16:creationId xmlns:a16="http://schemas.microsoft.com/office/drawing/2014/main" id="{27FBBEBD-A4E1-45C6-B47D-F2D3E0E2CCFC}"/>
              </a:ext>
            </a:extLst>
          </p:cNvPr>
          <p:cNvSpPr>
            <a:spLocks noGrp="1" noChangeArrowheads="1"/>
          </p:cNvSpPr>
          <p:nvPr>
            <p:ph type="sldNum" sz="quarter" idx="12"/>
          </p:nvPr>
        </p:nvSpPr>
        <p:spPr>
          <a:ln/>
        </p:spPr>
        <p:txBody>
          <a:bodyPr/>
          <a:lstStyle>
            <a:lvl1pPr>
              <a:defRPr/>
            </a:lvl1pPr>
          </a:lstStyle>
          <a:p>
            <a:fld id="{15DE3BA6-1F45-4AA7-9341-59763D9C0763}" type="slidenum">
              <a:rPr lang="en-US" altLang="vi-VN"/>
              <a:pPr/>
              <a:t>‹#›</a:t>
            </a:fld>
            <a:endParaRPr lang="en-US" altLang="vi-VN"/>
          </a:p>
        </p:txBody>
      </p:sp>
    </p:spTree>
    <p:extLst>
      <p:ext uri="{BB962C8B-B14F-4D97-AF65-F5344CB8AC3E}">
        <p14:creationId xmlns:p14="http://schemas.microsoft.com/office/powerpoint/2010/main" val="10583892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AB1D243-F02E-411A-B2DE-18F1E40A9E87}"/>
              </a:ext>
            </a:extLst>
          </p:cNvPr>
          <p:cNvSpPr>
            <a:spLocks noGrp="1" noChangeArrowheads="1"/>
          </p:cNvSpPr>
          <p:nvPr>
            <p:ph type="dt" sz="half" idx="10"/>
          </p:nvPr>
        </p:nvSpPr>
        <p:spPr>
          <a:ln/>
        </p:spPr>
        <p:txBody>
          <a:bodyPr/>
          <a:lstStyle>
            <a:lvl1pPr>
              <a:defRPr/>
            </a:lvl1pPr>
          </a:lstStyle>
          <a:p>
            <a:pPr>
              <a:defRPr/>
            </a:pPr>
            <a:endParaRPr lang="en-US" altLang="vi-VN"/>
          </a:p>
        </p:txBody>
      </p:sp>
      <p:sp>
        <p:nvSpPr>
          <p:cNvPr id="3" name="Rectangle 5">
            <a:extLst>
              <a:ext uri="{FF2B5EF4-FFF2-40B4-BE49-F238E27FC236}">
                <a16:creationId xmlns:a16="http://schemas.microsoft.com/office/drawing/2014/main" id="{55A5D644-0197-4A89-90E7-215018DFEE06}"/>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4" name="Rectangle 6">
            <a:extLst>
              <a:ext uri="{FF2B5EF4-FFF2-40B4-BE49-F238E27FC236}">
                <a16:creationId xmlns:a16="http://schemas.microsoft.com/office/drawing/2014/main" id="{9FAC25D9-8106-47E6-BB70-06C206219B8A}"/>
              </a:ext>
            </a:extLst>
          </p:cNvPr>
          <p:cNvSpPr>
            <a:spLocks noGrp="1" noChangeArrowheads="1"/>
          </p:cNvSpPr>
          <p:nvPr>
            <p:ph type="sldNum" sz="quarter" idx="12"/>
          </p:nvPr>
        </p:nvSpPr>
        <p:spPr>
          <a:ln/>
        </p:spPr>
        <p:txBody>
          <a:bodyPr/>
          <a:lstStyle>
            <a:lvl1pPr>
              <a:defRPr/>
            </a:lvl1pPr>
          </a:lstStyle>
          <a:p>
            <a:fld id="{2DA62220-62AB-4FA2-98A9-2C3406C6EBB1}" type="slidenum">
              <a:rPr lang="en-US" altLang="vi-VN"/>
              <a:pPr/>
              <a:t>‹#›</a:t>
            </a:fld>
            <a:endParaRPr lang="en-US" altLang="vi-VN"/>
          </a:p>
        </p:txBody>
      </p:sp>
    </p:spTree>
    <p:extLst>
      <p:ext uri="{BB962C8B-B14F-4D97-AF65-F5344CB8AC3E}">
        <p14:creationId xmlns:p14="http://schemas.microsoft.com/office/powerpoint/2010/main" val="28009123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609601" y="273050"/>
            <a:ext cx="4011084" cy="1162050"/>
          </a:xfrm>
        </p:spPr>
        <p:txBody>
          <a:bodyPr anchor="b"/>
          <a:lstStyle>
            <a:lvl1pPr algn="l">
              <a:defRPr sz="2000" b="1"/>
            </a:lvl1pPr>
          </a:lstStyle>
          <a:p>
            <a:r>
              <a:rPr lang="vi-VN"/>
              <a:t>Bấm &amp; sửa kiểu tiêu đề</a:t>
            </a:r>
          </a:p>
        </p:txBody>
      </p:sp>
      <p:sp>
        <p:nvSpPr>
          <p:cNvPr id="3" name="Chỗ dành sẵn cho Nội dung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Chỗ dành sẵn cho Văn bản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Rectangle 4">
            <a:extLst>
              <a:ext uri="{FF2B5EF4-FFF2-40B4-BE49-F238E27FC236}">
                <a16:creationId xmlns:a16="http://schemas.microsoft.com/office/drawing/2014/main" id="{428553ED-781D-4451-B76C-1577D167122B}"/>
              </a:ext>
            </a:extLst>
          </p:cNvPr>
          <p:cNvSpPr>
            <a:spLocks noGrp="1" noChangeArrowheads="1"/>
          </p:cNvSpPr>
          <p:nvPr>
            <p:ph type="dt" sz="half" idx="10"/>
          </p:nvPr>
        </p:nvSpPr>
        <p:spPr>
          <a:ln/>
        </p:spPr>
        <p:txBody>
          <a:bodyPr/>
          <a:lstStyle>
            <a:lvl1pPr>
              <a:defRPr/>
            </a:lvl1pPr>
          </a:lstStyle>
          <a:p>
            <a:pPr>
              <a:defRPr/>
            </a:pPr>
            <a:endParaRPr lang="en-US" altLang="vi-VN"/>
          </a:p>
        </p:txBody>
      </p:sp>
      <p:sp>
        <p:nvSpPr>
          <p:cNvPr id="6" name="Rectangle 5">
            <a:extLst>
              <a:ext uri="{FF2B5EF4-FFF2-40B4-BE49-F238E27FC236}">
                <a16:creationId xmlns:a16="http://schemas.microsoft.com/office/drawing/2014/main" id="{BDF792A3-AD94-4DAB-8A10-0167EC684835}"/>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7" name="Rectangle 6">
            <a:extLst>
              <a:ext uri="{FF2B5EF4-FFF2-40B4-BE49-F238E27FC236}">
                <a16:creationId xmlns:a16="http://schemas.microsoft.com/office/drawing/2014/main" id="{B586A258-269A-4FD3-A99E-9935081E8960}"/>
              </a:ext>
            </a:extLst>
          </p:cNvPr>
          <p:cNvSpPr>
            <a:spLocks noGrp="1" noChangeArrowheads="1"/>
          </p:cNvSpPr>
          <p:nvPr>
            <p:ph type="sldNum" sz="quarter" idx="12"/>
          </p:nvPr>
        </p:nvSpPr>
        <p:spPr>
          <a:ln/>
        </p:spPr>
        <p:txBody>
          <a:bodyPr/>
          <a:lstStyle>
            <a:lvl1pPr>
              <a:defRPr/>
            </a:lvl1pPr>
          </a:lstStyle>
          <a:p>
            <a:fld id="{085EC61B-0E47-4D79-B47F-9C71F7626A56}" type="slidenum">
              <a:rPr lang="en-US" altLang="vi-VN"/>
              <a:pPr/>
              <a:t>‹#›</a:t>
            </a:fld>
            <a:endParaRPr lang="en-US" altLang="vi-VN"/>
          </a:p>
        </p:txBody>
      </p:sp>
    </p:spTree>
    <p:extLst>
      <p:ext uri="{BB962C8B-B14F-4D97-AF65-F5344CB8AC3E}">
        <p14:creationId xmlns:p14="http://schemas.microsoft.com/office/powerpoint/2010/main" val="135174688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2389717" y="4800600"/>
            <a:ext cx="7315200" cy="566738"/>
          </a:xfrm>
        </p:spPr>
        <p:txBody>
          <a:bodyPr anchor="b"/>
          <a:lstStyle>
            <a:lvl1pPr algn="l">
              <a:defRPr sz="2000" b="1"/>
            </a:lvl1pPr>
          </a:lstStyle>
          <a:p>
            <a:r>
              <a:rPr lang="vi-VN"/>
              <a:t>Bấm &amp; sửa kiểu tiêu đề</a:t>
            </a:r>
          </a:p>
        </p:txBody>
      </p:sp>
      <p:sp>
        <p:nvSpPr>
          <p:cNvPr id="3" name="Chỗ dành sẵn cho Hình ảnh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Chỗ dành sẵn cho Văn bản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Rectangle 4">
            <a:extLst>
              <a:ext uri="{FF2B5EF4-FFF2-40B4-BE49-F238E27FC236}">
                <a16:creationId xmlns:a16="http://schemas.microsoft.com/office/drawing/2014/main" id="{4205CBBA-16F3-44A0-8A69-A25A3EB5EDAF}"/>
              </a:ext>
            </a:extLst>
          </p:cNvPr>
          <p:cNvSpPr>
            <a:spLocks noGrp="1" noChangeArrowheads="1"/>
          </p:cNvSpPr>
          <p:nvPr>
            <p:ph type="dt" sz="half" idx="10"/>
          </p:nvPr>
        </p:nvSpPr>
        <p:spPr>
          <a:ln/>
        </p:spPr>
        <p:txBody>
          <a:bodyPr/>
          <a:lstStyle>
            <a:lvl1pPr>
              <a:defRPr/>
            </a:lvl1pPr>
          </a:lstStyle>
          <a:p>
            <a:pPr>
              <a:defRPr/>
            </a:pPr>
            <a:endParaRPr lang="en-US" altLang="vi-VN"/>
          </a:p>
        </p:txBody>
      </p:sp>
      <p:sp>
        <p:nvSpPr>
          <p:cNvPr id="6" name="Rectangle 5">
            <a:extLst>
              <a:ext uri="{FF2B5EF4-FFF2-40B4-BE49-F238E27FC236}">
                <a16:creationId xmlns:a16="http://schemas.microsoft.com/office/drawing/2014/main" id="{9FE3F49E-6569-400B-B81E-6EF39030C3EC}"/>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7" name="Rectangle 6">
            <a:extLst>
              <a:ext uri="{FF2B5EF4-FFF2-40B4-BE49-F238E27FC236}">
                <a16:creationId xmlns:a16="http://schemas.microsoft.com/office/drawing/2014/main" id="{CD53B4B5-351B-449A-8B97-9F2FE1E9F69F}"/>
              </a:ext>
            </a:extLst>
          </p:cNvPr>
          <p:cNvSpPr>
            <a:spLocks noGrp="1" noChangeArrowheads="1"/>
          </p:cNvSpPr>
          <p:nvPr>
            <p:ph type="sldNum" sz="quarter" idx="12"/>
          </p:nvPr>
        </p:nvSpPr>
        <p:spPr>
          <a:ln/>
        </p:spPr>
        <p:txBody>
          <a:bodyPr/>
          <a:lstStyle>
            <a:lvl1pPr>
              <a:defRPr/>
            </a:lvl1pPr>
          </a:lstStyle>
          <a:p>
            <a:fld id="{F5D21505-EDF2-4D33-AD78-8CD1E3E8816E}" type="slidenum">
              <a:rPr lang="en-US" altLang="vi-VN"/>
              <a:pPr/>
              <a:t>‹#›</a:t>
            </a:fld>
            <a:endParaRPr lang="en-US" altLang="vi-VN"/>
          </a:p>
        </p:txBody>
      </p:sp>
    </p:spTree>
    <p:extLst>
      <p:ext uri="{BB962C8B-B14F-4D97-AF65-F5344CB8AC3E}">
        <p14:creationId xmlns:p14="http://schemas.microsoft.com/office/powerpoint/2010/main" val="1334478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p>
        </p:txBody>
      </p:sp>
      <p:sp>
        <p:nvSpPr>
          <p:cNvPr id="3" name="Chỗ dành sẵn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Rectangle 4">
            <a:extLst>
              <a:ext uri="{FF2B5EF4-FFF2-40B4-BE49-F238E27FC236}">
                <a16:creationId xmlns:a16="http://schemas.microsoft.com/office/drawing/2014/main" id="{69BC4B56-104D-4C38-8F56-DB4371260C0C}"/>
              </a:ext>
            </a:extLst>
          </p:cNvPr>
          <p:cNvSpPr>
            <a:spLocks noGrp="1" noChangeArrowheads="1"/>
          </p:cNvSpPr>
          <p:nvPr>
            <p:ph type="dt" sz="half" idx="10"/>
          </p:nvPr>
        </p:nvSpPr>
        <p:spPr>
          <a:ln/>
        </p:spPr>
        <p:txBody>
          <a:bodyPr/>
          <a:lstStyle>
            <a:lvl1pPr>
              <a:defRPr/>
            </a:lvl1pPr>
          </a:lstStyle>
          <a:p>
            <a:pPr>
              <a:defRPr/>
            </a:pPr>
            <a:endParaRPr lang="en-US" altLang="vi-VN"/>
          </a:p>
        </p:txBody>
      </p:sp>
      <p:sp>
        <p:nvSpPr>
          <p:cNvPr id="5" name="Rectangle 5">
            <a:extLst>
              <a:ext uri="{FF2B5EF4-FFF2-40B4-BE49-F238E27FC236}">
                <a16:creationId xmlns:a16="http://schemas.microsoft.com/office/drawing/2014/main" id="{3F784EF9-CB60-4BC3-9D54-BA5B65F597B7}"/>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a:extLst>
              <a:ext uri="{FF2B5EF4-FFF2-40B4-BE49-F238E27FC236}">
                <a16:creationId xmlns:a16="http://schemas.microsoft.com/office/drawing/2014/main" id="{00B86EC1-51BC-4A33-89C8-8201C69DC760}"/>
              </a:ext>
            </a:extLst>
          </p:cNvPr>
          <p:cNvSpPr>
            <a:spLocks noGrp="1" noChangeArrowheads="1"/>
          </p:cNvSpPr>
          <p:nvPr>
            <p:ph type="sldNum" sz="quarter" idx="12"/>
          </p:nvPr>
        </p:nvSpPr>
        <p:spPr>
          <a:ln/>
        </p:spPr>
        <p:txBody>
          <a:bodyPr/>
          <a:lstStyle>
            <a:lvl1pPr>
              <a:defRPr/>
            </a:lvl1pPr>
          </a:lstStyle>
          <a:p>
            <a:fld id="{56A26ACE-8C21-46B5-B9F5-C6B81C9B84F3}" type="slidenum">
              <a:rPr lang="en-US" altLang="vi-VN"/>
              <a:pPr/>
              <a:t>‹#›</a:t>
            </a:fld>
            <a:endParaRPr lang="en-US" altLang="vi-VN"/>
          </a:p>
        </p:txBody>
      </p:sp>
    </p:spTree>
    <p:extLst>
      <p:ext uri="{BB962C8B-B14F-4D97-AF65-F5344CB8AC3E}">
        <p14:creationId xmlns:p14="http://schemas.microsoft.com/office/powerpoint/2010/main" val="126064287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8839200" y="274639"/>
            <a:ext cx="2743200" cy="5851525"/>
          </a:xfrm>
        </p:spPr>
        <p:txBody>
          <a:bodyPr vert="eaVert"/>
          <a:lstStyle/>
          <a:p>
            <a:r>
              <a:rPr lang="vi-VN"/>
              <a:t>Bấm &amp; sửa kiểu tiêu đề</a:t>
            </a:r>
          </a:p>
        </p:txBody>
      </p:sp>
      <p:sp>
        <p:nvSpPr>
          <p:cNvPr id="3" name="Chỗ dành sẵn cho Văn bản Dọc 2"/>
          <p:cNvSpPr>
            <a:spLocks noGrp="1"/>
          </p:cNvSpPr>
          <p:nvPr>
            <p:ph type="body" orient="vert" idx="1"/>
          </p:nvPr>
        </p:nvSpPr>
        <p:spPr>
          <a:xfrm>
            <a:off x="609600" y="274639"/>
            <a:ext cx="8026400" cy="5851525"/>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Rectangle 4">
            <a:extLst>
              <a:ext uri="{FF2B5EF4-FFF2-40B4-BE49-F238E27FC236}">
                <a16:creationId xmlns:a16="http://schemas.microsoft.com/office/drawing/2014/main" id="{EAD166DE-F88E-447D-AFD4-7184FD7789DB}"/>
              </a:ext>
            </a:extLst>
          </p:cNvPr>
          <p:cNvSpPr>
            <a:spLocks noGrp="1" noChangeArrowheads="1"/>
          </p:cNvSpPr>
          <p:nvPr>
            <p:ph type="dt" sz="half" idx="10"/>
          </p:nvPr>
        </p:nvSpPr>
        <p:spPr>
          <a:ln/>
        </p:spPr>
        <p:txBody>
          <a:bodyPr/>
          <a:lstStyle>
            <a:lvl1pPr>
              <a:defRPr/>
            </a:lvl1pPr>
          </a:lstStyle>
          <a:p>
            <a:pPr>
              <a:defRPr/>
            </a:pPr>
            <a:endParaRPr lang="en-US" altLang="vi-VN"/>
          </a:p>
        </p:txBody>
      </p:sp>
      <p:sp>
        <p:nvSpPr>
          <p:cNvPr id="5" name="Rectangle 5">
            <a:extLst>
              <a:ext uri="{FF2B5EF4-FFF2-40B4-BE49-F238E27FC236}">
                <a16:creationId xmlns:a16="http://schemas.microsoft.com/office/drawing/2014/main" id="{BE3CFF6D-CE3C-422A-AB5E-36CED42AEDFE}"/>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a:extLst>
              <a:ext uri="{FF2B5EF4-FFF2-40B4-BE49-F238E27FC236}">
                <a16:creationId xmlns:a16="http://schemas.microsoft.com/office/drawing/2014/main" id="{0CFB6953-09DA-427D-95CD-99E0776BF140}"/>
              </a:ext>
            </a:extLst>
          </p:cNvPr>
          <p:cNvSpPr>
            <a:spLocks noGrp="1" noChangeArrowheads="1"/>
          </p:cNvSpPr>
          <p:nvPr>
            <p:ph type="sldNum" sz="quarter" idx="12"/>
          </p:nvPr>
        </p:nvSpPr>
        <p:spPr>
          <a:ln/>
        </p:spPr>
        <p:txBody>
          <a:bodyPr/>
          <a:lstStyle>
            <a:lvl1pPr>
              <a:defRPr/>
            </a:lvl1pPr>
          </a:lstStyle>
          <a:p>
            <a:fld id="{BACED55B-F255-41F7-A26D-71756F716975}" type="slidenum">
              <a:rPr lang="en-US" altLang="vi-VN"/>
              <a:pPr/>
              <a:t>‹#›</a:t>
            </a:fld>
            <a:endParaRPr lang="en-US" altLang="vi-VN"/>
          </a:p>
        </p:txBody>
      </p:sp>
    </p:spTree>
    <p:extLst>
      <p:ext uri="{BB962C8B-B14F-4D97-AF65-F5344CB8AC3E}">
        <p14:creationId xmlns:p14="http://schemas.microsoft.com/office/powerpoint/2010/main" val="1488387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4.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1/25/2024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6306" name="Rectangle 2">
            <a:extLst>
              <a:ext uri="{FF2B5EF4-FFF2-40B4-BE49-F238E27FC236}">
                <a16:creationId xmlns:a16="http://schemas.microsoft.com/office/drawing/2014/main" id="{85059009-F8EE-DAA0-9E3A-C8370D5F4BDB}"/>
              </a:ext>
            </a:extLst>
          </p:cNvPr>
          <p:cNvSpPr>
            <a:spLocks noGrp="1" noChangeArrowheads="1"/>
          </p:cNvSpPr>
          <p:nvPr>
            <p:ph type="title"/>
          </p:nvPr>
        </p:nvSpPr>
        <p:spPr bwMode="auto">
          <a:xfrm>
            <a:off x="609600" y="277814"/>
            <a:ext cx="109728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226307" name="Rectangle 3">
            <a:extLst>
              <a:ext uri="{FF2B5EF4-FFF2-40B4-BE49-F238E27FC236}">
                <a16:creationId xmlns:a16="http://schemas.microsoft.com/office/drawing/2014/main" id="{1A96D64C-E960-1E3E-E08E-1A300295EC23}"/>
              </a:ext>
            </a:extLst>
          </p:cNvPr>
          <p:cNvSpPr>
            <a:spLocks noGrp="1" noChangeArrowheads="1"/>
          </p:cNvSpPr>
          <p:nvPr>
            <p:ph type="body" idx="1"/>
          </p:nvPr>
        </p:nvSpPr>
        <p:spPr bwMode="auto">
          <a:xfrm>
            <a:off x="609600" y="1600201"/>
            <a:ext cx="109728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26308" name="Rectangle 4">
            <a:extLst>
              <a:ext uri="{FF2B5EF4-FFF2-40B4-BE49-F238E27FC236}">
                <a16:creationId xmlns:a16="http://schemas.microsoft.com/office/drawing/2014/main" id="{8823894F-782A-20A0-6C87-80DFD9F36DC6}"/>
              </a:ext>
            </a:extLst>
          </p:cNvPr>
          <p:cNvSpPr>
            <a:spLocks noGrp="1" noChangeArrowheads="1"/>
          </p:cNvSpPr>
          <p:nvPr>
            <p:ph type="dt" sz="half" idx="2"/>
          </p:nvPr>
        </p:nvSpPr>
        <p:spPr bwMode="auto">
          <a:xfrm>
            <a:off x="609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mj-lt"/>
              </a:defRPr>
            </a:lvl1pPr>
          </a:lstStyle>
          <a:p>
            <a:endParaRPr lang="en-US" altLang="en-US"/>
          </a:p>
        </p:txBody>
      </p:sp>
      <p:sp>
        <p:nvSpPr>
          <p:cNvPr id="226309" name="Rectangle 5">
            <a:extLst>
              <a:ext uri="{FF2B5EF4-FFF2-40B4-BE49-F238E27FC236}">
                <a16:creationId xmlns:a16="http://schemas.microsoft.com/office/drawing/2014/main" id="{B839E017-A6CF-6D08-1E95-377FC8DC3C72}"/>
              </a:ext>
            </a:extLst>
          </p:cNvPr>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atin typeface="+mj-lt"/>
              </a:defRPr>
            </a:lvl1pPr>
          </a:lstStyle>
          <a:p>
            <a:endParaRPr lang="en-US" altLang="en-US"/>
          </a:p>
        </p:txBody>
      </p:sp>
      <p:sp>
        <p:nvSpPr>
          <p:cNvPr id="226310" name="Rectangle 6">
            <a:extLst>
              <a:ext uri="{FF2B5EF4-FFF2-40B4-BE49-F238E27FC236}">
                <a16:creationId xmlns:a16="http://schemas.microsoft.com/office/drawing/2014/main" id="{682D0CCC-DAF8-5C6E-2F2A-5C68ECA80843}"/>
              </a:ext>
            </a:extLst>
          </p:cNvPr>
          <p:cNvSpPr>
            <a:spLocks noGrp="1" noChangeArrowheads="1"/>
          </p:cNvSpPr>
          <p:nvPr>
            <p:ph type="sldNum" sz="quarter" idx="4"/>
          </p:nvPr>
        </p:nvSpPr>
        <p:spPr bwMode="auto">
          <a:xfrm>
            <a:off x="8737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mj-lt"/>
              </a:defRPr>
            </a:lvl1pPr>
          </a:lstStyle>
          <a:p>
            <a:fld id="{4EECDCAB-2458-4EEC-A396-B053BB039C3C}" type="slidenum">
              <a:rPr lang="en-US" altLang="en-US"/>
              <a:pPr/>
              <a:t>‹#›</a:t>
            </a:fld>
            <a:endParaRPr lang="en-US" altLang="en-US"/>
          </a:p>
        </p:txBody>
      </p:sp>
      <p:sp>
        <p:nvSpPr>
          <p:cNvPr id="226311" name="Freeform 7">
            <a:extLst>
              <a:ext uri="{FF2B5EF4-FFF2-40B4-BE49-F238E27FC236}">
                <a16:creationId xmlns:a16="http://schemas.microsoft.com/office/drawing/2014/main" id="{4EBBAF8B-A10C-5AB1-660B-ABE6549DEA5E}"/>
              </a:ext>
            </a:extLst>
          </p:cNvPr>
          <p:cNvSpPr>
            <a:spLocks noChangeArrowheads="1"/>
          </p:cNvSpPr>
          <p:nvPr/>
        </p:nvSpPr>
        <p:spPr bwMode="auto">
          <a:xfrm>
            <a:off x="508000" y="228600"/>
            <a:ext cx="10972800" cy="609600"/>
          </a:xfrm>
          <a:custGeom>
            <a:avLst/>
            <a:gdLst>
              <a:gd name="T0" fmla="*/ 0 w 1000"/>
              <a:gd name="T1" fmla="*/ 1000 h 1000"/>
              <a:gd name="T2" fmla="*/ 0 w 1000"/>
              <a:gd name="T3" fmla="*/ 0 h 1000"/>
              <a:gd name="T4" fmla="*/ 1000 w 1000"/>
              <a:gd name="T5" fmla="*/ 0 h 1000"/>
            </a:gdLst>
            <a:ahLst/>
            <a:cxnLst>
              <a:cxn ang="0">
                <a:pos x="T0" y="T1"/>
              </a:cxn>
              <a:cxn ang="0">
                <a:pos x="T2" y="T3"/>
              </a:cxn>
              <a:cxn ang="0">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vi-VN" sz="1800"/>
          </a:p>
        </p:txBody>
      </p:sp>
      <p:sp>
        <p:nvSpPr>
          <p:cNvPr id="226312" name="Line 8">
            <a:extLst>
              <a:ext uri="{FF2B5EF4-FFF2-40B4-BE49-F238E27FC236}">
                <a16:creationId xmlns:a16="http://schemas.microsoft.com/office/drawing/2014/main" id="{E3DDF164-063F-E1CC-11D9-113DE02C4F81}"/>
              </a:ext>
            </a:extLst>
          </p:cNvPr>
          <p:cNvSpPr>
            <a:spLocks noChangeShapeType="1"/>
          </p:cNvSpPr>
          <p:nvPr/>
        </p:nvSpPr>
        <p:spPr bwMode="auto">
          <a:xfrm>
            <a:off x="609600" y="6172200"/>
            <a:ext cx="109728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1800"/>
          </a:p>
        </p:txBody>
      </p:sp>
    </p:spTree>
    <p:extLst>
      <p:ext uri="{BB962C8B-B14F-4D97-AF65-F5344CB8AC3E}">
        <p14:creationId xmlns:p14="http://schemas.microsoft.com/office/powerpoint/2010/main" val="2944606208"/>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Lst>
  <p:txStyles>
    <p:titleStyle>
      <a:lvl1pPr algn="l" rtl="0" fontAlgn="base">
        <a:spcBef>
          <a:spcPct val="0"/>
        </a:spcBef>
        <a:spcAft>
          <a:spcPct val="0"/>
        </a:spcAft>
        <a:defRPr sz="4200" kern="1200">
          <a:solidFill>
            <a:schemeClr val="tx2"/>
          </a:solidFill>
          <a:latin typeface="+mj-lt"/>
          <a:ea typeface="+mj-ea"/>
          <a:cs typeface="+mj-cs"/>
        </a:defRPr>
      </a:lvl1pPr>
      <a:lvl2pPr algn="l" rtl="0" fontAlgn="base">
        <a:spcBef>
          <a:spcPct val="0"/>
        </a:spcBef>
        <a:spcAft>
          <a:spcPct val="0"/>
        </a:spcAft>
        <a:defRPr sz="4200">
          <a:solidFill>
            <a:schemeClr val="tx2"/>
          </a:solidFill>
          <a:latin typeface="Garamond" panose="02020404030301010803" pitchFamily="18" charset="0"/>
        </a:defRPr>
      </a:lvl2pPr>
      <a:lvl3pPr algn="l" rtl="0" fontAlgn="base">
        <a:spcBef>
          <a:spcPct val="0"/>
        </a:spcBef>
        <a:spcAft>
          <a:spcPct val="0"/>
        </a:spcAft>
        <a:defRPr sz="4200">
          <a:solidFill>
            <a:schemeClr val="tx2"/>
          </a:solidFill>
          <a:latin typeface="Garamond" panose="02020404030301010803" pitchFamily="18" charset="0"/>
        </a:defRPr>
      </a:lvl3pPr>
      <a:lvl4pPr algn="l" rtl="0" fontAlgn="base">
        <a:spcBef>
          <a:spcPct val="0"/>
        </a:spcBef>
        <a:spcAft>
          <a:spcPct val="0"/>
        </a:spcAft>
        <a:defRPr sz="4200">
          <a:solidFill>
            <a:schemeClr val="tx2"/>
          </a:solidFill>
          <a:latin typeface="Garamond" panose="02020404030301010803" pitchFamily="18" charset="0"/>
        </a:defRPr>
      </a:lvl4pPr>
      <a:lvl5pPr algn="l" rtl="0" fontAlgn="base">
        <a:spcBef>
          <a:spcPct val="0"/>
        </a:spcBef>
        <a:spcAft>
          <a:spcPct val="0"/>
        </a:spcAft>
        <a:defRPr sz="4200">
          <a:solidFill>
            <a:schemeClr val="tx2"/>
          </a:solidFill>
          <a:latin typeface="Garamond" panose="02020404030301010803" pitchFamily="18" charset="0"/>
        </a:defRPr>
      </a:lvl5pPr>
      <a:lvl6pPr marL="457200" algn="l" rtl="0" fontAlgn="base">
        <a:spcBef>
          <a:spcPct val="0"/>
        </a:spcBef>
        <a:spcAft>
          <a:spcPct val="0"/>
        </a:spcAft>
        <a:defRPr sz="4200">
          <a:solidFill>
            <a:schemeClr val="tx2"/>
          </a:solidFill>
          <a:latin typeface="Garamond" panose="02020404030301010803" pitchFamily="18" charset="0"/>
        </a:defRPr>
      </a:lvl6pPr>
      <a:lvl7pPr marL="914400" algn="l" rtl="0" fontAlgn="base">
        <a:spcBef>
          <a:spcPct val="0"/>
        </a:spcBef>
        <a:spcAft>
          <a:spcPct val="0"/>
        </a:spcAft>
        <a:defRPr sz="4200">
          <a:solidFill>
            <a:schemeClr val="tx2"/>
          </a:solidFill>
          <a:latin typeface="Garamond" panose="02020404030301010803" pitchFamily="18" charset="0"/>
        </a:defRPr>
      </a:lvl7pPr>
      <a:lvl8pPr marL="1371600" algn="l" rtl="0" fontAlgn="base">
        <a:spcBef>
          <a:spcPct val="0"/>
        </a:spcBef>
        <a:spcAft>
          <a:spcPct val="0"/>
        </a:spcAft>
        <a:defRPr sz="4200">
          <a:solidFill>
            <a:schemeClr val="tx2"/>
          </a:solidFill>
          <a:latin typeface="Garamond" panose="02020404030301010803" pitchFamily="18" charset="0"/>
        </a:defRPr>
      </a:lvl8pPr>
      <a:lvl9pPr marL="1828800" algn="l" rtl="0" fontAlgn="base">
        <a:spcBef>
          <a:spcPct val="0"/>
        </a:spcBef>
        <a:spcAft>
          <a:spcPct val="0"/>
        </a:spcAft>
        <a:defRPr sz="4200">
          <a:solidFill>
            <a:schemeClr val="tx2"/>
          </a:solidFill>
          <a:latin typeface="Garamond" panose="02020404030301010803" pitchFamily="18" charset="0"/>
        </a:defRPr>
      </a:lvl9pPr>
    </p:titleStyle>
    <p:bodyStyle>
      <a:lvl1pPr marL="342900" indent="-342900" algn="l" rtl="0" fontAlgn="base">
        <a:spcBef>
          <a:spcPct val="20000"/>
        </a:spcBef>
        <a:spcAft>
          <a:spcPct val="0"/>
        </a:spcAft>
        <a:buClr>
          <a:schemeClr val="accent1"/>
        </a:buClr>
        <a:buSzPct val="65000"/>
        <a:buFont typeface="Wingdings" panose="05000000000000000000" pitchFamily="2" charset="2"/>
        <a:buChar char="n"/>
        <a:defRPr sz="3000" kern="1200">
          <a:solidFill>
            <a:schemeClr val="tx1"/>
          </a:solidFill>
          <a:latin typeface="+mn-lt"/>
          <a:ea typeface="+mn-ea"/>
          <a:cs typeface="+mn-cs"/>
        </a:defRPr>
      </a:lvl1pPr>
      <a:lvl2pPr marL="669925" indent="-325438" algn="l" rtl="0" fontAlgn="base">
        <a:spcBef>
          <a:spcPct val="20000"/>
        </a:spcBef>
        <a:spcAft>
          <a:spcPct val="0"/>
        </a:spcAft>
        <a:buClr>
          <a:schemeClr val="accent2"/>
        </a:buClr>
        <a:buSzPct val="60000"/>
        <a:buFont typeface="Wingdings" panose="05000000000000000000" pitchFamily="2" charset="2"/>
        <a:buChar char="q"/>
        <a:defRPr sz="2600" kern="1200">
          <a:solidFill>
            <a:schemeClr val="tx1"/>
          </a:solidFill>
          <a:latin typeface="+mn-lt"/>
          <a:ea typeface="+mn-ea"/>
          <a:cs typeface="+mn-cs"/>
        </a:defRPr>
      </a:lvl2pPr>
      <a:lvl3pPr marL="1022350" indent="-350838" algn="l" rtl="0" fontAlgn="base">
        <a:spcBef>
          <a:spcPct val="20000"/>
        </a:spcBef>
        <a:spcAft>
          <a:spcPct val="0"/>
        </a:spcAft>
        <a:buClr>
          <a:schemeClr val="accent1"/>
        </a:buClr>
        <a:buSzPct val="65000"/>
        <a:buFont typeface="Wingdings" panose="05000000000000000000" pitchFamily="2" charset="2"/>
        <a:buChar char="n"/>
        <a:defRPr sz="2200" kern="1200">
          <a:solidFill>
            <a:schemeClr val="tx1"/>
          </a:solidFill>
          <a:latin typeface="+mn-lt"/>
          <a:ea typeface="+mn-ea"/>
          <a:cs typeface="+mn-cs"/>
        </a:defRPr>
      </a:lvl3pPr>
      <a:lvl4pPr marL="1339850" indent="-315913" algn="l" rtl="0" fontAlgn="base">
        <a:spcBef>
          <a:spcPct val="20000"/>
        </a:spcBef>
        <a:spcAft>
          <a:spcPct val="0"/>
        </a:spcAft>
        <a:buClr>
          <a:schemeClr val="accent2"/>
        </a:buClr>
        <a:buSzPct val="70000"/>
        <a:buFont typeface="Wingdings" panose="05000000000000000000" pitchFamily="2" charset="2"/>
        <a:buChar char="q"/>
        <a:defRPr sz="2000" kern="1200">
          <a:solidFill>
            <a:schemeClr val="tx1"/>
          </a:solidFill>
          <a:latin typeface="+mn-lt"/>
          <a:ea typeface="+mn-ea"/>
          <a:cs typeface="+mn-cs"/>
        </a:defRPr>
      </a:lvl4pPr>
      <a:lvl5pPr marL="1681163" indent="-339725" algn="l" rtl="0" fontAlgn="base">
        <a:spcBef>
          <a:spcPct val="20000"/>
        </a:spcBef>
        <a:spcAft>
          <a:spcPct val="0"/>
        </a:spcAft>
        <a:buClr>
          <a:schemeClr val="accent1"/>
        </a:buClr>
        <a:buSzPct val="75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580EB70A-B222-4151-9C28-BDE21A7AF07C}"/>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vi-VN" altLang="vi-VN"/>
              <a:t>Click to edit Master title style</a:t>
            </a:r>
          </a:p>
        </p:txBody>
      </p:sp>
      <p:sp>
        <p:nvSpPr>
          <p:cNvPr id="129027" name="Rectangle 3">
            <a:extLst>
              <a:ext uri="{FF2B5EF4-FFF2-40B4-BE49-F238E27FC236}">
                <a16:creationId xmlns:a16="http://schemas.microsoft.com/office/drawing/2014/main" id="{00E4AD17-3C71-440A-A746-A65F2AA6C730}"/>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vi-VN" altLang="vi-VN"/>
              <a:t>Click to edit Master text styles</a:t>
            </a:r>
          </a:p>
          <a:p>
            <a:pPr lvl="1"/>
            <a:r>
              <a:rPr lang="vi-VN" altLang="vi-VN"/>
              <a:t>Second level</a:t>
            </a:r>
          </a:p>
          <a:p>
            <a:pPr lvl="2"/>
            <a:r>
              <a:rPr lang="vi-VN" altLang="vi-VN"/>
              <a:t>Third level</a:t>
            </a:r>
          </a:p>
          <a:p>
            <a:pPr lvl="3"/>
            <a:r>
              <a:rPr lang="vi-VN" altLang="vi-VN"/>
              <a:t>Fourth level</a:t>
            </a:r>
          </a:p>
          <a:p>
            <a:pPr lvl="4"/>
            <a:r>
              <a:rPr lang="vi-VN" altLang="vi-VN"/>
              <a:t>Fifth level</a:t>
            </a:r>
          </a:p>
        </p:txBody>
      </p:sp>
      <p:sp>
        <p:nvSpPr>
          <p:cNvPr id="129028" name="Rectangle 4">
            <a:extLst>
              <a:ext uri="{FF2B5EF4-FFF2-40B4-BE49-F238E27FC236}">
                <a16:creationId xmlns:a16="http://schemas.microsoft.com/office/drawing/2014/main" id="{10A42080-ABD2-4289-A63D-39026B883D62}"/>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fld id="{517230CD-4AE3-454E-8C2B-11655B6DBF87}" type="datetimeFigureOut">
              <a:rPr lang="vi-VN" altLang="vi-VN"/>
              <a:pPr/>
              <a:t>25/01/2024</a:t>
            </a:fld>
            <a:endParaRPr lang="vi-VN" altLang="vi-VN"/>
          </a:p>
        </p:txBody>
      </p:sp>
      <p:sp>
        <p:nvSpPr>
          <p:cNvPr id="129029" name="Rectangle 5">
            <a:extLst>
              <a:ext uri="{FF2B5EF4-FFF2-40B4-BE49-F238E27FC236}">
                <a16:creationId xmlns:a16="http://schemas.microsoft.com/office/drawing/2014/main" id="{97C33A79-C351-4900-93BF-14CA5D91927B}"/>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vi-VN" altLang="vi-VN"/>
          </a:p>
        </p:txBody>
      </p:sp>
      <p:sp>
        <p:nvSpPr>
          <p:cNvPr id="129030" name="Rectangle 6">
            <a:extLst>
              <a:ext uri="{FF2B5EF4-FFF2-40B4-BE49-F238E27FC236}">
                <a16:creationId xmlns:a16="http://schemas.microsoft.com/office/drawing/2014/main" id="{66160508-B98A-4478-85A9-7990A58FED43}"/>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fld id="{473D54CF-94C7-4718-AE4F-C22E9F5FFE61}" type="slidenum">
              <a:rPr lang="vi-VN" altLang="vi-VN"/>
              <a:pPr/>
              <a:t>‹#›</a:t>
            </a:fld>
            <a:endParaRPr lang="vi-VN" altLang="vi-VN"/>
          </a:p>
        </p:txBody>
      </p:sp>
    </p:spTree>
    <p:extLst>
      <p:ext uri="{BB962C8B-B14F-4D97-AF65-F5344CB8AC3E}">
        <p14:creationId xmlns:p14="http://schemas.microsoft.com/office/powerpoint/2010/main" val="419329860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75E7E0E-4281-4345-8DEE-6760AA3D0F97}"/>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1027" name="Rectangle 3">
            <a:extLst>
              <a:ext uri="{FF2B5EF4-FFF2-40B4-BE49-F238E27FC236}">
                <a16:creationId xmlns:a16="http://schemas.microsoft.com/office/drawing/2014/main" id="{299FC8A7-96BD-4917-82B9-B939536A9EAD}"/>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1028" name="Rectangle 4">
            <a:extLst>
              <a:ext uri="{FF2B5EF4-FFF2-40B4-BE49-F238E27FC236}">
                <a16:creationId xmlns:a16="http://schemas.microsoft.com/office/drawing/2014/main" id="{B1663CF8-3EF0-4FC1-A1F1-0AF08F53BFF7}"/>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ltLang="vi-VN"/>
          </a:p>
        </p:txBody>
      </p:sp>
      <p:sp>
        <p:nvSpPr>
          <p:cNvPr id="1029" name="Rectangle 5">
            <a:extLst>
              <a:ext uri="{FF2B5EF4-FFF2-40B4-BE49-F238E27FC236}">
                <a16:creationId xmlns:a16="http://schemas.microsoft.com/office/drawing/2014/main" id="{D1791D19-4E01-4EE9-8EB6-9D3DE05677B3}"/>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altLang="vi-VN"/>
          </a:p>
        </p:txBody>
      </p:sp>
      <p:sp>
        <p:nvSpPr>
          <p:cNvPr id="1030" name="Rectangle 6">
            <a:extLst>
              <a:ext uri="{FF2B5EF4-FFF2-40B4-BE49-F238E27FC236}">
                <a16:creationId xmlns:a16="http://schemas.microsoft.com/office/drawing/2014/main" id="{234A3E20-BE9B-42EB-AF34-2094B99E6A02}"/>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fld id="{86E3320D-B73A-4150-A855-62097D19DDB8}" type="slidenum">
              <a:rPr lang="en-US" altLang="vi-VN"/>
              <a:pPr/>
              <a:t>‹#›</a:t>
            </a:fld>
            <a:endParaRPr lang="en-US" altLang="vi-VN"/>
          </a:p>
        </p:txBody>
      </p:sp>
    </p:spTree>
    <p:extLst>
      <p:ext uri="{BB962C8B-B14F-4D97-AF65-F5344CB8AC3E}">
        <p14:creationId xmlns:p14="http://schemas.microsoft.com/office/powerpoint/2010/main" val="2744137248"/>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9.xml"/><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jpg"/><Relationship Id="rId2" Type="http://schemas.openxmlformats.org/officeDocument/2006/relationships/image" Target="../media/image19.jpg"/><Relationship Id="rId1" Type="http://schemas.openxmlformats.org/officeDocument/2006/relationships/slideLayout" Target="../slideLayouts/slideLayout29.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1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9.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webp"/><Relationship Id="rId1" Type="http://schemas.openxmlformats.org/officeDocument/2006/relationships/slideLayout" Target="../slideLayouts/slideLayout42.xml"/><Relationship Id="rId5" Type="http://schemas.openxmlformats.org/officeDocument/2006/relationships/image" Target="../media/image32.webp"/><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4.png"/><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29.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jpe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700" name="Picture 4">
            <a:extLst>
              <a:ext uri="{FF2B5EF4-FFF2-40B4-BE49-F238E27FC236}">
                <a16:creationId xmlns:a16="http://schemas.microsoft.com/office/drawing/2014/main" id="{4D8C7D43-55A2-37AB-8928-10DB79ED04E2}"/>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12192000"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7698" name="Rectangle 2">
            <a:extLst>
              <a:ext uri="{FF2B5EF4-FFF2-40B4-BE49-F238E27FC236}">
                <a16:creationId xmlns:a16="http://schemas.microsoft.com/office/drawing/2014/main" id="{41545DBA-C23E-7B58-E9C9-619F193699AB}"/>
              </a:ext>
            </a:extLst>
          </p:cNvPr>
          <p:cNvSpPr>
            <a:spLocks noGrp="1" noChangeArrowheads="1"/>
          </p:cNvSpPr>
          <p:nvPr>
            <p:ph type="title"/>
          </p:nvPr>
        </p:nvSpPr>
        <p:spPr>
          <a:xfrm>
            <a:off x="1782905" y="318331"/>
            <a:ext cx="9144000" cy="914400"/>
          </a:xfrm>
        </p:spPr>
        <p:txBody>
          <a:bodyPr/>
          <a:lstStyle/>
          <a:p>
            <a:pPr algn="ctr"/>
            <a:endParaRPr lang="en-US" altLang="vi-VN" sz="3400" dirty="0">
              <a:solidFill>
                <a:srgbClr val="FF0000"/>
              </a:solidFill>
              <a:latin typeface="Times New Roman" panose="02020603050405020304" pitchFamily="18" charset="0"/>
            </a:endParaRPr>
          </a:p>
        </p:txBody>
      </p:sp>
      <p:pic>
        <p:nvPicPr>
          <p:cNvPr id="35843" name="Picture 3" descr="spiral">
            <a:extLst>
              <a:ext uri="{FF2B5EF4-FFF2-40B4-BE49-F238E27FC236}">
                <a16:creationId xmlns:a16="http://schemas.microsoft.com/office/drawing/2014/main" id="{522D2991-64DA-8705-F25F-C3C55826519D}"/>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3117661" y="3304910"/>
            <a:ext cx="6823150" cy="283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7703" name="Text Box 7">
            <a:extLst>
              <a:ext uri="{FF2B5EF4-FFF2-40B4-BE49-F238E27FC236}">
                <a16:creationId xmlns:a16="http://schemas.microsoft.com/office/drawing/2014/main" id="{8283AA91-15E4-ACE8-B938-A6C4F094B6E3}"/>
              </a:ext>
            </a:extLst>
          </p:cNvPr>
          <p:cNvSpPr txBox="1">
            <a:spLocks noChangeArrowheads="1"/>
          </p:cNvSpPr>
          <p:nvPr/>
        </p:nvSpPr>
        <p:spPr bwMode="auto">
          <a:xfrm>
            <a:off x="1706705" y="1018479"/>
            <a:ext cx="92964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defTabSz="914400" eaLnBrk="0" fontAlgn="base" hangingPunct="0">
              <a:spcBef>
                <a:spcPct val="50000"/>
              </a:spcBef>
              <a:spcAft>
                <a:spcPct val="0"/>
              </a:spcAft>
            </a:pPr>
            <a:r>
              <a:rPr lang="en-US" altLang="vi-VN" sz="3600" b="1" i="1" dirty="0">
                <a:solidFill>
                  <a:srgbClr val="FF0066"/>
                </a:solidFill>
                <a:latin typeface="Times New Roman" panose="02020603050405020304" pitchFamily="18" charset="0"/>
              </a:rPr>
              <a:t>KÍNH CHÀO QUÍ THẦY, CÔ GIÁO </a:t>
            </a:r>
          </a:p>
          <a:p>
            <a:pPr algn="ctr" defTabSz="914400" eaLnBrk="0" fontAlgn="base" hangingPunct="0">
              <a:spcBef>
                <a:spcPct val="50000"/>
              </a:spcBef>
              <a:spcAft>
                <a:spcPct val="0"/>
              </a:spcAft>
            </a:pPr>
            <a:r>
              <a:rPr lang="en-US" altLang="vi-VN" sz="3600" b="1" i="1" dirty="0">
                <a:solidFill>
                  <a:srgbClr val="FF0066"/>
                </a:solidFill>
                <a:latin typeface="Times New Roman" panose="02020603050405020304" pitchFamily="18" charset="0"/>
              </a:rPr>
              <a:t>ĐẾN LỚP CHÚNG EM</a:t>
            </a:r>
          </a:p>
        </p:txBody>
      </p:sp>
      <p:pic>
        <p:nvPicPr>
          <p:cNvPr id="2" name="Picture 3" descr="spiral">
            <a:extLst>
              <a:ext uri="{FF2B5EF4-FFF2-40B4-BE49-F238E27FC236}">
                <a16:creationId xmlns:a16="http://schemas.microsoft.com/office/drawing/2014/main" id="{1BC20D6D-9ECA-0861-AA62-0C59AED8274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8588604" y="3270060"/>
            <a:ext cx="6823150" cy="283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descr="spiral">
            <a:extLst>
              <a:ext uri="{FF2B5EF4-FFF2-40B4-BE49-F238E27FC236}">
                <a16:creationId xmlns:a16="http://schemas.microsoft.com/office/drawing/2014/main" id="{0B24B1E7-BABF-0B4A-AE52-823D1421270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254492" y="6591710"/>
            <a:ext cx="11937572" cy="247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spiral">
            <a:extLst>
              <a:ext uri="{FF2B5EF4-FFF2-40B4-BE49-F238E27FC236}">
                <a16:creationId xmlns:a16="http://schemas.microsoft.com/office/drawing/2014/main" id="{CB13121A-9049-FAF4-0182-770FF620AAA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254492" y="35302"/>
            <a:ext cx="11937508" cy="247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WordArt 8">
            <a:extLst>
              <a:ext uri="{FF2B5EF4-FFF2-40B4-BE49-F238E27FC236}">
                <a16:creationId xmlns:a16="http://schemas.microsoft.com/office/drawing/2014/main" id="{9FA1741A-6C31-C0C8-FE8B-CEA5A6EA63A9}"/>
              </a:ext>
            </a:extLst>
          </p:cNvPr>
          <p:cNvSpPr>
            <a:spLocks noChangeArrowheads="1" noChangeShapeType="1" noTextEdit="1"/>
          </p:cNvSpPr>
          <p:nvPr/>
        </p:nvSpPr>
        <p:spPr bwMode="auto">
          <a:xfrm>
            <a:off x="2298946" y="2685178"/>
            <a:ext cx="7696200" cy="1981200"/>
          </a:xfrm>
          <a:prstGeom prst="rect">
            <a:avLst/>
          </a:prstGeom>
        </p:spPr>
        <p:txBody>
          <a:bodyPr wrap="none" fromWordArt="1">
            <a:prstTxWarp prst="textPlain">
              <a:avLst>
                <a:gd name="adj" fmla="val 50000"/>
              </a:avLst>
            </a:prstTxWarp>
          </a:bodyPr>
          <a:lstStyle/>
          <a:p>
            <a:pPr algn="ctr" defTabSz="914400" eaLnBrk="0" fontAlgn="base" hangingPunct="0">
              <a:spcBef>
                <a:spcPct val="0"/>
              </a:spcBef>
              <a:spcAft>
                <a:spcPct val="0"/>
              </a:spcAft>
            </a:pPr>
            <a:r>
              <a:rPr lang="vi-VN" sz="3600" b="1" i="1" kern="10" dirty="0">
                <a:ln w="31750">
                  <a:solidFill>
                    <a:srgbClr val="FF00FF"/>
                  </a:solidFill>
                  <a:round/>
                  <a:headEnd/>
                  <a:tailEnd/>
                </a:ln>
                <a:solidFill>
                  <a:srgbClr val="FF99CC"/>
                </a:solidFill>
                <a:effectLst>
                  <a:outerShdw dist="35921" dir="2700000" algn="ctr" rotWithShape="0">
                    <a:srgbClr val="990000"/>
                  </a:outerShdw>
                </a:effectLst>
                <a:latin typeface="Arial" panose="020B0604020202020204" pitchFamily="34" charset="0"/>
                <a:cs typeface="Arial" panose="020B0604020202020204" pitchFamily="34" charset="0"/>
              </a:rPr>
              <a:t>BÀI 9: MẠCH ĐIỆN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57703"/>
                                        </p:tgtEl>
                                        <p:attrNameLst>
                                          <p:attrName>style.visibility</p:attrName>
                                        </p:attrNameLst>
                                      </p:cBhvr>
                                      <p:to>
                                        <p:strVal val="visible"/>
                                      </p:to>
                                    </p:set>
                                    <p:animEffect transition="in" filter="blinds(horizontal)">
                                      <p:cBhvr>
                                        <p:cTn id="7" dur="500"/>
                                        <p:tgtEl>
                                          <p:spTgt spid="1577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xit" presetSubtype="16" fill="hold" nodeType="clickEffect">
                                  <p:stCondLst>
                                    <p:cond delay="0"/>
                                  </p:stCondLst>
                                  <p:childTnLst>
                                    <p:animEffect transition="out" filter="box(in)">
                                      <p:cBhvr>
                                        <p:cTn id="11" dur="1000"/>
                                        <p:tgtEl>
                                          <p:spTgt spid="157703"/>
                                        </p:tgtEl>
                                      </p:cBhvr>
                                    </p:animEffect>
                                    <p:set>
                                      <p:cBhvr>
                                        <p:cTn id="12" dur="1" fill="hold">
                                          <p:stCondLst>
                                            <p:cond delay="999"/>
                                          </p:stCondLst>
                                        </p:cTn>
                                        <p:tgtEl>
                                          <p:spTgt spid="157703"/>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157698"/>
                                        </p:tgtEl>
                                        <p:attrNameLst>
                                          <p:attrName>style.visibility</p:attrName>
                                        </p:attrNameLst>
                                      </p:cBhvr>
                                      <p:to>
                                        <p:strVal val="visible"/>
                                      </p:to>
                                    </p:set>
                                    <p:animEffect transition="in" filter="checkerboard(across)">
                                      <p:cBhvr>
                                        <p:cTn id="17" dur="500"/>
                                        <p:tgtEl>
                                          <p:spTgt spid="157698"/>
                                        </p:tgtEl>
                                      </p:cBhvr>
                                    </p:animEffect>
                                  </p:childTnLst>
                                </p:cTn>
                              </p:par>
                            </p:childTnLst>
                          </p:cTn>
                        </p:par>
                        <p:par>
                          <p:cTn id="18" fill="hold">
                            <p:stCondLst>
                              <p:cond delay="500"/>
                            </p:stCondLst>
                            <p:childTnLst>
                              <p:par>
                                <p:cTn id="19" presetID="53" presetClass="entr" presetSubtype="0"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698" grpId="0"/>
      <p:bldP spid="157703" grpId="0"/>
      <p:bldP spid="157703" grpId="1"/>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AutoShape 2">
            <a:extLst>
              <a:ext uri="{FF2B5EF4-FFF2-40B4-BE49-F238E27FC236}">
                <a16:creationId xmlns:a16="http://schemas.microsoft.com/office/drawing/2014/main" id="{4F56AE47-D66C-4187-9980-0C30D36C128B}"/>
              </a:ext>
            </a:extLst>
          </p:cNvPr>
          <p:cNvSpPr>
            <a:spLocks noGrp="1" noChangeArrowheads="1"/>
          </p:cNvSpPr>
          <p:nvPr>
            <p:ph type="ctrTitle"/>
          </p:nvPr>
        </p:nvSpPr>
        <p:spPr>
          <a:xfrm>
            <a:off x="2" y="682152"/>
            <a:ext cx="12191998" cy="784225"/>
          </a:xfrm>
        </p:spPr>
        <p:txBody>
          <a:bodyPr/>
          <a:lstStyle/>
          <a:p>
            <a:pPr algn="l" defTabSz="914400"/>
            <a:r>
              <a:rPr lang="vi-VN" sz="4000" b="1" dirty="0">
                <a:solidFill>
                  <a:srgbClr val="FF0000"/>
                </a:solidFill>
              </a:rPr>
              <a:t>2. CÁC BỘ PHẬN CHÍNH CỦA MẠCH ĐIỆN</a:t>
            </a:r>
            <a:endParaRPr lang="vi-VN" altLang="vi-VN" sz="4000" b="1" dirty="0">
              <a:solidFill>
                <a:srgbClr val="FF0000"/>
              </a:solidFill>
              <a:latin typeface="Times New Roman" panose="02020603050405020304" pitchFamily="18" charset="0"/>
              <a:cs typeface="Times New Roman" panose="02020603050405020304" pitchFamily="18" charset="0"/>
            </a:endParaRPr>
          </a:p>
        </p:txBody>
      </p:sp>
      <p:sp>
        <p:nvSpPr>
          <p:cNvPr id="5" name="WordArt 8">
            <a:extLst>
              <a:ext uri="{FF2B5EF4-FFF2-40B4-BE49-F238E27FC236}">
                <a16:creationId xmlns:a16="http://schemas.microsoft.com/office/drawing/2014/main" id="{BD41CE17-BDAF-6154-54E4-2C743476ABF4}"/>
              </a:ext>
            </a:extLst>
          </p:cNvPr>
          <p:cNvSpPr>
            <a:spLocks noChangeArrowheads="1" noChangeShapeType="1" noTextEdit="1"/>
          </p:cNvSpPr>
          <p:nvPr/>
        </p:nvSpPr>
        <p:spPr bwMode="auto">
          <a:xfrm>
            <a:off x="3463122" y="86757"/>
            <a:ext cx="4724013" cy="596773"/>
          </a:xfrm>
          <a:prstGeom prst="rect">
            <a:avLst/>
          </a:prstGeom>
        </p:spPr>
        <p:txBody>
          <a:bodyPr wrap="none" fromWordArt="1">
            <a:prstTxWarp prst="textPlain">
              <a:avLst>
                <a:gd name="adj" fmla="val 50000"/>
              </a:avLst>
            </a:prstTxWarp>
          </a:bodyPr>
          <a:lstStyle/>
          <a:p>
            <a:pPr algn="ctr" defTabSz="914400" eaLnBrk="0" fontAlgn="base" hangingPunct="0">
              <a:spcBef>
                <a:spcPct val="0"/>
              </a:spcBef>
              <a:spcAft>
                <a:spcPct val="0"/>
              </a:spcAft>
            </a:pPr>
            <a:r>
              <a:rPr lang="vi-VN" sz="3600" b="1" i="1" kern="10" dirty="0">
                <a:ln w="31750">
                  <a:solidFill>
                    <a:srgbClr val="FF00FF"/>
                  </a:solidFill>
                  <a:round/>
                  <a:headEnd/>
                  <a:tailEnd/>
                </a:ln>
                <a:solidFill>
                  <a:srgbClr val="FF99CC"/>
                </a:solidFill>
                <a:effectLst>
                  <a:outerShdw dist="35921" dir="2700000" algn="ctr" rotWithShape="0">
                    <a:srgbClr val="990000"/>
                  </a:outerShdw>
                </a:effectLst>
                <a:latin typeface="Arial" panose="020B0604020202020204" pitchFamily="34" charset="0"/>
                <a:cs typeface="Arial" panose="020B0604020202020204" pitchFamily="34" charset="0"/>
              </a:rPr>
              <a:t>BÀI 9: MẠCH ĐIỆN</a:t>
            </a:r>
          </a:p>
        </p:txBody>
      </p:sp>
      <p:sp>
        <p:nvSpPr>
          <p:cNvPr id="4" name="Hộp Văn bản 3">
            <a:extLst>
              <a:ext uri="{FF2B5EF4-FFF2-40B4-BE49-F238E27FC236}">
                <a16:creationId xmlns:a16="http://schemas.microsoft.com/office/drawing/2014/main" id="{F956A7EC-F05A-A50F-108E-BD4A9A8866A5}"/>
              </a:ext>
            </a:extLst>
          </p:cNvPr>
          <p:cNvSpPr txBox="1"/>
          <p:nvPr/>
        </p:nvSpPr>
        <p:spPr>
          <a:xfrm>
            <a:off x="477849" y="1589040"/>
            <a:ext cx="9614005" cy="523220"/>
          </a:xfrm>
          <a:prstGeom prst="rect">
            <a:avLst/>
          </a:prstGeom>
          <a:noFill/>
        </p:spPr>
        <p:txBody>
          <a:bodyPr wrap="square">
            <a:spAutoFit/>
          </a:bodyPr>
          <a:lstStyle/>
          <a:p>
            <a:r>
              <a:rPr lang="vi-VN" sz="2800" dirty="0">
                <a:solidFill>
                  <a:srgbClr val="FF0000"/>
                </a:solidFill>
              </a:rPr>
              <a:t>2.2. Phụ tải điện: tiêu thụ năng lượng điện từ nguồn điện.</a:t>
            </a:r>
            <a:endParaRPr lang="vi-VN" sz="2800" dirty="0">
              <a:solidFill>
                <a:srgbClr val="0000FF"/>
              </a:solidFill>
            </a:endParaRPr>
          </a:p>
        </p:txBody>
      </p:sp>
      <p:sp>
        <p:nvSpPr>
          <p:cNvPr id="3" name="Hình chữ nhật 21">
            <a:extLst>
              <a:ext uri="{FF2B5EF4-FFF2-40B4-BE49-F238E27FC236}">
                <a16:creationId xmlns:a16="http://schemas.microsoft.com/office/drawing/2014/main" id="{F267DBE0-67B5-1CF0-5FD7-1536D00CEBF9}"/>
              </a:ext>
            </a:extLst>
          </p:cNvPr>
          <p:cNvSpPr>
            <a:spLocks noChangeArrowheads="1"/>
          </p:cNvSpPr>
          <p:nvPr/>
        </p:nvSpPr>
        <p:spPr bwMode="auto">
          <a:xfrm>
            <a:off x="0" y="2234923"/>
            <a:ext cx="121920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3600" dirty="0"/>
              <a:t>- </a:t>
            </a:r>
            <a:r>
              <a:rPr lang="vi-VN" sz="3600" dirty="0">
                <a:effectLst/>
              </a:rPr>
              <a:t>Tải tiêu thụ điện là các thiết bị sử dụng trong gia đình hoặc công nghiệp, chuyển đổi điện năng thành các dạng năng lượng khác như quang năng, cơ năng và nhiệt năng để phục vụ nhu cầu sử dụng.</a:t>
            </a:r>
            <a:endParaRPr lang="vi-VN" sz="3600" dirty="0"/>
          </a:p>
          <a:p>
            <a:r>
              <a:rPr lang="en-US" sz="3600" dirty="0"/>
              <a:t>- </a:t>
            </a:r>
            <a:r>
              <a:rPr lang="en-US" sz="3600" dirty="0" err="1"/>
              <a:t>Có</a:t>
            </a:r>
            <a:r>
              <a:rPr lang="en-US" sz="3600" dirty="0"/>
              <a:t> </a:t>
            </a:r>
            <a:r>
              <a:rPr lang="en-US" sz="3600" dirty="0" err="1"/>
              <a:t>ghi</a:t>
            </a:r>
            <a:r>
              <a:rPr lang="en-US" sz="3600" dirty="0"/>
              <a:t> 2 </a:t>
            </a:r>
            <a:r>
              <a:rPr lang="en-US" sz="3600" dirty="0" err="1"/>
              <a:t>số</a:t>
            </a:r>
            <a:r>
              <a:rPr lang="en-US" sz="3600" dirty="0"/>
              <a:t> </a:t>
            </a:r>
            <a:r>
              <a:rPr lang="en-US" sz="3600" dirty="0" err="1"/>
              <a:t>liệu</a:t>
            </a:r>
            <a:r>
              <a:rPr lang="en-US" sz="3600" dirty="0"/>
              <a:t> </a:t>
            </a:r>
            <a:r>
              <a:rPr lang="en-US" sz="3600" dirty="0" err="1"/>
              <a:t>kỹ</a:t>
            </a:r>
            <a:r>
              <a:rPr lang="en-US" sz="3600" dirty="0"/>
              <a:t> </a:t>
            </a:r>
            <a:r>
              <a:rPr lang="en-US" sz="3600" dirty="0" err="1"/>
              <a:t>thuật</a:t>
            </a:r>
            <a:r>
              <a:rPr lang="en-US" sz="3600" dirty="0"/>
              <a:t> </a:t>
            </a:r>
            <a:r>
              <a:rPr lang="en-US" sz="3600" dirty="0" err="1"/>
              <a:t>U</a:t>
            </a:r>
            <a:r>
              <a:rPr lang="en-US" sz="3600" baseline="-25000" dirty="0" err="1"/>
              <a:t>đm</a:t>
            </a:r>
            <a:r>
              <a:rPr lang="en-US" sz="3600" dirty="0"/>
              <a:t> - </a:t>
            </a:r>
            <a:r>
              <a:rPr lang="en-US" sz="3600" dirty="0" err="1"/>
              <a:t>P</a:t>
            </a:r>
            <a:r>
              <a:rPr lang="en-US" sz="3600" baseline="-25000" dirty="0" err="1"/>
              <a:t>đm</a:t>
            </a:r>
            <a:endParaRPr lang="vi-VN" sz="3600" dirty="0"/>
          </a:p>
          <a:p>
            <a:r>
              <a:rPr lang="en-US" sz="3600" dirty="0"/>
              <a:t>- </a:t>
            </a:r>
            <a:r>
              <a:rPr lang="en-US" sz="3600" dirty="0" err="1"/>
              <a:t>Phải</a:t>
            </a:r>
            <a:r>
              <a:rPr lang="en-US" sz="3600" dirty="0"/>
              <a:t> </a:t>
            </a:r>
            <a:r>
              <a:rPr lang="en-US" sz="3600" dirty="0" err="1"/>
              <a:t>chọn</a:t>
            </a:r>
            <a:r>
              <a:rPr lang="en-US" sz="3600" dirty="0"/>
              <a:t> </a:t>
            </a:r>
            <a:r>
              <a:rPr lang="en-US" sz="3600" dirty="0" err="1"/>
              <a:t>U</a:t>
            </a:r>
            <a:r>
              <a:rPr lang="en-US" sz="3600" baseline="-25000" dirty="0" err="1"/>
              <a:t>đm</a:t>
            </a:r>
            <a:r>
              <a:rPr lang="en-US" sz="3600" dirty="0"/>
              <a:t> = </a:t>
            </a:r>
            <a:r>
              <a:rPr lang="en-US" sz="3600" dirty="0" err="1"/>
              <a:t>U</a:t>
            </a:r>
            <a:r>
              <a:rPr lang="en-US" sz="3600" baseline="-25000" dirty="0" err="1"/>
              <a:t>nguồn</a:t>
            </a:r>
            <a:r>
              <a:rPr lang="en-US" sz="3600" dirty="0"/>
              <a:t> = 220V.</a:t>
            </a:r>
          </a:p>
        </p:txBody>
      </p:sp>
      <p:pic>
        <p:nvPicPr>
          <p:cNvPr id="2" name="Picture 15">
            <a:extLst>
              <a:ext uri="{FF2B5EF4-FFF2-40B4-BE49-F238E27FC236}">
                <a16:creationId xmlns:a16="http://schemas.microsoft.com/office/drawing/2014/main" id="{83627463-6803-8788-9FD5-1B66FC0BEC15}"/>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226060" y="734590"/>
            <a:ext cx="878033" cy="644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2097286"/>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E4D6ACEB-E16E-7E6D-97F3-F6009FE44951}"/>
              </a:ext>
            </a:extLst>
          </p:cNvPr>
          <p:cNvPicPr>
            <a:picLocks noChangeAspect="1"/>
          </p:cNvPicPr>
          <p:nvPr/>
        </p:nvPicPr>
        <p:blipFill>
          <a:blip r:embed="rId2"/>
          <a:stretch>
            <a:fillRect/>
          </a:stretch>
        </p:blipFill>
        <p:spPr>
          <a:xfrm>
            <a:off x="0" y="0"/>
            <a:ext cx="12192000" cy="6858000"/>
          </a:xfrm>
          <a:prstGeom prst="rect">
            <a:avLst/>
          </a:prstGeom>
        </p:spPr>
      </p:pic>
      <p:sp>
        <p:nvSpPr>
          <p:cNvPr id="6" name="Hình chữ nhật 21">
            <a:extLst>
              <a:ext uri="{FF2B5EF4-FFF2-40B4-BE49-F238E27FC236}">
                <a16:creationId xmlns:a16="http://schemas.microsoft.com/office/drawing/2014/main" id="{15BF219A-C60C-82C0-F22C-55A058BE461D}"/>
              </a:ext>
            </a:extLst>
          </p:cNvPr>
          <p:cNvSpPr>
            <a:spLocks noChangeArrowheads="1"/>
          </p:cNvSpPr>
          <p:nvPr/>
        </p:nvSpPr>
        <p:spPr bwMode="auto">
          <a:xfrm>
            <a:off x="51523" y="0"/>
            <a:ext cx="1214047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r>
              <a:rPr lang="en-US" altLang="vi-VN" sz="4000" i="1" dirty="0" err="1">
                <a:solidFill>
                  <a:srgbClr val="FF0000"/>
                </a:solidFill>
                <a:ea typeface="Calibri" panose="020F0502020204030204" pitchFamily="34" charset="0"/>
                <a:cs typeface="Arial" panose="020B0604020202020204" pitchFamily="34" charset="0"/>
              </a:rPr>
              <a:t>Điện</a:t>
            </a:r>
            <a:r>
              <a:rPr lang="en-US" altLang="vi-VN" sz="4000" i="1" dirty="0">
                <a:solidFill>
                  <a:srgbClr val="FF0000"/>
                </a:solidFill>
                <a:ea typeface="Calibri" panose="020F0502020204030204" pitchFamily="34" charset="0"/>
                <a:cs typeface="Arial" panose="020B0604020202020204" pitchFamily="34" charset="0"/>
              </a:rPr>
              <a:t> </a:t>
            </a:r>
            <a:r>
              <a:rPr lang="en-US" altLang="vi-VN" sz="4000" i="1" dirty="0" err="1">
                <a:solidFill>
                  <a:srgbClr val="FF0000"/>
                </a:solidFill>
                <a:ea typeface="Calibri" panose="020F0502020204030204" pitchFamily="34" charset="0"/>
                <a:cs typeface="Arial" panose="020B0604020202020204" pitchFamily="34" charset="0"/>
              </a:rPr>
              <a:t>năng</a:t>
            </a:r>
            <a:r>
              <a:rPr lang="en-US" altLang="vi-VN" sz="4000" i="1" dirty="0">
                <a:solidFill>
                  <a:srgbClr val="FF0000"/>
                </a:solidFill>
                <a:ea typeface="Calibri" panose="020F0502020204030204" pitchFamily="34" charset="0"/>
                <a:cs typeface="Arial" panose="020B0604020202020204" pitchFamily="34" charset="0"/>
              </a:rPr>
              <a:t> </a:t>
            </a:r>
            <a:r>
              <a:rPr lang="en-US" altLang="vi-VN" sz="4000" b="1" i="1" dirty="0">
                <a:solidFill>
                  <a:srgbClr val="FF0000"/>
                </a:solidFill>
                <a:ea typeface="Calibri" panose="020F0502020204030204" pitchFamily="34" charset="0"/>
                <a:cs typeface="Arial" panose="020B0604020202020204" pitchFamily="34" charset="0"/>
              </a:rPr>
              <a:t>→ Quang </a:t>
            </a:r>
            <a:r>
              <a:rPr lang="en-US" altLang="vi-VN" sz="4000" b="1" i="1" dirty="0" err="1">
                <a:solidFill>
                  <a:srgbClr val="FF0000"/>
                </a:solidFill>
                <a:ea typeface="Calibri" panose="020F0502020204030204" pitchFamily="34" charset="0"/>
                <a:cs typeface="Arial" panose="020B0604020202020204" pitchFamily="34" charset="0"/>
              </a:rPr>
              <a:t>năng</a:t>
            </a:r>
            <a:endParaRPr lang="vi-VN" altLang="vi-VN" sz="2000" dirty="0">
              <a:solidFill>
                <a:srgbClr val="FF0000"/>
              </a:solidFill>
            </a:endParaRPr>
          </a:p>
        </p:txBody>
      </p:sp>
    </p:spTree>
    <p:extLst>
      <p:ext uri="{BB962C8B-B14F-4D97-AF65-F5344CB8AC3E}">
        <p14:creationId xmlns:p14="http://schemas.microsoft.com/office/powerpoint/2010/main" val="441170409"/>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1" name="Nhóm 10">
            <a:extLst>
              <a:ext uri="{FF2B5EF4-FFF2-40B4-BE49-F238E27FC236}">
                <a16:creationId xmlns:a16="http://schemas.microsoft.com/office/drawing/2014/main" id="{5BD64CDC-B7B5-34D7-3A07-3E8C95F55A74}"/>
              </a:ext>
            </a:extLst>
          </p:cNvPr>
          <p:cNvGrpSpPr/>
          <p:nvPr/>
        </p:nvGrpSpPr>
        <p:grpSpPr>
          <a:xfrm>
            <a:off x="0" y="0"/>
            <a:ext cx="12140476" cy="6858000"/>
            <a:chOff x="-4481191" y="-1583473"/>
            <a:chExt cx="12140476" cy="6858000"/>
          </a:xfrm>
        </p:grpSpPr>
        <p:grpSp>
          <p:nvGrpSpPr>
            <p:cNvPr id="8" name="Nhóm 7">
              <a:extLst>
                <a:ext uri="{FF2B5EF4-FFF2-40B4-BE49-F238E27FC236}">
                  <a16:creationId xmlns:a16="http://schemas.microsoft.com/office/drawing/2014/main" id="{0BA7FB08-3238-719A-2745-FAB4F7CD8346}"/>
                </a:ext>
              </a:extLst>
            </p:cNvPr>
            <p:cNvGrpSpPr/>
            <p:nvPr/>
          </p:nvGrpSpPr>
          <p:grpSpPr>
            <a:xfrm>
              <a:off x="-4481191" y="-1583473"/>
              <a:ext cx="12140476" cy="6858000"/>
              <a:chOff x="-4481191" y="-1583473"/>
              <a:chExt cx="12140476" cy="6858000"/>
            </a:xfrm>
          </p:grpSpPr>
          <p:pic>
            <p:nvPicPr>
              <p:cNvPr id="4" name="Hình ảnh 3">
                <a:extLst>
                  <a:ext uri="{FF2B5EF4-FFF2-40B4-BE49-F238E27FC236}">
                    <a16:creationId xmlns:a16="http://schemas.microsoft.com/office/drawing/2014/main" id="{E97FDB15-A35E-14E7-7D7A-912659642AD5}"/>
                  </a:ext>
                </a:extLst>
              </p:cNvPr>
              <p:cNvPicPr>
                <a:picLocks noChangeAspect="1"/>
              </p:cNvPicPr>
              <p:nvPr/>
            </p:nvPicPr>
            <p:blipFill>
              <a:blip r:embed="rId2"/>
              <a:stretch>
                <a:fillRect/>
              </a:stretch>
            </p:blipFill>
            <p:spPr>
              <a:xfrm>
                <a:off x="-4481191" y="-1583473"/>
                <a:ext cx="12140476" cy="6858000"/>
              </a:xfrm>
              <a:prstGeom prst="rect">
                <a:avLst/>
              </a:prstGeom>
            </p:spPr>
          </p:pic>
          <p:pic>
            <p:nvPicPr>
              <p:cNvPr id="7" name="Hình ảnh 6">
                <a:extLst>
                  <a:ext uri="{FF2B5EF4-FFF2-40B4-BE49-F238E27FC236}">
                    <a16:creationId xmlns:a16="http://schemas.microsoft.com/office/drawing/2014/main" id="{EFD5081D-2F49-AD5C-AA8D-E3BDEEADBF79}"/>
                  </a:ext>
                </a:extLst>
              </p:cNvPr>
              <p:cNvPicPr>
                <a:picLocks noChangeAspect="1"/>
              </p:cNvPicPr>
              <p:nvPr/>
            </p:nvPicPr>
            <p:blipFill>
              <a:blip r:embed="rId3"/>
              <a:stretch>
                <a:fillRect/>
              </a:stretch>
            </p:blipFill>
            <p:spPr>
              <a:xfrm>
                <a:off x="-4481191" y="-1583473"/>
                <a:ext cx="3178099" cy="3429000"/>
              </a:xfrm>
              <a:prstGeom prst="rect">
                <a:avLst/>
              </a:prstGeom>
            </p:spPr>
          </p:pic>
        </p:grpSp>
        <p:pic>
          <p:nvPicPr>
            <p:cNvPr id="10" name="Hình ảnh 9">
              <a:extLst>
                <a:ext uri="{FF2B5EF4-FFF2-40B4-BE49-F238E27FC236}">
                  <a16:creationId xmlns:a16="http://schemas.microsoft.com/office/drawing/2014/main" id="{C1452A07-3326-02A6-8BF2-7105CC538067}"/>
                </a:ext>
              </a:extLst>
            </p:cNvPr>
            <p:cNvPicPr>
              <a:picLocks noChangeAspect="1"/>
            </p:cNvPicPr>
            <p:nvPr/>
          </p:nvPicPr>
          <p:blipFill>
            <a:blip r:embed="rId4"/>
            <a:stretch>
              <a:fillRect/>
            </a:stretch>
          </p:blipFill>
          <p:spPr>
            <a:xfrm>
              <a:off x="377539" y="-1488688"/>
              <a:ext cx="2222810" cy="3334215"/>
            </a:xfrm>
            <a:prstGeom prst="rect">
              <a:avLst/>
            </a:prstGeom>
          </p:spPr>
        </p:pic>
      </p:grpSp>
      <p:sp>
        <p:nvSpPr>
          <p:cNvPr id="6" name="Hình chữ nhật 21">
            <a:extLst>
              <a:ext uri="{FF2B5EF4-FFF2-40B4-BE49-F238E27FC236}">
                <a16:creationId xmlns:a16="http://schemas.microsoft.com/office/drawing/2014/main" id="{15BF219A-C60C-82C0-F22C-55A058BE461D}"/>
              </a:ext>
            </a:extLst>
          </p:cNvPr>
          <p:cNvSpPr>
            <a:spLocks noChangeArrowheads="1"/>
          </p:cNvSpPr>
          <p:nvPr/>
        </p:nvSpPr>
        <p:spPr bwMode="auto">
          <a:xfrm>
            <a:off x="3341133" y="2721114"/>
            <a:ext cx="1214047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r>
              <a:rPr lang="en-US" altLang="vi-VN" sz="4000" i="1" dirty="0" err="1">
                <a:solidFill>
                  <a:srgbClr val="FF0000"/>
                </a:solidFill>
                <a:ea typeface="Calibri" panose="020F0502020204030204" pitchFamily="34" charset="0"/>
                <a:cs typeface="Arial" panose="020B0604020202020204" pitchFamily="34" charset="0"/>
              </a:rPr>
              <a:t>Điện</a:t>
            </a:r>
            <a:r>
              <a:rPr lang="en-US" altLang="vi-VN" sz="4000" i="1" dirty="0">
                <a:solidFill>
                  <a:srgbClr val="FF0000"/>
                </a:solidFill>
                <a:ea typeface="Calibri" panose="020F0502020204030204" pitchFamily="34" charset="0"/>
                <a:cs typeface="Arial" panose="020B0604020202020204" pitchFamily="34" charset="0"/>
              </a:rPr>
              <a:t> </a:t>
            </a:r>
            <a:r>
              <a:rPr lang="en-US" altLang="vi-VN" sz="4000" i="1" dirty="0" err="1">
                <a:solidFill>
                  <a:srgbClr val="FF0000"/>
                </a:solidFill>
                <a:ea typeface="Calibri" panose="020F0502020204030204" pitchFamily="34" charset="0"/>
                <a:cs typeface="Arial" panose="020B0604020202020204" pitchFamily="34" charset="0"/>
              </a:rPr>
              <a:t>năng</a:t>
            </a:r>
            <a:r>
              <a:rPr lang="en-US" altLang="vi-VN" sz="4000" i="1" dirty="0">
                <a:solidFill>
                  <a:srgbClr val="FF0000"/>
                </a:solidFill>
                <a:ea typeface="Calibri" panose="020F0502020204030204" pitchFamily="34" charset="0"/>
                <a:cs typeface="Arial" panose="020B0604020202020204" pitchFamily="34" charset="0"/>
              </a:rPr>
              <a:t>  </a:t>
            </a:r>
            <a:r>
              <a:rPr lang="en-US" altLang="vi-VN" sz="4000" b="1" i="1" dirty="0">
                <a:solidFill>
                  <a:srgbClr val="FF0000"/>
                </a:solidFill>
                <a:ea typeface="Calibri" panose="020F0502020204030204" pitchFamily="34" charset="0"/>
                <a:cs typeface="Arial" panose="020B0604020202020204" pitchFamily="34" charset="0"/>
              </a:rPr>
              <a:t>→ </a:t>
            </a:r>
            <a:r>
              <a:rPr lang="en-US" altLang="vi-VN" sz="4000" b="1" i="1" dirty="0" err="1">
                <a:solidFill>
                  <a:srgbClr val="FF0000"/>
                </a:solidFill>
                <a:ea typeface="Calibri" panose="020F0502020204030204" pitchFamily="34" charset="0"/>
                <a:cs typeface="Arial" panose="020B0604020202020204" pitchFamily="34" charset="0"/>
              </a:rPr>
              <a:t>Nhiệt</a:t>
            </a:r>
            <a:r>
              <a:rPr lang="en-US" altLang="vi-VN" sz="4000" b="1" i="1" dirty="0">
                <a:solidFill>
                  <a:srgbClr val="FF0000"/>
                </a:solidFill>
                <a:ea typeface="Calibri" panose="020F0502020204030204" pitchFamily="34" charset="0"/>
                <a:cs typeface="Arial" panose="020B0604020202020204" pitchFamily="34" charset="0"/>
              </a:rPr>
              <a:t> </a:t>
            </a:r>
            <a:r>
              <a:rPr lang="en-US" altLang="vi-VN" sz="4000" b="1" i="1" dirty="0" err="1">
                <a:solidFill>
                  <a:srgbClr val="FF0000"/>
                </a:solidFill>
                <a:ea typeface="Calibri" panose="020F0502020204030204" pitchFamily="34" charset="0"/>
                <a:cs typeface="Arial" panose="020B0604020202020204" pitchFamily="34" charset="0"/>
              </a:rPr>
              <a:t>năng</a:t>
            </a:r>
            <a:endParaRPr lang="vi-VN" altLang="vi-VN" sz="2000" dirty="0">
              <a:solidFill>
                <a:srgbClr val="FF0000"/>
              </a:solidFill>
            </a:endParaRPr>
          </a:p>
        </p:txBody>
      </p:sp>
    </p:spTree>
    <p:extLst>
      <p:ext uri="{BB962C8B-B14F-4D97-AF65-F5344CB8AC3E}">
        <p14:creationId xmlns:p14="http://schemas.microsoft.com/office/powerpoint/2010/main" val="1516112654"/>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5" name="Nhóm 14">
            <a:extLst>
              <a:ext uri="{FF2B5EF4-FFF2-40B4-BE49-F238E27FC236}">
                <a16:creationId xmlns:a16="http://schemas.microsoft.com/office/drawing/2014/main" id="{DD7C782A-981F-2494-18CF-A4432B44F8E4}"/>
              </a:ext>
            </a:extLst>
          </p:cNvPr>
          <p:cNvGrpSpPr/>
          <p:nvPr/>
        </p:nvGrpSpPr>
        <p:grpSpPr>
          <a:xfrm>
            <a:off x="0" y="16942"/>
            <a:ext cx="12192000" cy="6841058"/>
            <a:chOff x="0" y="16942"/>
            <a:chExt cx="12192000" cy="6841058"/>
          </a:xfrm>
        </p:grpSpPr>
        <p:pic>
          <p:nvPicPr>
            <p:cNvPr id="3" name="Hình ảnh 2">
              <a:extLst>
                <a:ext uri="{FF2B5EF4-FFF2-40B4-BE49-F238E27FC236}">
                  <a16:creationId xmlns:a16="http://schemas.microsoft.com/office/drawing/2014/main" id="{B0F1AEAA-E860-30EB-D844-67808DE718FA}"/>
                </a:ext>
              </a:extLst>
            </p:cNvPr>
            <p:cNvPicPr>
              <a:picLocks noChangeAspect="1"/>
            </p:cNvPicPr>
            <p:nvPr/>
          </p:nvPicPr>
          <p:blipFill>
            <a:blip r:embed="rId2"/>
            <a:stretch>
              <a:fillRect/>
            </a:stretch>
          </p:blipFill>
          <p:spPr>
            <a:xfrm>
              <a:off x="0" y="16942"/>
              <a:ext cx="12192000" cy="6841057"/>
            </a:xfrm>
            <a:prstGeom prst="rect">
              <a:avLst/>
            </a:prstGeom>
          </p:spPr>
        </p:pic>
        <p:grpSp>
          <p:nvGrpSpPr>
            <p:cNvPr id="14" name="Nhóm 13">
              <a:extLst>
                <a:ext uri="{FF2B5EF4-FFF2-40B4-BE49-F238E27FC236}">
                  <a16:creationId xmlns:a16="http://schemas.microsoft.com/office/drawing/2014/main" id="{5D8D8123-8C8D-0B5F-AC05-F83D8DEA80D4}"/>
                </a:ext>
              </a:extLst>
            </p:cNvPr>
            <p:cNvGrpSpPr/>
            <p:nvPr/>
          </p:nvGrpSpPr>
          <p:grpSpPr>
            <a:xfrm>
              <a:off x="0" y="3317594"/>
              <a:ext cx="4772722" cy="3540406"/>
              <a:chOff x="0" y="3317594"/>
              <a:chExt cx="4772722" cy="3540406"/>
            </a:xfrm>
          </p:grpSpPr>
          <p:pic>
            <p:nvPicPr>
              <p:cNvPr id="9" name="Hình ảnh 8">
                <a:extLst>
                  <a:ext uri="{FF2B5EF4-FFF2-40B4-BE49-F238E27FC236}">
                    <a16:creationId xmlns:a16="http://schemas.microsoft.com/office/drawing/2014/main" id="{558BC585-C77A-89AE-D88D-917B02851FDA}"/>
                  </a:ext>
                </a:extLst>
              </p:cNvPr>
              <p:cNvPicPr>
                <a:picLocks noChangeAspect="1"/>
              </p:cNvPicPr>
              <p:nvPr/>
            </p:nvPicPr>
            <p:blipFill rotWithShape="1">
              <a:blip r:embed="rId3"/>
              <a:srcRect l="19756" t="3324" r="8829" b="5521"/>
              <a:stretch/>
            </p:blipFill>
            <p:spPr>
              <a:xfrm>
                <a:off x="0" y="3317594"/>
                <a:ext cx="4772722" cy="3540406"/>
              </a:xfrm>
              <a:prstGeom prst="rect">
                <a:avLst/>
              </a:prstGeom>
            </p:spPr>
          </p:pic>
          <p:sp>
            <p:nvSpPr>
              <p:cNvPr id="13" name="Hộp Văn bản 12">
                <a:extLst>
                  <a:ext uri="{FF2B5EF4-FFF2-40B4-BE49-F238E27FC236}">
                    <a16:creationId xmlns:a16="http://schemas.microsoft.com/office/drawing/2014/main" id="{347E9D7E-205A-2D00-7620-D952B8A04EC6}"/>
                  </a:ext>
                </a:extLst>
              </p:cNvPr>
              <p:cNvSpPr txBox="1"/>
              <p:nvPr/>
            </p:nvSpPr>
            <p:spPr>
              <a:xfrm>
                <a:off x="2500661" y="6165502"/>
                <a:ext cx="2115944" cy="461665"/>
              </a:xfrm>
              <a:prstGeom prst="rect">
                <a:avLst/>
              </a:prstGeom>
              <a:noFill/>
            </p:spPr>
            <p:txBody>
              <a:bodyPr wrap="square">
                <a:spAutoFit/>
              </a:bodyPr>
              <a:lstStyle/>
              <a:p>
                <a:r>
                  <a:rPr lang="en-US" altLang="vi-VN" sz="2400" dirty="0" err="1">
                    <a:ea typeface="Calibri" panose="020F0502020204030204" pitchFamily="34" charset="0"/>
                    <a:cs typeface="Arial" panose="020B0604020202020204" pitchFamily="34" charset="0"/>
                  </a:rPr>
                  <a:t>Động</a:t>
                </a:r>
                <a:r>
                  <a:rPr lang="en-US" altLang="vi-VN" sz="2400" dirty="0">
                    <a:ea typeface="Calibri" panose="020F0502020204030204" pitchFamily="34" charset="0"/>
                    <a:cs typeface="Arial" panose="020B0604020202020204" pitchFamily="34" charset="0"/>
                  </a:rPr>
                  <a:t> </a:t>
                </a:r>
                <a:r>
                  <a:rPr lang="en-US" altLang="vi-VN" sz="2400" dirty="0" err="1">
                    <a:ea typeface="Calibri" panose="020F0502020204030204" pitchFamily="34" charset="0"/>
                    <a:cs typeface="Arial" panose="020B0604020202020204" pitchFamily="34" charset="0"/>
                  </a:rPr>
                  <a:t>cơ</a:t>
                </a:r>
                <a:r>
                  <a:rPr lang="en-US" altLang="vi-VN" sz="2400" dirty="0">
                    <a:ea typeface="Calibri" panose="020F0502020204030204" pitchFamily="34" charset="0"/>
                    <a:cs typeface="Arial" panose="020B0604020202020204" pitchFamily="34" charset="0"/>
                  </a:rPr>
                  <a:t> </a:t>
                </a:r>
                <a:r>
                  <a:rPr lang="en-US" altLang="vi-VN" sz="2400" dirty="0" err="1">
                    <a:ea typeface="Calibri" panose="020F0502020204030204" pitchFamily="34" charset="0"/>
                    <a:cs typeface="Arial" panose="020B0604020202020204" pitchFamily="34" charset="0"/>
                  </a:rPr>
                  <a:t>điện</a:t>
                </a:r>
                <a:r>
                  <a:rPr lang="vi-VN" altLang="vi-VN" sz="2400" dirty="0"/>
                  <a:t> </a:t>
                </a:r>
                <a:endParaRPr lang="vi-VN" sz="2400" dirty="0"/>
              </a:p>
            </p:txBody>
          </p:sp>
        </p:grpSp>
      </p:grpSp>
      <p:sp>
        <p:nvSpPr>
          <p:cNvPr id="6" name="Hình chữ nhật 21">
            <a:extLst>
              <a:ext uri="{FF2B5EF4-FFF2-40B4-BE49-F238E27FC236}">
                <a16:creationId xmlns:a16="http://schemas.microsoft.com/office/drawing/2014/main" id="{15BF219A-C60C-82C0-F22C-55A058BE461D}"/>
              </a:ext>
            </a:extLst>
          </p:cNvPr>
          <p:cNvSpPr>
            <a:spLocks noChangeArrowheads="1"/>
          </p:cNvSpPr>
          <p:nvPr/>
        </p:nvSpPr>
        <p:spPr bwMode="auto">
          <a:xfrm>
            <a:off x="0" y="2236035"/>
            <a:ext cx="576941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r>
              <a:rPr lang="en-US" altLang="vi-VN" sz="4000" i="1" dirty="0" err="1">
                <a:solidFill>
                  <a:srgbClr val="FF0000"/>
                </a:solidFill>
                <a:ea typeface="Calibri" panose="020F0502020204030204" pitchFamily="34" charset="0"/>
                <a:cs typeface="Arial" panose="020B0604020202020204" pitchFamily="34" charset="0"/>
              </a:rPr>
              <a:t>Điện</a:t>
            </a:r>
            <a:r>
              <a:rPr lang="en-US" altLang="vi-VN" sz="4000" i="1" dirty="0">
                <a:solidFill>
                  <a:srgbClr val="FF0000"/>
                </a:solidFill>
                <a:ea typeface="Calibri" panose="020F0502020204030204" pitchFamily="34" charset="0"/>
                <a:cs typeface="Arial" panose="020B0604020202020204" pitchFamily="34" charset="0"/>
              </a:rPr>
              <a:t> </a:t>
            </a:r>
            <a:r>
              <a:rPr lang="en-US" altLang="vi-VN" sz="4000" i="1" dirty="0" err="1">
                <a:solidFill>
                  <a:srgbClr val="FF0000"/>
                </a:solidFill>
                <a:ea typeface="Calibri" panose="020F0502020204030204" pitchFamily="34" charset="0"/>
                <a:cs typeface="Arial" panose="020B0604020202020204" pitchFamily="34" charset="0"/>
              </a:rPr>
              <a:t>năng</a:t>
            </a:r>
            <a:r>
              <a:rPr lang="en-US" altLang="vi-VN" sz="4000" i="1" dirty="0">
                <a:solidFill>
                  <a:srgbClr val="FF0000"/>
                </a:solidFill>
                <a:ea typeface="Calibri" panose="020F0502020204030204" pitchFamily="34" charset="0"/>
                <a:cs typeface="Arial" panose="020B0604020202020204" pitchFamily="34" charset="0"/>
              </a:rPr>
              <a:t> </a:t>
            </a:r>
            <a:r>
              <a:rPr lang="en-US" altLang="vi-VN" sz="4000" b="1" i="1" dirty="0">
                <a:solidFill>
                  <a:srgbClr val="FF0000"/>
                </a:solidFill>
                <a:ea typeface="Calibri" panose="020F0502020204030204" pitchFamily="34" charset="0"/>
                <a:cs typeface="Arial" panose="020B0604020202020204" pitchFamily="34" charset="0"/>
              </a:rPr>
              <a:t>→ </a:t>
            </a:r>
            <a:r>
              <a:rPr lang="en-US" altLang="vi-VN" sz="4000" b="1" i="1" dirty="0" err="1">
                <a:solidFill>
                  <a:srgbClr val="FF0000"/>
                </a:solidFill>
                <a:ea typeface="Calibri" panose="020F0502020204030204" pitchFamily="34" charset="0"/>
                <a:cs typeface="Arial" panose="020B0604020202020204" pitchFamily="34" charset="0"/>
              </a:rPr>
              <a:t>Cơ</a:t>
            </a:r>
            <a:r>
              <a:rPr lang="en-US" altLang="vi-VN" sz="4000" b="1" i="1" dirty="0">
                <a:solidFill>
                  <a:srgbClr val="FF0000"/>
                </a:solidFill>
                <a:ea typeface="Calibri" panose="020F0502020204030204" pitchFamily="34" charset="0"/>
                <a:cs typeface="Arial" panose="020B0604020202020204" pitchFamily="34" charset="0"/>
              </a:rPr>
              <a:t> </a:t>
            </a:r>
            <a:r>
              <a:rPr lang="en-US" altLang="vi-VN" sz="4000" b="1" i="1" dirty="0" err="1">
                <a:solidFill>
                  <a:srgbClr val="FF0000"/>
                </a:solidFill>
                <a:ea typeface="Calibri" panose="020F0502020204030204" pitchFamily="34" charset="0"/>
                <a:cs typeface="Arial" panose="020B0604020202020204" pitchFamily="34" charset="0"/>
              </a:rPr>
              <a:t>năng</a:t>
            </a:r>
            <a:endParaRPr lang="vi-VN" altLang="vi-VN" sz="2000" dirty="0">
              <a:solidFill>
                <a:srgbClr val="FF0000"/>
              </a:solidFill>
            </a:endParaRPr>
          </a:p>
        </p:txBody>
      </p:sp>
    </p:spTree>
    <p:extLst>
      <p:ext uri="{BB962C8B-B14F-4D97-AF65-F5344CB8AC3E}">
        <p14:creationId xmlns:p14="http://schemas.microsoft.com/office/powerpoint/2010/main" val="455661958"/>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AutoShape 2">
            <a:extLst>
              <a:ext uri="{FF2B5EF4-FFF2-40B4-BE49-F238E27FC236}">
                <a16:creationId xmlns:a16="http://schemas.microsoft.com/office/drawing/2014/main" id="{4F56AE47-D66C-4187-9980-0C30D36C128B}"/>
              </a:ext>
            </a:extLst>
          </p:cNvPr>
          <p:cNvSpPr>
            <a:spLocks noGrp="1" noChangeArrowheads="1"/>
          </p:cNvSpPr>
          <p:nvPr>
            <p:ph type="ctrTitle"/>
          </p:nvPr>
        </p:nvSpPr>
        <p:spPr>
          <a:xfrm>
            <a:off x="2" y="682152"/>
            <a:ext cx="12191998" cy="784225"/>
          </a:xfrm>
        </p:spPr>
        <p:txBody>
          <a:bodyPr/>
          <a:lstStyle/>
          <a:p>
            <a:pPr algn="l"/>
            <a:r>
              <a:rPr lang="vi-VN" sz="4000" b="1" dirty="0">
                <a:solidFill>
                  <a:srgbClr val="FF0000"/>
                </a:solidFill>
              </a:rPr>
              <a:t>2. CÁC BỘ PHẬN CHÍNH CỦA MẠCH ĐIỆN</a:t>
            </a:r>
            <a:endParaRPr lang="vi-VN" altLang="vi-VN" sz="4000" b="1" dirty="0">
              <a:solidFill>
                <a:srgbClr val="FF0000"/>
              </a:solidFill>
              <a:latin typeface="Times New Roman" panose="02020603050405020304" pitchFamily="18" charset="0"/>
              <a:cs typeface="Times New Roman" panose="02020603050405020304" pitchFamily="18" charset="0"/>
            </a:endParaRPr>
          </a:p>
        </p:txBody>
      </p:sp>
      <p:sp>
        <p:nvSpPr>
          <p:cNvPr id="5" name="WordArt 8">
            <a:extLst>
              <a:ext uri="{FF2B5EF4-FFF2-40B4-BE49-F238E27FC236}">
                <a16:creationId xmlns:a16="http://schemas.microsoft.com/office/drawing/2014/main" id="{BD41CE17-BDAF-6154-54E4-2C743476ABF4}"/>
              </a:ext>
            </a:extLst>
          </p:cNvPr>
          <p:cNvSpPr>
            <a:spLocks noChangeArrowheads="1" noChangeShapeType="1" noTextEdit="1"/>
          </p:cNvSpPr>
          <p:nvPr/>
        </p:nvSpPr>
        <p:spPr bwMode="auto">
          <a:xfrm>
            <a:off x="3463122" y="86757"/>
            <a:ext cx="4724013" cy="596773"/>
          </a:xfrm>
          <a:prstGeom prst="rect">
            <a:avLst/>
          </a:prstGeom>
        </p:spPr>
        <p:txBody>
          <a:bodyPr wrap="none" fromWordArt="1">
            <a:prstTxWarp prst="textPlain">
              <a:avLst>
                <a:gd name="adj" fmla="val 50000"/>
              </a:avLst>
            </a:prstTxWarp>
          </a:bodyPr>
          <a:lstStyle/>
          <a:p>
            <a:pPr algn="ctr" defTabSz="914400" eaLnBrk="0" fontAlgn="base" hangingPunct="0">
              <a:spcBef>
                <a:spcPct val="0"/>
              </a:spcBef>
              <a:spcAft>
                <a:spcPct val="0"/>
              </a:spcAft>
            </a:pPr>
            <a:r>
              <a:rPr lang="vi-VN" sz="3600" b="1" i="1" kern="10" dirty="0">
                <a:ln w="31750">
                  <a:solidFill>
                    <a:srgbClr val="FF00FF"/>
                  </a:solidFill>
                  <a:round/>
                  <a:headEnd/>
                  <a:tailEnd/>
                </a:ln>
                <a:solidFill>
                  <a:srgbClr val="FF99CC"/>
                </a:solidFill>
                <a:effectLst>
                  <a:outerShdw dist="35921" dir="2700000" algn="ctr" rotWithShape="0">
                    <a:srgbClr val="990000"/>
                  </a:outerShdw>
                </a:effectLst>
                <a:latin typeface="Arial" panose="020B0604020202020204" pitchFamily="34" charset="0"/>
                <a:cs typeface="Arial" panose="020B0604020202020204" pitchFamily="34" charset="0"/>
              </a:rPr>
              <a:t>BÀI 9: MẠCH ĐIỆN</a:t>
            </a:r>
          </a:p>
        </p:txBody>
      </p:sp>
      <p:sp>
        <p:nvSpPr>
          <p:cNvPr id="8" name="Hộp Văn bản 7">
            <a:extLst>
              <a:ext uri="{FF2B5EF4-FFF2-40B4-BE49-F238E27FC236}">
                <a16:creationId xmlns:a16="http://schemas.microsoft.com/office/drawing/2014/main" id="{A37666AD-B187-88CE-E714-E6D72594973B}"/>
              </a:ext>
            </a:extLst>
          </p:cNvPr>
          <p:cNvSpPr txBox="1"/>
          <p:nvPr/>
        </p:nvSpPr>
        <p:spPr>
          <a:xfrm>
            <a:off x="354980" y="1448526"/>
            <a:ext cx="7694341" cy="523220"/>
          </a:xfrm>
          <a:prstGeom prst="rect">
            <a:avLst/>
          </a:prstGeom>
          <a:noFill/>
        </p:spPr>
        <p:txBody>
          <a:bodyPr wrap="square">
            <a:spAutoFit/>
          </a:bodyPr>
          <a:lstStyle/>
          <a:p>
            <a:r>
              <a:rPr lang="vi-VN" sz="2800" dirty="0">
                <a:solidFill>
                  <a:srgbClr val="FF0000"/>
                </a:solidFill>
              </a:rPr>
              <a:t>2.3. Bộ phận đóng cắt và bảo vệ mạch điện:</a:t>
            </a:r>
          </a:p>
        </p:txBody>
      </p:sp>
      <p:sp>
        <p:nvSpPr>
          <p:cNvPr id="4" name="Hộp Văn bản 3">
            <a:extLst>
              <a:ext uri="{FF2B5EF4-FFF2-40B4-BE49-F238E27FC236}">
                <a16:creationId xmlns:a16="http://schemas.microsoft.com/office/drawing/2014/main" id="{F956A7EC-F05A-A50F-108E-BD4A9A8866A5}"/>
              </a:ext>
            </a:extLst>
          </p:cNvPr>
          <p:cNvSpPr txBox="1"/>
          <p:nvPr/>
        </p:nvSpPr>
        <p:spPr>
          <a:xfrm>
            <a:off x="-49512" y="1953914"/>
            <a:ext cx="6639620" cy="523220"/>
          </a:xfrm>
          <a:prstGeom prst="rect">
            <a:avLst/>
          </a:prstGeom>
          <a:noFill/>
        </p:spPr>
        <p:txBody>
          <a:bodyPr wrap="square">
            <a:spAutoFit/>
          </a:bodyPr>
          <a:lstStyle/>
          <a:p>
            <a:r>
              <a:rPr lang="vi-VN" sz="2800" dirty="0">
                <a:solidFill>
                  <a:srgbClr val="0000FF"/>
                </a:solidFill>
              </a:rPr>
              <a:t>Các thiết bị bảo vệ và tiếp điện.</a:t>
            </a:r>
          </a:p>
        </p:txBody>
      </p:sp>
      <p:sp>
        <p:nvSpPr>
          <p:cNvPr id="2" name="Hình chữ nhật 21">
            <a:extLst>
              <a:ext uri="{FF2B5EF4-FFF2-40B4-BE49-F238E27FC236}">
                <a16:creationId xmlns:a16="http://schemas.microsoft.com/office/drawing/2014/main" id="{178E4E61-4414-9370-B816-47AA8D113EEE}"/>
              </a:ext>
            </a:extLst>
          </p:cNvPr>
          <p:cNvSpPr>
            <a:spLocks noChangeArrowheads="1"/>
          </p:cNvSpPr>
          <p:nvPr/>
        </p:nvSpPr>
        <p:spPr bwMode="auto">
          <a:xfrm>
            <a:off x="291790" y="2425256"/>
            <a:ext cx="91440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0" fontAlgn="base" hangingPunct="0">
              <a:spcBef>
                <a:spcPct val="0"/>
              </a:spcBef>
              <a:spcAft>
                <a:spcPct val="0"/>
              </a:spcAft>
            </a:pPr>
            <a:r>
              <a:rPr lang="en-US" sz="4000" dirty="0">
                <a:solidFill>
                  <a:srgbClr val="000000"/>
                </a:solidFill>
              </a:rPr>
              <a:t>- </a:t>
            </a:r>
            <a:r>
              <a:rPr lang="en-US" sz="4000" dirty="0" err="1">
                <a:solidFill>
                  <a:srgbClr val="000000"/>
                </a:solidFill>
              </a:rPr>
              <a:t>Cầu</a:t>
            </a:r>
            <a:r>
              <a:rPr lang="en-US" sz="4000" dirty="0">
                <a:solidFill>
                  <a:srgbClr val="000000"/>
                </a:solidFill>
              </a:rPr>
              <a:t> </a:t>
            </a:r>
            <a:r>
              <a:rPr lang="en-US" sz="4000" dirty="0" err="1">
                <a:solidFill>
                  <a:srgbClr val="000000"/>
                </a:solidFill>
              </a:rPr>
              <a:t>chì</a:t>
            </a:r>
            <a:endParaRPr lang="vi-VN" sz="4000" b="1" i="1" dirty="0">
              <a:solidFill>
                <a:srgbClr val="000000"/>
              </a:solidFill>
            </a:endParaRPr>
          </a:p>
          <a:p>
            <a:pPr defTabSz="914400" eaLnBrk="0" fontAlgn="base" hangingPunct="0">
              <a:spcBef>
                <a:spcPct val="0"/>
              </a:spcBef>
              <a:spcAft>
                <a:spcPct val="0"/>
              </a:spcAft>
            </a:pPr>
            <a:r>
              <a:rPr lang="en-US" sz="4000" dirty="0">
                <a:solidFill>
                  <a:srgbClr val="000000"/>
                </a:solidFill>
              </a:rPr>
              <a:t>- </a:t>
            </a:r>
            <a:r>
              <a:rPr lang="en-US" sz="4000" dirty="0" err="1">
                <a:solidFill>
                  <a:srgbClr val="000000"/>
                </a:solidFill>
              </a:rPr>
              <a:t>Cầu</a:t>
            </a:r>
            <a:r>
              <a:rPr lang="en-US" sz="4000" dirty="0">
                <a:solidFill>
                  <a:srgbClr val="000000"/>
                </a:solidFill>
              </a:rPr>
              <a:t> </a:t>
            </a:r>
            <a:r>
              <a:rPr lang="en-US" sz="4000" dirty="0" err="1">
                <a:solidFill>
                  <a:srgbClr val="000000"/>
                </a:solidFill>
              </a:rPr>
              <a:t>dao</a:t>
            </a:r>
            <a:r>
              <a:rPr lang="en-US" sz="4000" dirty="0">
                <a:solidFill>
                  <a:srgbClr val="000000"/>
                </a:solidFill>
              </a:rPr>
              <a:t>:</a:t>
            </a:r>
          </a:p>
          <a:p>
            <a:pPr defTabSz="914400" eaLnBrk="0" fontAlgn="base" hangingPunct="0">
              <a:spcBef>
                <a:spcPct val="0"/>
              </a:spcBef>
              <a:spcAft>
                <a:spcPct val="0"/>
              </a:spcAft>
            </a:pPr>
            <a:r>
              <a:rPr lang="en-US" sz="4000" dirty="0">
                <a:solidFill>
                  <a:srgbClr val="000000"/>
                </a:solidFill>
              </a:rPr>
              <a:t>- - </a:t>
            </a:r>
            <a:r>
              <a:rPr lang="en-US" sz="4000" dirty="0" err="1">
                <a:solidFill>
                  <a:srgbClr val="000000"/>
                </a:solidFill>
              </a:rPr>
              <a:t>Aptomat</a:t>
            </a:r>
            <a:r>
              <a:rPr lang="en-US" sz="4000" dirty="0">
                <a:solidFill>
                  <a:srgbClr val="000000"/>
                </a:solidFill>
              </a:rPr>
              <a:t>:</a:t>
            </a:r>
            <a:endParaRPr lang="vi-VN" sz="4000" dirty="0">
              <a:solidFill>
                <a:srgbClr val="000000"/>
              </a:solidFill>
            </a:endParaRPr>
          </a:p>
          <a:p>
            <a:pPr defTabSz="914400" eaLnBrk="0" fontAlgn="base" hangingPunct="0">
              <a:spcBef>
                <a:spcPct val="0"/>
              </a:spcBef>
              <a:spcAft>
                <a:spcPct val="0"/>
              </a:spcAft>
            </a:pPr>
            <a:r>
              <a:rPr lang="en-US" sz="4000" dirty="0">
                <a:solidFill>
                  <a:srgbClr val="000000"/>
                </a:solidFill>
              </a:rPr>
              <a:t>- Ổ </a:t>
            </a:r>
            <a:r>
              <a:rPr lang="en-US" sz="4000" dirty="0" err="1">
                <a:solidFill>
                  <a:srgbClr val="000000"/>
                </a:solidFill>
              </a:rPr>
              <a:t>cắm</a:t>
            </a:r>
            <a:r>
              <a:rPr lang="en-US" sz="4000" dirty="0">
                <a:solidFill>
                  <a:srgbClr val="000000"/>
                </a:solidFill>
              </a:rPr>
              <a:t> </a:t>
            </a:r>
            <a:r>
              <a:rPr lang="en-US" sz="4000" dirty="0" err="1">
                <a:solidFill>
                  <a:srgbClr val="000000"/>
                </a:solidFill>
              </a:rPr>
              <a:t>điện</a:t>
            </a:r>
            <a:r>
              <a:rPr lang="en-US" sz="4000" dirty="0">
                <a:solidFill>
                  <a:srgbClr val="000000"/>
                </a:solidFill>
              </a:rPr>
              <a:t>:</a:t>
            </a:r>
            <a:endParaRPr lang="vi-VN" sz="4000" dirty="0">
              <a:solidFill>
                <a:srgbClr val="000000"/>
              </a:solidFill>
            </a:endParaRPr>
          </a:p>
        </p:txBody>
      </p:sp>
      <p:pic>
        <p:nvPicPr>
          <p:cNvPr id="34" name="Hình ảnh 33">
            <a:extLst>
              <a:ext uri="{FF2B5EF4-FFF2-40B4-BE49-F238E27FC236}">
                <a16:creationId xmlns:a16="http://schemas.microsoft.com/office/drawing/2014/main" id="{BFEF133B-04A8-438C-BB17-7C4E606D837B}"/>
              </a:ext>
            </a:extLst>
          </p:cNvPr>
          <p:cNvPicPr>
            <a:picLocks noChangeAspect="1"/>
          </p:cNvPicPr>
          <p:nvPr/>
        </p:nvPicPr>
        <p:blipFill rotWithShape="1">
          <a:blip r:embed="rId2"/>
          <a:srcRect l="3054" r="85103" b="29742"/>
          <a:stretch/>
        </p:blipFill>
        <p:spPr>
          <a:xfrm rot="5400000">
            <a:off x="3611449" y="2770604"/>
            <a:ext cx="719822" cy="1699653"/>
          </a:xfrm>
          <a:prstGeom prst="rect">
            <a:avLst/>
          </a:prstGeom>
        </p:spPr>
      </p:pic>
      <p:pic>
        <p:nvPicPr>
          <p:cNvPr id="9" name="Hình ảnh 8">
            <a:extLst>
              <a:ext uri="{FF2B5EF4-FFF2-40B4-BE49-F238E27FC236}">
                <a16:creationId xmlns:a16="http://schemas.microsoft.com/office/drawing/2014/main" id="{C32CB972-9E68-74EF-105F-75DDF60D9790}"/>
              </a:ext>
            </a:extLst>
          </p:cNvPr>
          <p:cNvPicPr>
            <a:picLocks noChangeAspect="1"/>
          </p:cNvPicPr>
          <p:nvPr/>
        </p:nvPicPr>
        <p:blipFill rotWithShape="1">
          <a:blip r:embed="rId3"/>
          <a:srcRect l="21773" t="34853" r="7203" b="41396"/>
          <a:stretch/>
        </p:blipFill>
        <p:spPr>
          <a:xfrm>
            <a:off x="2924423" y="2576274"/>
            <a:ext cx="1505564" cy="464968"/>
          </a:xfrm>
          <a:prstGeom prst="rect">
            <a:avLst/>
          </a:prstGeom>
        </p:spPr>
      </p:pic>
      <p:grpSp>
        <p:nvGrpSpPr>
          <p:cNvPr id="48" name="Nhóm 47">
            <a:extLst>
              <a:ext uri="{FF2B5EF4-FFF2-40B4-BE49-F238E27FC236}">
                <a16:creationId xmlns:a16="http://schemas.microsoft.com/office/drawing/2014/main" id="{E62E6CD7-AFEF-590B-E8B3-C245E6CA5951}"/>
              </a:ext>
            </a:extLst>
          </p:cNvPr>
          <p:cNvGrpSpPr/>
          <p:nvPr/>
        </p:nvGrpSpPr>
        <p:grpSpPr>
          <a:xfrm>
            <a:off x="1184495" y="1466377"/>
            <a:ext cx="10972605" cy="5391623"/>
            <a:chOff x="1184495" y="1466377"/>
            <a:chExt cx="10972605" cy="5391623"/>
          </a:xfrm>
        </p:grpSpPr>
        <p:grpSp>
          <p:nvGrpSpPr>
            <p:cNvPr id="45" name="Nhóm 44">
              <a:extLst>
                <a:ext uri="{FF2B5EF4-FFF2-40B4-BE49-F238E27FC236}">
                  <a16:creationId xmlns:a16="http://schemas.microsoft.com/office/drawing/2014/main" id="{AAB2D88C-D00A-05B3-120F-52B1C2104D89}"/>
                </a:ext>
              </a:extLst>
            </p:cNvPr>
            <p:cNvGrpSpPr/>
            <p:nvPr/>
          </p:nvGrpSpPr>
          <p:grpSpPr>
            <a:xfrm>
              <a:off x="1184495" y="1466377"/>
              <a:ext cx="10972605" cy="5391623"/>
              <a:chOff x="1184495" y="1466377"/>
              <a:chExt cx="10972605" cy="5391623"/>
            </a:xfrm>
          </p:grpSpPr>
          <p:pic>
            <p:nvPicPr>
              <p:cNvPr id="32" name="Hình ảnh 31">
                <a:extLst>
                  <a:ext uri="{FF2B5EF4-FFF2-40B4-BE49-F238E27FC236}">
                    <a16:creationId xmlns:a16="http://schemas.microsoft.com/office/drawing/2014/main" id="{3A653F80-1AC0-45BB-49CE-7BFBE0C78469}"/>
                  </a:ext>
                </a:extLst>
              </p:cNvPr>
              <p:cNvPicPr>
                <a:picLocks noChangeAspect="1"/>
              </p:cNvPicPr>
              <p:nvPr/>
            </p:nvPicPr>
            <p:blipFill rotWithShape="1">
              <a:blip r:embed="rId4"/>
              <a:srcRect t="6442"/>
              <a:stretch/>
            </p:blipFill>
            <p:spPr>
              <a:xfrm>
                <a:off x="7360218" y="1466377"/>
                <a:ext cx="4796882" cy="2851624"/>
              </a:xfrm>
              <a:prstGeom prst="rect">
                <a:avLst/>
              </a:prstGeom>
            </p:spPr>
          </p:pic>
          <p:pic>
            <p:nvPicPr>
              <p:cNvPr id="33" name="Hình ảnh 32">
                <a:extLst>
                  <a:ext uri="{FF2B5EF4-FFF2-40B4-BE49-F238E27FC236}">
                    <a16:creationId xmlns:a16="http://schemas.microsoft.com/office/drawing/2014/main" id="{5ACE9C7C-F749-5450-960E-0842B3E7A175}"/>
                  </a:ext>
                </a:extLst>
              </p:cNvPr>
              <p:cNvPicPr>
                <a:picLocks noChangeAspect="1"/>
              </p:cNvPicPr>
              <p:nvPr/>
            </p:nvPicPr>
            <p:blipFill>
              <a:blip r:embed="rId5"/>
              <a:stretch>
                <a:fillRect/>
              </a:stretch>
            </p:blipFill>
            <p:spPr>
              <a:xfrm>
                <a:off x="4537100" y="4318000"/>
                <a:ext cx="7620000" cy="2540000"/>
              </a:xfrm>
              <a:prstGeom prst="rect">
                <a:avLst/>
              </a:prstGeom>
            </p:spPr>
          </p:pic>
          <p:pic>
            <p:nvPicPr>
              <p:cNvPr id="44" name="Hình ảnh 43">
                <a:extLst>
                  <a:ext uri="{FF2B5EF4-FFF2-40B4-BE49-F238E27FC236}">
                    <a16:creationId xmlns:a16="http://schemas.microsoft.com/office/drawing/2014/main" id="{DC2C6DB3-99FA-679B-6C6E-933B0C615495}"/>
                  </a:ext>
                </a:extLst>
              </p:cNvPr>
              <p:cNvPicPr>
                <a:picLocks noChangeAspect="1"/>
              </p:cNvPicPr>
              <p:nvPr/>
            </p:nvPicPr>
            <p:blipFill rotWithShape="1">
              <a:blip r:embed="rId6"/>
              <a:srcRect l="15257" t="26179" r="13197" b="25622"/>
              <a:stretch/>
            </p:blipFill>
            <p:spPr>
              <a:xfrm>
                <a:off x="1184495" y="4915655"/>
                <a:ext cx="2754351" cy="1855588"/>
              </a:xfrm>
              <a:prstGeom prst="rect">
                <a:avLst/>
              </a:prstGeom>
            </p:spPr>
          </p:pic>
        </p:grpSp>
        <p:pic>
          <p:nvPicPr>
            <p:cNvPr id="47" name="Hình ảnh 46">
              <a:extLst>
                <a:ext uri="{FF2B5EF4-FFF2-40B4-BE49-F238E27FC236}">
                  <a16:creationId xmlns:a16="http://schemas.microsoft.com/office/drawing/2014/main" id="{D42DA930-B67C-A141-E9F1-DD5C8A46CAEA}"/>
                </a:ext>
              </a:extLst>
            </p:cNvPr>
            <p:cNvPicPr>
              <a:picLocks noChangeAspect="1"/>
            </p:cNvPicPr>
            <p:nvPr/>
          </p:nvPicPr>
          <p:blipFill rotWithShape="1">
            <a:blip r:embed="rId7"/>
            <a:srcRect l="21815" t="8345" r="23394" b="7362"/>
            <a:stretch/>
          </p:blipFill>
          <p:spPr>
            <a:xfrm>
              <a:off x="5239646" y="2099179"/>
              <a:ext cx="2153704" cy="2208928"/>
            </a:xfrm>
            <a:prstGeom prst="rect">
              <a:avLst/>
            </a:prstGeom>
          </p:spPr>
        </p:pic>
      </p:grpSp>
      <p:grpSp>
        <p:nvGrpSpPr>
          <p:cNvPr id="42" name="Nhóm 41">
            <a:extLst>
              <a:ext uri="{FF2B5EF4-FFF2-40B4-BE49-F238E27FC236}">
                <a16:creationId xmlns:a16="http://schemas.microsoft.com/office/drawing/2014/main" id="{01DC72F0-C20A-256E-8AE9-3AD27A9B6403}"/>
              </a:ext>
            </a:extLst>
          </p:cNvPr>
          <p:cNvGrpSpPr/>
          <p:nvPr/>
        </p:nvGrpSpPr>
        <p:grpSpPr>
          <a:xfrm>
            <a:off x="3677205" y="4240741"/>
            <a:ext cx="1295400" cy="838200"/>
            <a:chOff x="3905250" y="3619500"/>
            <a:chExt cx="1295400" cy="838200"/>
          </a:xfrm>
        </p:grpSpPr>
        <p:sp>
          <p:nvSpPr>
            <p:cNvPr id="37" name="Line 21">
              <a:extLst>
                <a:ext uri="{FF2B5EF4-FFF2-40B4-BE49-F238E27FC236}">
                  <a16:creationId xmlns:a16="http://schemas.microsoft.com/office/drawing/2014/main" id="{B38DFABB-4027-39B4-51BA-170C5ED77FE3}"/>
                </a:ext>
              </a:extLst>
            </p:cNvPr>
            <p:cNvSpPr>
              <a:spLocks noChangeShapeType="1"/>
            </p:cNvSpPr>
            <p:nvPr/>
          </p:nvSpPr>
          <p:spPr bwMode="auto">
            <a:xfrm>
              <a:off x="3905250" y="4038600"/>
              <a:ext cx="361950"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8" name="Oval 26">
              <a:extLst>
                <a:ext uri="{FF2B5EF4-FFF2-40B4-BE49-F238E27FC236}">
                  <a16:creationId xmlns:a16="http://schemas.microsoft.com/office/drawing/2014/main" id="{87897619-3788-4A56-EC05-926D1BA4E42F}"/>
                </a:ext>
              </a:extLst>
            </p:cNvPr>
            <p:cNvSpPr>
              <a:spLocks noChangeArrowheads="1"/>
            </p:cNvSpPr>
            <p:nvPr/>
          </p:nvSpPr>
          <p:spPr bwMode="auto">
            <a:xfrm>
              <a:off x="4267200" y="3962400"/>
              <a:ext cx="152400" cy="152400"/>
            </a:xfrm>
            <a:prstGeom prst="ellipse">
              <a:avLst/>
            </a:prstGeom>
            <a:noFill/>
            <a:ln w="762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p>
          </p:txBody>
        </p:sp>
        <p:sp>
          <p:nvSpPr>
            <p:cNvPr id="39" name="Oval 27">
              <a:extLst>
                <a:ext uri="{FF2B5EF4-FFF2-40B4-BE49-F238E27FC236}">
                  <a16:creationId xmlns:a16="http://schemas.microsoft.com/office/drawing/2014/main" id="{2BA2FF14-6A1D-6BB0-DCD3-2EDC53C3D688}"/>
                </a:ext>
              </a:extLst>
            </p:cNvPr>
            <p:cNvSpPr>
              <a:spLocks noChangeArrowheads="1"/>
            </p:cNvSpPr>
            <p:nvPr/>
          </p:nvSpPr>
          <p:spPr bwMode="auto">
            <a:xfrm>
              <a:off x="4648200" y="3962400"/>
              <a:ext cx="152400" cy="152400"/>
            </a:xfrm>
            <a:prstGeom prst="ellipse">
              <a:avLst/>
            </a:prstGeom>
            <a:noFill/>
            <a:ln w="762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p>
          </p:txBody>
        </p:sp>
        <p:sp>
          <p:nvSpPr>
            <p:cNvPr id="40" name="Line 31">
              <a:extLst>
                <a:ext uri="{FF2B5EF4-FFF2-40B4-BE49-F238E27FC236}">
                  <a16:creationId xmlns:a16="http://schemas.microsoft.com/office/drawing/2014/main" id="{BCC7CB9A-7E6F-0DBB-A41C-572301A4D416}"/>
                </a:ext>
              </a:extLst>
            </p:cNvPr>
            <p:cNvSpPr>
              <a:spLocks noChangeShapeType="1"/>
            </p:cNvSpPr>
            <p:nvPr/>
          </p:nvSpPr>
          <p:spPr bwMode="auto">
            <a:xfrm>
              <a:off x="4800600" y="4038600"/>
              <a:ext cx="400050" cy="0"/>
            </a:xfrm>
            <a:prstGeom prst="line">
              <a:avLst/>
            </a:prstGeom>
            <a:noFill/>
            <a:ln w="7620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1" name="Oval 42">
              <a:extLst>
                <a:ext uri="{FF2B5EF4-FFF2-40B4-BE49-F238E27FC236}">
                  <a16:creationId xmlns:a16="http://schemas.microsoft.com/office/drawing/2014/main" id="{C762FF89-BB15-3404-986D-6F32DD45A799}"/>
                </a:ext>
              </a:extLst>
            </p:cNvPr>
            <p:cNvSpPr>
              <a:spLocks noChangeArrowheads="1"/>
            </p:cNvSpPr>
            <p:nvPr/>
          </p:nvSpPr>
          <p:spPr bwMode="auto">
            <a:xfrm>
              <a:off x="4133850" y="3619500"/>
              <a:ext cx="838200" cy="8382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p>
          </p:txBody>
        </p:sp>
      </p:grpSp>
    </p:spTree>
    <p:extLst>
      <p:ext uri="{BB962C8B-B14F-4D97-AF65-F5344CB8AC3E}">
        <p14:creationId xmlns:p14="http://schemas.microsoft.com/office/powerpoint/2010/main" val="1535390738"/>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circle(in)">
                                      <p:cBhvr>
                                        <p:cTn id="24" dur="2000"/>
                                        <p:tgtEl>
                                          <p:spTgt spid="42"/>
                                        </p:tgtEl>
                                      </p:cBhvr>
                                    </p:animEffect>
                                  </p:childTnLst>
                                </p:cTn>
                              </p:par>
                              <p:par>
                                <p:cTn id="25" presetID="6" presetClass="entr" presetSubtype="16"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circle(in)">
                                      <p:cBhvr>
                                        <p:cTn id="27" dur="2000"/>
                                        <p:tgtEl>
                                          <p:spTgt spid="34"/>
                                        </p:tgtEl>
                                      </p:cBhvr>
                                    </p:animEffect>
                                  </p:childTnLst>
                                </p:cTn>
                              </p:par>
                              <p:par>
                                <p:cTn id="28" presetID="6" presetClass="entr" presetSubtype="16"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circle(in)">
                                      <p:cBhvr>
                                        <p:cTn id="30" dur="20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nodeType="click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heel(1)">
                                      <p:cBhvr>
                                        <p:cTn id="35" dur="2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AutoShape 2">
            <a:extLst>
              <a:ext uri="{FF2B5EF4-FFF2-40B4-BE49-F238E27FC236}">
                <a16:creationId xmlns:a16="http://schemas.microsoft.com/office/drawing/2014/main" id="{4F56AE47-D66C-4187-9980-0C30D36C128B}"/>
              </a:ext>
            </a:extLst>
          </p:cNvPr>
          <p:cNvSpPr>
            <a:spLocks noGrp="1" noChangeArrowheads="1"/>
          </p:cNvSpPr>
          <p:nvPr>
            <p:ph type="ctrTitle"/>
          </p:nvPr>
        </p:nvSpPr>
        <p:spPr>
          <a:xfrm>
            <a:off x="2" y="682152"/>
            <a:ext cx="12191998" cy="784225"/>
          </a:xfrm>
        </p:spPr>
        <p:txBody>
          <a:bodyPr/>
          <a:lstStyle/>
          <a:p>
            <a:pPr algn="l"/>
            <a:r>
              <a:rPr lang="vi-VN" sz="4000" b="1" dirty="0">
                <a:solidFill>
                  <a:srgbClr val="FF0000"/>
                </a:solidFill>
              </a:rPr>
              <a:t>2. CÁC BỘ PHẬN CHÍNH CỦA MẠCH ĐIỆN</a:t>
            </a:r>
            <a:endParaRPr lang="vi-VN" altLang="vi-VN" sz="4000" b="1" dirty="0">
              <a:solidFill>
                <a:srgbClr val="FF0000"/>
              </a:solidFill>
              <a:latin typeface="Times New Roman" panose="02020603050405020304" pitchFamily="18" charset="0"/>
              <a:cs typeface="Times New Roman" panose="02020603050405020304" pitchFamily="18" charset="0"/>
            </a:endParaRPr>
          </a:p>
        </p:txBody>
      </p:sp>
      <p:sp>
        <p:nvSpPr>
          <p:cNvPr id="5" name="WordArt 8">
            <a:extLst>
              <a:ext uri="{FF2B5EF4-FFF2-40B4-BE49-F238E27FC236}">
                <a16:creationId xmlns:a16="http://schemas.microsoft.com/office/drawing/2014/main" id="{BD41CE17-BDAF-6154-54E4-2C743476ABF4}"/>
              </a:ext>
            </a:extLst>
          </p:cNvPr>
          <p:cNvSpPr>
            <a:spLocks noChangeArrowheads="1" noChangeShapeType="1" noTextEdit="1"/>
          </p:cNvSpPr>
          <p:nvPr/>
        </p:nvSpPr>
        <p:spPr bwMode="auto">
          <a:xfrm>
            <a:off x="3463122" y="86757"/>
            <a:ext cx="4724013" cy="596773"/>
          </a:xfrm>
          <a:prstGeom prst="rect">
            <a:avLst/>
          </a:prstGeom>
        </p:spPr>
        <p:txBody>
          <a:bodyPr wrap="none" fromWordArt="1">
            <a:prstTxWarp prst="textPlain">
              <a:avLst>
                <a:gd name="adj" fmla="val 50000"/>
              </a:avLst>
            </a:prstTxWarp>
          </a:bodyPr>
          <a:lstStyle/>
          <a:p>
            <a:pPr algn="ctr" defTabSz="914400" eaLnBrk="0" fontAlgn="base" hangingPunct="0">
              <a:spcBef>
                <a:spcPct val="0"/>
              </a:spcBef>
              <a:spcAft>
                <a:spcPct val="0"/>
              </a:spcAft>
            </a:pPr>
            <a:r>
              <a:rPr lang="vi-VN" sz="3600" b="1" i="1" kern="10" dirty="0">
                <a:ln w="31750">
                  <a:solidFill>
                    <a:srgbClr val="FF00FF"/>
                  </a:solidFill>
                  <a:round/>
                  <a:headEnd/>
                  <a:tailEnd/>
                </a:ln>
                <a:solidFill>
                  <a:srgbClr val="FF99CC"/>
                </a:solidFill>
                <a:effectLst>
                  <a:outerShdw dist="35921" dir="2700000" algn="ctr" rotWithShape="0">
                    <a:srgbClr val="990000"/>
                  </a:outerShdw>
                </a:effectLst>
                <a:latin typeface="Arial" panose="020B0604020202020204" pitchFamily="34" charset="0"/>
                <a:cs typeface="Arial" panose="020B0604020202020204" pitchFamily="34" charset="0"/>
              </a:rPr>
              <a:t>BÀI 9: MẠCH ĐIỆN</a:t>
            </a:r>
          </a:p>
        </p:txBody>
      </p:sp>
      <p:sp>
        <p:nvSpPr>
          <p:cNvPr id="8" name="Hộp Văn bản 7">
            <a:extLst>
              <a:ext uri="{FF2B5EF4-FFF2-40B4-BE49-F238E27FC236}">
                <a16:creationId xmlns:a16="http://schemas.microsoft.com/office/drawing/2014/main" id="{A37666AD-B187-88CE-E714-E6D72594973B}"/>
              </a:ext>
            </a:extLst>
          </p:cNvPr>
          <p:cNvSpPr txBox="1"/>
          <p:nvPr/>
        </p:nvSpPr>
        <p:spPr>
          <a:xfrm>
            <a:off x="139674" y="1502464"/>
            <a:ext cx="11613064" cy="523220"/>
          </a:xfrm>
          <a:prstGeom prst="rect">
            <a:avLst/>
          </a:prstGeom>
          <a:noFill/>
        </p:spPr>
        <p:txBody>
          <a:bodyPr wrap="square">
            <a:spAutoFit/>
          </a:bodyPr>
          <a:lstStyle/>
          <a:p>
            <a:r>
              <a:rPr lang="vi-VN" sz="2800" dirty="0">
                <a:solidFill>
                  <a:srgbClr val="FF0000"/>
                </a:solidFill>
              </a:rPr>
              <a:t>2.3. Bộ phận đóng cắt và bảo vệ mạch điện:</a:t>
            </a:r>
          </a:p>
        </p:txBody>
      </p:sp>
      <p:sp>
        <p:nvSpPr>
          <p:cNvPr id="2" name="Hình chữ nhật 21">
            <a:extLst>
              <a:ext uri="{FF2B5EF4-FFF2-40B4-BE49-F238E27FC236}">
                <a16:creationId xmlns:a16="http://schemas.microsoft.com/office/drawing/2014/main" id="{178E4E61-4414-9370-B816-47AA8D113EEE}"/>
              </a:ext>
            </a:extLst>
          </p:cNvPr>
          <p:cNvSpPr>
            <a:spLocks noChangeArrowheads="1"/>
          </p:cNvSpPr>
          <p:nvPr/>
        </p:nvSpPr>
        <p:spPr bwMode="auto">
          <a:xfrm>
            <a:off x="240946" y="2061772"/>
            <a:ext cx="10863147"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vi-VN" sz="4000" dirty="0"/>
              <a:t>- Cầu dao: đóng, cắt nguồn điện bằng tay.</a:t>
            </a:r>
          </a:p>
          <a:p>
            <a:r>
              <a:rPr lang="vi-VN" sz="4000" dirty="0"/>
              <a:t>- Cầu chì: bảo vệ sự cố ngắn mạch và quá tải cho mạch điện, thường kết hợp với cầu dao.</a:t>
            </a:r>
          </a:p>
          <a:p>
            <a:r>
              <a:rPr lang="vi-VN" sz="4000" dirty="0"/>
              <a:t>- </a:t>
            </a:r>
            <a:r>
              <a:rPr lang="vi-VN" sz="4000" dirty="0" err="1"/>
              <a:t>Aptomat</a:t>
            </a:r>
            <a:r>
              <a:rPr lang="vi-VN" sz="4000" dirty="0"/>
              <a:t>: đóng, cắt nguồn điện bằng tay hoặc tự động khi có sự cố quá tải và ngắn mạch.</a:t>
            </a:r>
          </a:p>
        </p:txBody>
      </p:sp>
      <p:pic>
        <p:nvPicPr>
          <p:cNvPr id="37" name="Picture 15">
            <a:extLst>
              <a:ext uri="{FF2B5EF4-FFF2-40B4-BE49-F238E27FC236}">
                <a16:creationId xmlns:a16="http://schemas.microsoft.com/office/drawing/2014/main" id="{91ACA1D5-606C-D8FF-2414-5CE7160A3B6C}"/>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226060" y="734590"/>
            <a:ext cx="878033" cy="644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412123"/>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AutoShape 2">
            <a:extLst>
              <a:ext uri="{FF2B5EF4-FFF2-40B4-BE49-F238E27FC236}">
                <a16:creationId xmlns:a16="http://schemas.microsoft.com/office/drawing/2014/main" id="{4F56AE47-D66C-4187-9980-0C30D36C128B}"/>
              </a:ext>
            </a:extLst>
          </p:cNvPr>
          <p:cNvSpPr>
            <a:spLocks noGrp="1" noChangeArrowheads="1"/>
          </p:cNvSpPr>
          <p:nvPr>
            <p:ph type="ctrTitle"/>
          </p:nvPr>
        </p:nvSpPr>
        <p:spPr>
          <a:xfrm>
            <a:off x="2" y="682152"/>
            <a:ext cx="12191998" cy="784225"/>
          </a:xfrm>
        </p:spPr>
        <p:txBody>
          <a:bodyPr/>
          <a:lstStyle/>
          <a:p>
            <a:pPr algn="l"/>
            <a:r>
              <a:rPr lang="vi-VN" sz="4000" b="1" dirty="0">
                <a:solidFill>
                  <a:srgbClr val="FF0000"/>
                </a:solidFill>
              </a:rPr>
              <a:t>2. CÁC BỘ PHẬN CHÍNH CỦA MẠCH ĐIỆN</a:t>
            </a:r>
            <a:endParaRPr lang="vi-VN" altLang="vi-VN" sz="4000" b="1" dirty="0">
              <a:solidFill>
                <a:srgbClr val="FF0000"/>
              </a:solidFill>
              <a:latin typeface="Times New Roman" panose="02020603050405020304" pitchFamily="18" charset="0"/>
              <a:cs typeface="Times New Roman" panose="02020603050405020304" pitchFamily="18" charset="0"/>
            </a:endParaRPr>
          </a:p>
        </p:txBody>
      </p:sp>
      <p:sp>
        <p:nvSpPr>
          <p:cNvPr id="5" name="WordArt 8">
            <a:extLst>
              <a:ext uri="{FF2B5EF4-FFF2-40B4-BE49-F238E27FC236}">
                <a16:creationId xmlns:a16="http://schemas.microsoft.com/office/drawing/2014/main" id="{BD41CE17-BDAF-6154-54E4-2C743476ABF4}"/>
              </a:ext>
            </a:extLst>
          </p:cNvPr>
          <p:cNvSpPr>
            <a:spLocks noChangeArrowheads="1" noChangeShapeType="1" noTextEdit="1"/>
          </p:cNvSpPr>
          <p:nvPr/>
        </p:nvSpPr>
        <p:spPr bwMode="auto">
          <a:xfrm>
            <a:off x="3463122" y="86757"/>
            <a:ext cx="4724013" cy="596773"/>
          </a:xfrm>
          <a:prstGeom prst="rect">
            <a:avLst/>
          </a:prstGeom>
        </p:spPr>
        <p:txBody>
          <a:bodyPr wrap="none" fromWordArt="1">
            <a:prstTxWarp prst="textPlain">
              <a:avLst>
                <a:gd name="adj" fmla="val 50000"/>
              </a:avLst>
            </a:prstTxWarp>
          </a:bodyPr>
          <a:lstStyle/>
          <a:p>
            <a:pPr algn="ctr" defTabSz="914400" eaLnBrk="0" fontAlgn="base" hangingPunct="0">
              <a:spcBef>
                <a:spcPct val="0"/>
              </a:spcBef>
              <a:spcAft>
                <a:spcPct val="0"/>
              </a:spcAft>
            </a:pPr>
            <a:r>
              <a:rPr lang="vi-VN" sz="3600" b="1" i="1" kern="10" dirty="0">
                <a:ln w="31750">
                  <a:solidFill>
                    <a:srgbClr val="FF00FF"/>
                  </a:solidFill>
                  <a:round/>
                  <a:headEnd/>
                  <a:tailEnd/>
                </a:ln>
                <a:solidFill>
                  <a:srgbClr val="FF99CC"/>
                </a:solidFill>
                <a:effectLst>
                  <a:outerShdw dist="35921" dir="2700000" algn="ctr" rotWithShape="0">
                    <a:srgbClr val="990000"/>
                  </a:outerShdw>
                </a:effectLst>
                <a:latin typeface="Arial" panose="020B0604020202020204" pitchFamily="34" charset="0"/>
                <a:cs typeface="Arial" panose="020B0604020202020204" pitchFamily="34" charset="0"/>
              </a:rPr>
              <a:t>BÀI 9: MẠCH ĐIỆN</a:t>
            </a:r>
          </a:p>
        </p:txBody>
      </p:sp>
      <p:sp>
        <p:nvSpPr>
          <p:cNvPr id="2" name="Hình chữ nhật 21">
            <a:extLst>
              <a:ext uri="{FF2B5EF4-FFF2-40B4-BE49-F238E27FC236}">
                <a16:creationId xmlns:a16="http://schemas.microsoft.com/office/drawing/2014/main" id="{178E4E61-4414-9370-B816-47AA8D113EEE}"/>
              </a:ext>
            </a:extLst>
          </p:cNvPr>
          <p:cNvSpPr>
            <a:spLocks noChangeArrowheads="1"/>
          </p:cNvSpPr>
          <p:nvPr/>
        </p:nvSpPr>
        <p:spPr bwMode="auto">
          <a:xfrm>
            <a:off x="0" y="1941153"/>
            <a:ext cx="91440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0" fontAlgn="base" hangingPunct="0">
              <a:spcBef>
                <a:spcPct val="0"/>
              </a:spcBef>
              <a:spcAft>
                <a:spcPct val="0"/>
              </a:spcAft>
            </a:pPr>
            <a:r>
              <a:rPr lang="en-US" sz="4000" dirty="0">
                <a:solidFill>
                  <a:srgbClr val="000000"/>
                </a:solidFill>
              </a:rPr>
              <a:t>- </a:t>
            </a:r>
            <a:r>
              <a:rPr lang="en-US" sz="4000" dirty="0" err="1">
                <a:solidFill>
                  <a:srgbClr val="000000"/>
                </a:solidFill>
              </a:rPr>
              <a:t>Công</a:t>
            </a:r>
            <a:r>
              <a:rPr lang="en-US" sz="4000" dirty="0">
                <a:solidFill>
                  <a:srgbClr val="000000"/>
                </a:solidFill>
              </a:rPr>
              <a:t> </a:t>
            </a:r>
            <a:r>
              <a:rPr lang="en-US" sz="4000" dirty="0" err="1">
                <a:solidFill>
                  <a:srgbClr val="000000"/>
                </a:solidFill>
              </a:rPr>
              <a:t>tắc</a:t>
            </a:r>
            <a:r>
              <a:rPr lang="en-US" sz="4000" dirty="0">
                <a:solidFill>
                  <a:srgbClr val="000000"/>
                </a:solidFill>
              </a:rPr>
              <a:t> </a:t>
            </a:r>
            <a:r>
              <a:rPr lang="en-US" sz="4000" dirty="0" err="1">
                <a:solidFill>
                  <a:srgbClr val="000000"/>
                </a:solidFill>
              </a:rPr>
              <a:t>đơn</a:t>
            </a:r>
            <a:r>
              <a:rPr lang="en-US" sz="4000" dirty="0">
                <a:solidFill>
                  <a:srgbClr val="000000"/>
                </a:solidFill>
              </a:rPr>
              <a:t> (2 </a:t>
            </a:r>
            <a:r>
              <a:rPr lang="en-US" sz="4000" dirty="0" err="1">
                <a:solidFill>
                  <a:srgbClr val="000000"/>
                </a:solidFill>
              </a:rPr>
              <a:t>cực</a:t>
            </a:r>
            <a:r>
              <a:rPr lang="en-US" sz="4000" dirty="0">
                <a:solidFill>
                  <a:srgbClr val="000000"/>
                </a:solidFill>
              </a:rPr>
              <a:t>):</a:t>
            </a:r>
            <a:endParaRPr lang="vi-VN" sz="4000" b="1" i="1" dirty="0">
              <a:solidFill>
                <a:srgbClr val="000000"/>
              </a:solidFill>
            </a:endParaRPr>
          </a:p>
          <a:p>
            <a:pPr defTabSz="914400" eaLnBrk="0" fontAlgn="base" hangingPunct="0">
              <a:spcBef>
                <a:spcPct val="0"/>
              </a:spcBef>
              <a:spcAft>
                <a:spcPct val="0"/>
              </a:spcAft>
            </a:pPr>
            <a:r>
              <a:rPr lang="en-US" sz="4000" dirty="0">
                <a:solidFill>
                  <a:srgbClr val="000000"/>
                </a:solidFill>
              </a:rPr>
              <a:t>- </a:t>
            </a:r>
            <a:r>
              <a:rPr lang="en-US" sz="4000" dirty="0" err="1">
                <a:solidFill>
                  <a:srgbClr val="000000"/>
                </a:solidFill>
              </a:rPr>
              <a:t>Công</a:t>
            </a:r>
            <a:r>
              <a:rPr lang="en-US" sz="4000" dirty="0">
                <a:solidFill>
                  <a:srgbClr val="000000"/>
                </a:solidFill>
              </a:rPr>
              <a:t> </a:t>
            </a:r>
            <a:r>
              <a:rPr lang="en-US" sz="4000" dirty="0" err="1">
                <a:solidFill>
                  <a:srgbClr val="000000"/>
                </a:solidFill>
              </a:rPr>
              <a:t>tắc</a:t>
            </a:r>
            <a:r>
              <a:rPr lang="en-US" sz="4000" dirty="0">
                <a:solidFill>
                  <a:srgbClr val="000000"/>
                </a:solidFill>
              </a:rPr>
              <a:t> </a:t>
            </a:r>
            <a:r>
              <a:rPr lang="en-US" sz="4000" dirty="0" err="1">
                <a:solidFill>
                  <a:srgbClr val="000000"/>
                </a:solidFill>
              </a:rPr>
              <a:t>kép</a:t>
            </a:r>
            <a:r>
              <a:rPr lang="en-US" sz="4000" dirty="0">
                <a:solidFill>
                  <a:srgbClr val="000000"/>
                </a:solidFill>
              </a:rPr>
              <a:t> (3 </a:t>
            </a:r>
            <a:r>
              <a:rPr lang="en-US" sz="4000" dirty="0" err="1">
                <a:solidFill>
                  <a:srgbClr val="000000"/>
                </a:solidFill>
              </a:rPr>
              <a:t>cực</a:t>
            </a:r>
            <a:r>
              <a:rPr lang="en-US" sz="4000" dirty="0">
                <a:solidFill>
                  <a:srgbClr val="000000"/>
                </a:solidFill>
              </a:rPr>
              <a:t>): </a:t>
            </a:r>
            <a:endParaRPr lang="vi-VN" sz="4000" b="1" i="1" dirty="0">
              <a:solidFill>
                <a:srgbClr val="000000"/>
              </a:solidFill>
            </a:endParaRPr>
          </a:p>
          <a:p>
            <a:pPr defTabSz="914400" eaLnBrk="0" fontAlgn="base" hangingPunct="0">
              <a:spcBef>
                <a:spcPct val="0"/>
              </a:spcBef>
              <a:spcAft>
                <a:spcPct val="0"/>
              </a:spcAft>
            </a:pPr>
            <a:r>
              <a:rPr lang="en-US" sz="4000" dirty="0">
                <a:solidFill>
                  <a:srgbClr val="000000"/>
                </a:solidFill>
              </a:rPr>
              <a:t>- </a:t>
            </a:r>
            <a:r>
              <a:rPr lang="en-US" sz="4000" dirty="0" err="1">
                <a:solidFill>
                  <a:srgbClr val="000000"/>
                </a:solidFill>
              </a:rPr>
              <a:t>Nút</a:t>
            </a:r>
            <a:r>
              <a:rPr lang="en-US" sz="4000" dirty="0">
                <a:solidFill>
                  <a:srgbClr val="000000"/>
                </a:solidFill>
              </a:rPr>
              <a:t> </a:t>
            </a:r>
            <a:r>
              <a:rPr lang="en-US" sz="4000" dirty="0" err="1">
                <a:solidFill>
                  <a:srgbClr val="000000"/>
                </a:solidFill>
              </a:rPr>
              <a:t>ấn</a:t>
            </a:r>
            <a:r>
              <a:rPr lang="en-US" sz="4000" dirty="0">
                <a:solidFill>
                  <a:srgbClr val="000000"/>
                </a:solidFill>
              </a:rPr>
              <a:t> </a:t>
            </a:r>
            <a:r>
              <a:rPr lang="en-US" sz="4000" dirty="0" err="1">
                <a:solidFill>
                  <a:srgbClr val="000000"/>
                </a:solidFill>
              </a:rPr>
              <a:t>chuông</a:t>
            </a:r>
            <a:r>
              <a:rPr lang="en-US" sz="4000" dirty="0">
                <a:solidFill>
                  <a:srgbClr val="000000"/>
                </a:solidFill>
              </a:rPr>
              <a:t>:</a:t>
            </a:r>
          </a:p>
          <a:p>
            <a:pPr defTabSz="914400" eaLnBrk="0" fontAlgn="base" hangingPunct="0">
              <a:spcBef>
                <a:spcPct val="0"/>
              </a:spcBef>
              <a:spcAft>
                <a:spcPct val="0"/>
              </a:spcAft>
            </a:pPr>
            <a:r>
              <a:rPr lang="en-US" sz="4000" dirty="0">
                <a:solidFill>
                  <a:srgbClr val="000000"/>
                </a:solidFill>
              </a:rPr>
              <a:t>- </a:t>
            </a:r>
            <a:r>
              <a:rPr lang="vi-VN" sz="4000" dirty="0">
                <a:effectLst/>
              </a:rPr>
              <a:t>Mô đun điều khiển</a:t>
            </a:r>
            <a:r>
              <a:rPr lang="en-US" sz="4000" dirty="0">
                <a:solidFill>
                  <a:srgbClr val="000000"/>
                </a:solidFill>
              </a:rPr>
              <a:t>:</a:t>
            </a:r>
            <a:endParaRPr lang="vi-VN" sz="4000" dirty="0">
              <a:solidFill>
                <a:srgbClr val="000000"/>
              </a:solidFill>
            </a:endParaRPr>
          </a:p>
        </p:txBody>
      </p:sp>
      <p:grpSp>
        <p:nvGrpSpPr>
          <p:cNvPr id="37" name="Nhóm 36">
            <a:extLst>
              <a:ext uri="{FF2B5EF4-FFF2-40B4-BE49-F238E27FC236}">
                <a16:creationId xmlns:a16="http://schemas.microsoft.com/office/drawing/2014/main" id="{209B2817-F623-5861-7769-0CEA87A204DD}"/>
              </a:ext>
            </a:extLst>
          </p:cNvPr>
          <p:cNvGrpSpPr/>
          <p:nvPr/>
        </p:nvGrpSpPr>
        <p:grpSpPr>
          <a:xfrm>
            <a:off x="4197405" y="2067386"/>
            <a:ext cx="2188551" cy="1682268"/>
            <a:chOff x="4197405" y="2067386"/>
            <a:chExt cx="2188551" cy="1682268"/>
          </a:xfrm>
        </p:grpSpPr>
        <p:grpSp>
          <p:nvGrpSpPr>
            <p:cNvPr id="11" name="Nhóm 10">
              <a:extLst>
                <a:ext uri="{FF2B5EF4-FFF2-40B4-BE49-F238E27FC236}">
                  <a16:creationId xmlns:a16="http://schemas.microsoft.com/office/drawing/2014/main" id="{A019560E-A204-1C3D-D041-BFD987E13B61}"/>
                </a:ext>
              </a:extLst>
            </p:cNvPr>
            <p:cNvGrpSpPr/>
            <p:nvPr/>
          </p:nvGrpSpPr>
          <p:grpSpPr>
            <a:xfrm>
              <a:off x="5819128" y="2067386"/>
              <a:ext cx="566828" cy="553138"/>
              <a:chOff x="6365875" y="1899783"/>
              <a:chExt cx="307975" cy="269875"/>
            </a:xfrm>
          </p:grpSpPr>
          <p:sp>
            <p:nvSpPr>
              <p:cNvPr id="12" name="Oval 16">
                <a:extLst>
                  <a:ext uri="{FF2B5EF4-FFF2-40B4-BE49-F238E27FC236}">
                    <a16:creationId xmlns:a16="http://schemas.microsoft.com/office/drawing/2014/main" id="{D9A9575C-3245-0ED1-9705-A99369D30197}"/>
                  </a:ext>
                </a:extLst>
              </p:cNvPr>
              <p:cNvSpPr>
                <a:spLocks noChangeArrowheads="1"/>
              </p:cNvSpPr>
              <p:nvPr/>
            </p:nvSpPr>
            <p:spPr bwMode="auto">
              <a:xfrm>
                <a:off x="6400800" y="2007733"/>
                <a:ext cx="50800" cy="47625"/>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pPr defTabSz="914400" eaLnBrk="0" fontAlgn="base" hangingPunct="0">
                  <a:spcBef>
                    <a:spcPct val="0"/>
                  </a:spcBef>
                  <a:spcAft>
                    <a:spcPct val="0"/>
                  </a:spcAft>
                </a:pPr>
                <a:endParaRPr lang="vi-VN">
                  <a:solidFill>
                    <a:srgbClr val="000000"/>
                  </a:solidFill>
                  <a:latin typeface="Arial" panose="020B0604020202020204" pitchFamily="34" charset="0"/>
                </a:endParaRPr>
              </a:p>
            </p:txBody>
          </p:sp>
          <p:sp>
            <p:nvSpPr>
              <p:cNvPr id="13" name="Oval 17">
                <a:extLst>
                  <a:ext uri="{FF2B5EF4-FFF2-40B4-BE49-F238E27FC236}">
                    <a16:creationId xmlns:a16="http://schemas.microsoft.com/office/drawing/2014/main" id="{507CCC81-76F6-3F1A-82C2-8E1220272B57}"/>
                  </a:ext>
                </a:extLst>
              </p:cNvPr>
              <p:cNvSpPr>
                <a:spLocks noChangeArrowheads="1"/>
              </p:cNvSpPr>
              <p:nvPr/>
            </p:nvSpPr>
            <p:spPr bwMode="auto">
              <a:xfrm>
                <a:off x="6365875" y="1899783"/>
                <a:ext cx="307975" cy="269875"/>
              </a:xfrm>
              <a:prstGeom prst="ellipse">
                <a:avLst/>
              </a:pr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eaLnBrk="0" fontAlgn="base" hangingPunct="0">
                  <a:spcBef>
                    <a:spcPct val="0"/>
                  </a:spcBef>
                  <a:spcAft>
                    <a:spcPct val="0"/>
                  </a:spcAft>
                </a:pPr>
                <a:endParaRPr lang="vi-VN">
                  <a:solidFill>
                    <a:srgbClr val="000000"/>
                  </a:solidFill>
                  <a:latin typeface="Arial" panose="020B0604020202020204" pitchFamily="34" charset="0"/>
                </a:endParaRPr>
              </a:p>
            </p:txBody>
          </p:sp>
          <p:sp>
            <p:nvSpPr>
              <p:cNvPr id="14" name="Oval 18">
                <a:extLst>
                  <a:ext uri="{FF2B5EF4-FFF2-40B4-BE49-F238E27FC236}">
                    <a16:creationId xmlns:a16="http://schemas.microsoft.com/office/drawing/2014/main" id="{B41BF1AA-4A77-ED49-D49A-F0D89E3061C3}"/>
                  </a:ext>
                </a:extLst>
              </p:cNvPr>
              <p:cNvSpPr>
                <a:spLocks noChangeArrowheads="1"/>
              </p:cNvSpPr>
              <p:nvPr/>
            </p:nvSpPr>
            <p:spPr bwMode="auto">
              <a:xfrm>
                <a:off x="6580188" y="2007733"/>
                <a:ext cx="55562" cy="52387"/>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pPr defTabSz="914400" eaLnBrk="0" fontAlgn="base" hangingPunct="0">
                  <a:spcBef>
                    <a:spcPct val="0"/>
                  </a:spcBef>
                  <a:spcAft>
                    <a:spcPct val="0"/>
                  </a:spcAft>
                </a:pPr>
                <a:endParaRPr lang="vi-VN">
                  <a:solidFill>
                    <a:srgbClr val="000000"/>
                  </a:solidFill>
                  <a:latin typeface="Arial" panose="020B0604020202020204" pitchFamily="34" charset="0"/>
                </a:endParaRPr>
              </a:p>
            </p:txBody>
          </p:sp>
          <p:sp>
            <p:nvSpPr>
              <p:cNvPr id="15" name="Line 20">
                <a:extLst>
                  <a:ext uri="{FF2B5EF4-FFF2-40B4-BE49-F238E27FC236}">
                    <a16:creationId xmlns:a16="http://schemas.microsoft.com/office/drawing/2014/main" id="{BB06DCB6-7985-7B54-B4C6-1AE3A46927B7}"/>
                  </a:ext>
                </a:extLst>
              </p:cNvPr>
              <p:cNvSpPr>
                <a:spLocks noChangeShapeType="1"/>
              </p:cNvSpPr>
              <p:nvPr/>
            </p:nvSpPr>
            <p:spPr bwMode="auto">
              <a:xfrm flipV="1">
                <a:off x="6400800" y="1953758"/>
                <a:ext cx="192088" cy="79375"/>
              </a:xfrm>
              <a:prstGeom prst="line">
                <a:avLst/>
              </a:prstGeom>
              <a:noFill/>
              <a:ln w="19050">
                <a:solidFill>
                  <a:srgbClr val="008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eaLnBrk="0" fontAlgn="base" hangingPunct="0">
                  <a:spcBef>
                    <a:spcPct val="0"/>
                  </a:spcBef>
                  <a:spcAft>
                    <a:spcPct val="0"/>
                  </a:spcAft>
                </a:pPr>
                <a:endParaRPr lang="vi-VN">
                  <a:solidFill>
                    <a:srgbClr val="000000"/>
                  </a:solidFill>
                  <a:latin typeface="Arial" panose="020B0604020202020204" pitchFamily="34" charset="0"/>
                </a:endParaRPr>
              </a:p>
            </p:txBody>
          </p:sp>
        </p:grpSp>
        <p:grpSp>
          <p:nvGrpSpPr>
            <p:cNvPr id="16" name="Group 22">
              <a:extLst>
                <a:ext uri="{FF2B5EF4-FFF2-40B4-BE49-F238E27FC236}">
                  <a16:creationId xmlns:a16="http://schemas.microsoft.com/office/drawing/2014/main" id="{52374F6F-F7BB-8980-AE04-2416A82F8850}"/>
                </a:ext>
              </a:extLst>
            </p:cNvPr>
            <p:cNvGrpSpPr>
              <a:grpSpLocks/>
            </p:cNvGrpSpPr>
            <p:nvPr/>
          </p:nvGrpSpPr>
          <p:grpSpPr bwMode="auto">
            <a:xfrm>
              <a:off x="5374376" y="2664526"/>
              <a:ext cx="685800" cy="682515"/>
              <a:chOff x="3575" y="10944"/>
              <a:chExt cx="490" cy="490"/>
            </a:xfrm>
          </p:grpSpPr>
          <p:grpSp>
            <p:nvGrpSpPr>
              <p:cNvPr id="17" name="Group 23">
                <a:extLst>
                  <a:ext uri="{FF2B5EF4-FFF2-40B4-BE49-F238E27FC236}">
                    <a16:creationId xmlns:a16="http://schemas.microsoft.com/office/drawing/2014/main" id="{EE80753D-2A69-480A-552A-6E68C4BEFC99}"/>
                  </a:ext>
                </a:extLst>
              </p:cNvPr>
              <p:cNvGrpSpPr>
                <a:grpSpLocks/>
              </p:cNvGrpSpPr>
              <p:nvPr/>
            </p:nvGrpSpPr>
            <p:grpSpPr bwMode="auto">
              <a:xfrm>
                <a:off x="3575" y="10944"/>
                <a:ext cx="490" cy="490"/>
                <a:chOff x="4710" y="10736"/>
                <a:chExt cx="490" cy="490"/>
              </a:xfrm>
            </p:grpSpPr>
            <p:sp>
              <p:nvSpPr>
                <p:cNvPr id="19" name="Oval 24">
                  <a:extLst>
                    <a:ext uri="{FF2B5EF4-FFF2-40B4-BE49-F238E27FC236}">
                      <a16:creationId xmlns:a16="http://schemas.microsoft.com/office/drawing/2014/main" id="{DD010624-04F6-3261-A23E-5D05386354C5}"/>
                    </a:ext>
                  </a:extLst>
                </p:cNvPr>
                <p:cNvSpPr>
                  <a:spLocks noChangeArrowheads="1"/>
                </p:cNvSpPr>
                <p:nvPr/>
              </p:nvSpPr>
              <p:spPr bwMode="auto">
                <a:xfrm>
                  <a:off x="4710" y="10736"/>
                  <a:ext cx="490" cy="490"/>
                </a:xfrm>
                <a:prstGeom prst="ellipse">
                  <a:avLst/>
                </a:prstGeom>
                <a:solidFill>
                  <a:srgbClr val="FFFFFF"/>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pPr defTabSz="914400" eaLnBrk="0" fontAlgn="base" hangingPunct="0">
                    <a:spcBef>
                      <a:spcPct val="0"/>
                    </a:spcBef>
                    <a:spcAft>
                      <a:spcPct val="0"/>
                    </a:spcAft>
                  </a:pPr>
                  <a:endParaRPr lang="vi-VN">
                    <a:solidFill>
                      <a:srgbClr val="000000"/>
                    </a:solidFill>
                    <a:latin typeface="Arial" panose="020B0604020202020204" pitchFamily="34" charset="0"/>
                  </a:endParaRPr>
                </a:p>
              </p:txBody>
            </p:sp>
            <p:grpSp>
              <p:nvGrpSpPr>
                <p:cNvPr id="20" name="Group 25">
                  <a:extLst>
                    <a:ext uri="{FF2B5EF4-FFF2-40B4-BE49-F238E27FC236}">
                      <a16:creationId xmlns:a16="http://schemas.microsoft.com/office/drawing/2014/main" id="{3260D4BA-2503-D4BD-FF69-8D620776E887}"/>
                    </a:ext>
                  </a:extLst>
                </p:cNvPr>
                <p:cNvGrpSpPr>
                  <a:grpSpLocks/>
                </p:cNvGrpSpPr>
                <p:nvPr/>
              </p:nvGrpSpPr>
              <p:grpSpPr bwMode="auto">
                <a:xfrm>
                  <a:off x="4800" y="10842"/>
                  <a:ext cx="262" cy="276"/>
                  <a:chOff x="4800" y="10842"/>
                  <a:chExt cx="262" cy="276"/>
                </a:xfrm>
              </p:grpSpPr>
              <p:sp>
                <p:nvSpPr>
                  <p:cNvPr id="21" name="Oval 26">
                    <a:extLst>
                      <a:ext uri="{FF2B5EF4-FFF2-40B4-BE49-F238E27FC236}">
                        <a16:creationId xmlns:a16="http://schemas.microsoft.com/office/drawing/2014/main" id="{EFD46A10-6D61-40C7-11D2-6594B379A6AD}"/>
                      </a:ext>
                    </a:extLst>
                  </p:cNvPr>
                  <p:cNvSpPr>
                    <a:spLocks noChangeArrowheads="1"/>
                  </p:cNvSpPr>
                  <p:nvPr/>
                </p:nvSpPr>
                <p:spPr bwMode="auto">
                  <a:xfrm>
                    <a:off x="4998" y="10842"/>
                    <a:ext cx="58" cy="58"/>
                  </a:xfrm>
                  <a:prstGeom prst="ellipse">
                    <a:avLst/>
                  </a:prstGeom>
                  <a:noFill/>
                  <a:ln w="12700">
                    <a:solidFill>
                      <a:srgbClr val="000000"/>
                    </a:solidFill>
                    <a:round/>
                    <a:headEnd/>
                    <a:tailEnd/>
                  </a:ln>
                  <a:extLst>
                    <a:ext uri="{909E8E84-426E-40DD-AFC4-6F175D3DCCD1}">
                      <a14:hiddenFill xmlns:a14="http://schemas.microsoft.com/office/drawing/2010/main">
                        <a:solidFill>
                          <a:srgbClr val="000000"/>
                        </a:solidFill>
                      </a14:hiddenFill>
                    </a:ext>
                  </a:extLst>
                </p:spPr>
                <p:txBody>
                  <a:bodyPr vert="horz" wrap="square" lIns="91440" tIns="45720" rIns="91440" bIns="45720" numCol="1" anchor="t" anchorCtr="0" compatLnSpc="1">
                    <a:prstTxWarp prst="textNoShape">
                      <a:avLst/>
                    </a:prstTxWarp>
                  </a:bodyPr>
                  <a:lstStyle/>
                  <a:p>
                    <a:pPr defTabSz="914400" eaLnBrk="0" fontAlgn="base" hangingPunct="0">
                      <a:spcBef>
                        <a:spcPct val="0"/>
                      </a:spcBef>
                      <a:spcAft>
                        <a:spcPct val="0"/>
                      </a:spcAft>
                    </a:pPr>
                    <a:endParaRPr lang="vi-VN">
                      <a:solidFill>
                        <a:srgbClr val="000000"/>
                      </a:solidFill>
                      <a:latin typeface="Arial" panose="020B0604020202020204" pitchFamily="34" charset="0"/>
                    </a:endParaRPr>
                  </a:p>
                </p:txBody>
              </p:sp>
              <p:sp>
                <p:nvSpPr>
                  <p:cNvPr id="22" name="Oval 27">
                    <a:extLst>
                      <a:ext uri="{FF2B5EF4-FFF2-40B4-BE49-F238E27FC236}">
                        <a16:creationId xmlns:a16="http://schemas.microsoft.com/office/drawing/2014/main" id="{202BD79F-5717-E152-F909-0717600F988C}"/>
                      </a:ext>
                    </a:extLst>
                  </p:cNvPr>
                  <p:cNvSpPr>
                    <a:spLocks noChangeArrowheads="1"/>
                  </p:cNvSpPr>
                  <p:nvPr/>
                </p:nvSpPr>
                <p:spPr bwMode="auto">
                  <a:xfrm>
                    <a:off x="5004" y="11060"/>
                    <a:ext cx="58" cy="58"/>
                  </a:xfrm>
                  <a:prstGeom prst="ellipse">
                    <a:avLst/>
                  </a:prstGeom>
                  <a:noFill/>
                  <a:ln w="12700">
                    <a:solidFill>
                      <a:srgbClr val="000000"/>
                    </a:solidFill>
                    <a:round/>
                    <a:headEnd/>
                    <a:tailEnd/>
                  </a:ln>
                  <a:extLst>
                    <a:ext uri="{909E8E84-426E-40DD-AFC4-6F175D3DCCD1}">
                      <a14:hiddenFill xmlns:a14="http://schemas.microsoft.com/office/drawing/2010/main">
                        <a:solidFill>
                          <a:srgbClr val="000000"/>
                        </a:solidFill>
                      </a14:hiddenFill>
                    </a:ext>
                  </a:extLst>
                </p:spPr>
                <p:txBody>
                  <a:bodyPr vert="horz" wrap="square" lIns="91440" tIns="45720" rIns="91440" bIns="45720" numCol="1" anchor="t" anchorCtr="0" compatLnSpc="1">
                    <a:prstTxWarp prst="textNoShape">
                      <a:avLst/>
                    </a:prstTxWarp>
                  </a:bodyPr>
                  <a:lstStyle/>
                  <a:p>
                    <a:pPr defTabSz="914400" eaLnBrk="0" fontAlgn="base" hangingPunct="0">
                      <a:spcBef>
                        <a:spcPct val="0"/>
                      </a:spcBef>
                      <a:spcAft>
                        <a:spcPct val="0"/>
                      </a:spcAft>
                    </a:pPr>
                    <a:endParaRPr lang="vi-VN">
                      <a:solidFill>
                        <a:srgbClr val="000000"/>
                      </a:solidFill>
                      <a:latin typeface="Arial" panose="020B0604020202020204" pitchFamily="34" charset="0"/>
                    </a:endParaRPr>
                  </a:p>
                </p:txBody>
              </p:sp>
              <p:sp>
                <p:nvSpPr>
                  <p:cNvPr id="23" name="Oval 28">
                    <a:extLst>
                      <a:ext uri="{FF2B5EF4-FFF2-40B4-BE49-F238E27FC236}">
                        <a16:creationId xmlns:a16="http://schemas.microsoft.com/office/drawing/2014/main" id="{548E259F-2AE4-1D93-5A62-EFE770D3D5B9}"/>
                      </a:ext>
                    </a:extLst>
                  </p:cNvPr>
                  <p:cNvSpPr>
                    <a:spLocks noChangeArrowheads="1"/>
                  </p:cNvSpPr>
                  <p:nvPr/>
                </p:nvSpPr>
                <p:spPr bwMode="auto">
                  <a:xfrm>
                    <a:off x="4800" y="10944"/>
                    <a:ext cx="72" cy="72"/>
                  </a:xfrm>
                  <a:prstGeom prst="ellipse">
                    <a:avLst/>
                  </a:prstGeom>
                  <a:solidFill>
                    <a:srgbClr val="000000"/>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pPr defTabSz="914400" eaLnBrk="0" fontAlgn="base" hangingPunct="0">
                      <a:spcBef>
                        <a:spcPct val="0"/>
                      </a:spcBef>
                      <a:spcAft>
                        <a:spcPct val="0"/>
                      </a:spcAft>
                    </a:pPr>
                    <a:endParaRPr lang="vi-VN">
                      <a:solidFill>
                        <a:srgbClr val="000000"/>
                      </a:solidFill>
                      <a:latin typeface="Arial" panose="020B0604020202020204" pitchFamily="34" charset="0"/>
                    </a:endParaRPr>
                  </a:p>
                </p:txBody>
              </p:sp>
            </p:grpSp>
          </p:grpSp>
          <p:sp>
            <p:nvSpPr>
              <p:cNvPr id="18" name="Line 29">
                <a:extLst>
                  <a:ext uri="{FF2B5EF4-FFF2-40B4-BE49-F238E27FC236}">
                    <a16:creationId xmlns:a16="http://schemas.microsoft.com/office/drawing/2014/main" id="{36578038-A119-4F97-3619-0349A5D13CEC}"/>
                  </a:ext>
                </a:extLst>
              </p:cNvPr>
              <p:cNvSpPr>
                <a:spLocks noChangeShapeType="1"/>
              </p:cNvSpPr>
              <p:nvPr/>
            </p:nvSpPr>
            <p:spPr bwMode="auto">
              <a:xfrm flipH="1">
                <a:off x="3696" y="11086"/>
                <a:ext cx="192" cy="11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eaLnBrk="0" fontAlgn="base" hangingPunct="0">
                  <a:spcBef>
                    <a:spcPct val="0"/>
                  </a:spcBef>
                  <a:spcAft>
                    <a:spcPct val="0"/>
                  </a:spcAft>
                </a:pPr>
                <a:endParaRPr lang="vi-VN">
                  <a:solidFill>
                    <a:srgbClr val="000000"/>
                  </a:solidFill>
                  <a:latin typeface="Arial" panose="020B0604020202020204" pitchFamily="34" charset="0"/>
                </a:endParaRPr>
              </a:p>
            </p:txBody>
          </p:sp>
        </p:grpSp>
        <p:grpSp>
          <p:nvGrpSpPr>
            <p:cNvPr id="24" name="Group 30">
              <a:extLst>
                <a:ext uri="{FF2B5EF4-FFF2-40B4-BE49-F238E27FC236}">
                  <a16:creationId xmlns:a16="http://schemas.microsoft.com/office/drawing/2014/main" id="{B98C553F-CCCD-B546-C6F1-97448FE53485}"/>
                </a:ext>
              </a:extLst>
            </p:cNvPr>
            <p:cNvGrpSpPr>
              <a:grpSpLocks/>
            </p:cNvGrpSpPr>
            <p:nvPr/>
          </p:nvGrpSpPr>
          <p:grpSpPr bwMode="auto">
            <a:xfrm>
              <a:off x="4197405" y="3341509"/>
              <a:ext cx="841988" cy="408145"/>
              <a:chOff x="4549" y="5856"/>
              <a:chExt cx="497" cy="246"/>
            </a:xfrm>
          </p:grpSpPr>
          <p:sp>
            <p:nvSpPr>
              <p:cNvPr id="25" name="Line 31">
                <a:extLst>
                  <a:ext uri="{FF2B5EF4-FFF2-40B4-BE49-F238E27FC236}">
                    <a16:creationId xmlns:a16="http://schemas.microsoft.com/office/drawing/2014/main" id="{F4010CBA-CE9E-21D6-286D-FB36DF6353EE}"/>
                  </a:ext>
                </a:extLst>
              </p:cNvPr>
              <p:cNvSpPr>
                <a:spLocks noChangeShapeType="1"/>
              </p:cNvSpPr>
              <p:nvPr/>
            </p:nvSpPr>
            <p:spPr bwMode="auto">
              <a:xfrm flipH="1">
                <a:off x="4549" y="6084"/>
                <a:ext cx="148"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eaLnBrk="0" fontAlgn="base" hangingPunct="0">
                  <a:spcBef>
                    <a:spcPct val="0"/>
                  </a:spcBef>
                  <a:spcAft>
                    <a:spcPct val="0"/>
                  </a:spcAft>
                </a:pPr>
                <a:endParaRPr lang="vi-VN">
                  <a:solidFill>
                    <a:srgbClr val="000000"/>
                  </a:solidFill>
                  <a:latin typeface="Arial" panose="020B0604020202020204" pitchFamily="34" charset="0"/>
                </a:endParaRPr>
              </a:p>
            </p:txBody>
          </p:sp>
          <p:sp>
            <p:nvSpPr>
              <p:cNvPr id="26" name="Line 32">
                <a:extLst>
                  <a:ext uri="{FF2B5EF4-FFF2-40B4-BE49-F238E27FC236}">
                    <a16:creationId xmlns:a16="http://schemas.microsoft.com/office/drawing/2014/main" id="{91AC0A60-B3A9-8FF2-1686-E29912E20AE9}"/>
                  </a:ext>
                </a:extLst>
              </p:cNvPr>
              <p:cNvSpPr>
                <a:spLocks noChangeShapeType="1"/>
              </p:cNvSpPr>
              <p:nvPr/>
            </p:nvSpPr>
            <p:spPr bwMode="auto">
              <a:xfrm flipH="1">
                <a:off x="4898" y="6079"/>
                <a:ext cx="148"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eaLnBrk="0" fontAlgn="base" hangingPunct="0">
                  <a:spcBef>
                    <a:spcPct val="0"/>
                  </a:spcBef>
                  <a:spcAft>
                    <a:spcPct val="0"/>
                  </a:spcAft>
                </a:pPr>
                <a:endParaRPr lang="vi-VN">
                  <a:solidFill>
                    <a:srgbClr val="000000"/>
                  </a:solidFill>
                  <a:latin typeface="Arial" panose="020B0604020202020204" pitchFamily="34" charset="0"/>
                </a:endParaRPr>
              </a:p>
            </p:txBody>
          </p:sp>
          <p:sp>
            <p:nvSpPr>
              <p:cNvPr id="27" name="Oval 33">
                <a:extLst>
                  <a:ext uri="{FF2B5EF4-FFF2-40B4-BE49-F238E27FC236}">
                    <a16:creationId xmlns:a16="http://schemas.microsoft.com/office/drawing/2014/main" id="{43A05919-3651-D91A-0FBA-C855D96E3FDB}"/>
                  </a:ext>
                </a:extLst>
              </p:cNvPr>
              <p:cNvSpPr>
                <a:spLocks noChangeArrowheads="1"/>
              </p:cNvSpPr>
              <p:nvPr/>
            </p:nvSpPr>
            <p:spPr bwMode="auto">
              <a:xfrm>
                <a:off x="4684" y="6052"/>
                <a:ext cx="42" cy="45"/>
              </a:xfrm>
              <a:prstGeom prst="ellipse">
                <a:avLst/>
              </a:prstGeom>
              <a:noFill/>
              <a:ln w="12700">
                <a:solidFill>
                  <a:srgbClr val="000000"/>
                </a:solidFill>
                <a:round/>
                <a:headEnd/>
                <a:tailEnd/>
              </a:ln>
              <a:extLst>
                <a:ext uri="{909E8E84-426E-40DD-AFC4-6F175D3DCCD1}">
                  <a14:hiddenFill xmlns:a14="http://schemas.microsoft.com/office/drawing/2010/main">
                    <a:solidFill>
                      <a:srgbClr val="000000"/>
                    </a:solidFill>
                  </a14:hiddenFill>
                </a:ext>
              </a:extLst>
            </p:spPr>
            <p:txBody>
              <a:bodyPr vert="horz" wrap="square" lIns="91440" tIns="45720" rIns="91440" bIns="45720" numCol="1" anchor="t" anchorCtr="0" compatLnSpc="1">
                <a:prstTxWarp prst="textNoShape">
                  <a:avLst/>
                </a:prstTxWarp>
              </a:bodyPr>
              <a:lstStyle/>
              <a:p>
                <a:pPr defTabSz="914400" eaLnBrk="0" fontAlgn="base" hangingPunct="0">
                  <a:spcBef>
                    <a:spcPct val="0"/>
                  </a:spcBef>
                  <a:spcAft>
                    <a:spcPct val="0"/>
                  </a:spcAft>
                </a:pPr>
                <a:endParaRPr lang="vi-VN">
                  <a:solidFill>
                    <a:srgbClr val="000000"/>
                  </a:solidFill>
                  <a:latin typeface="Arial" panose="020B0604020202020204" pitchFamily="34" charset="0"/>
                </a:endParaRPr>
              </a:p>
            </p:txBody>
          </p:sp>
          <p:sp>
            <p:nvSpPr>
              <p:cNvPr id="28" name="Oval 34">
                <a:extLst>
                  <a:ext uri="{FF2B5EF4-FFF2-40B4-BE49-F238E27FC236}">
                    <a16:creationId xmlns:a16="http://schemas.microsoft.com/office/drawing/2014/main" id="{33D6AF0D-25F7-DAC5-9AA6-06D904A73E19}"/>
                  </a:ext>
                </a:extLst>
              </p:cNvPr>
              <p:cNvSpPr>
                <a:spLocks noChangeArrowheads="1"/>
              </p:cNvSpPr>
              <p:nvPr/>
            </p:nvSpPr>
            <p:spPr bwMode="auto">
              <a:xfrm>
                <a:off x="4860" y="6057"/>
                <a:ext cx="43" cy="45"/>
              </a:xfrm>
              <a:prstGeom prst="ellipse">
                <a:avLst/>
              </a:prstGeom>
              <a:noFill/>
              <a:ln w="12700">
                <a:solidFill>
                  <a:srgbClr val="000000"/>
                </a:solidFill>
                <a:round/>
                <a:headEnd/>
                <a:tailEnd/>
              </a:ln>
              <a:extLst>
                <a:ext uri="{909E8E84-426E-40DD-AFC4-6F175D3DCCD1}">
                  <a14:hiddenFill xmlns:a14="http://schemas.microsoft.com/office/drawing/2010/main">
                    <a:solidFill>
                      <a:srgbClr val="000000"/>
                    </a:solidFill>
                  </a14:hiddenFill>
                </a:ext>
              </a:extLst>
            </p:spPr>
            <p:txBody>
              <a:bodyPr vert="horz" wrap="square" lIns="91440" tIns="45720" rIns="91440" bIns="45720" numCol="1" anchor="t" anchorCtr="0" compatLnSpc="1">
                <a:prstTxWarp prst="textNoShape">
                  <a:avLst/>
                </a:prstTxWarp>
              </a:bodyPr>
              <a:lstStyle/>
              <a:p>
                <a:pPr defTabSz="914400" eaLnBrk="0" fontAlgn="base" hangingPunct="0">
                  <a:spcBef>
                    <a:spcPct val="0"/>
                  </a:spcBef>
                  <a:spcAft>
                    <a:spcPct val="0"/>
                  </a:spcAft>
                </a:pPr>
                <a:endParaRPr lang="vi-VN">
                  <a:solidFill>
                    <a:srgbClr val="000000"/>
                  </a:solidFill>
                  <a:latin typeface="Arial" panose="020B0604020202020204" pitchFamily="34" charset="0"/>
                </a:endParaRPr>
              </a:p>
            </p:txBody>
          </p:sp>
          <p:sp>
            <p:nvSpPr>
              <p:cNvPr id="29" name="Line 35">
                <a:extLst>
                  <a:ext uri="{FF2B5EF4-FFF2-40B4-BE49-F238E27FC236}">
                    <a16:creationId xmlns:a16="http://schemas.microsoft.com/office/drawing/2014/main" id="{001F730D-FD83-9EBD-5B90-EA2636490F3E}"/>
                  </a:ext>
                </a:extLst>
              </p:cNvPr>
              <p:cNvSpPr>
                <a:spLocks noChangeShapeType="1"/>
              </p:cNvSpPr>
              <p:nvPr/>
            </p:nvSpPr>
            <p:spPr bwMode="auto">
              <a:xfrm flipH="1">
                <a:off x="4671" y="6007"/>
                <a:ext cx="26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eaLnBrk="0" fontAlgn="base" hangingPunct="0">
                  <a:spcBef>
                    <a:spcPct val="0"/>
                  </a:spcBef>
                  <a:spcAft>
                    <a:spcPct val="0"/>
                  </a:spcAft>
                </a:pPr>
                <a:endParaRPr lang="vi-VN">
                  <a:solidFill>
                    <a:srgbClr val="000000"/>
                  </a:solidFill>
                  <a:latin typeface="Arial" panose="020B0604020202020204" pitchFamily="34" charset="0"/>
                </a:endParaRPr>
              </a:p>
            </p:txBody>
          </p:sp>
          <p:sp>
            <p:nvSpPr>
              <p:cNvPr id="30" name="Line 36">
                <a:extLst>
                  <a:ext uri="{FF2B5EF4-FFF2-40B4-BE49-F238E27FC236}">
                    <a16:creationId xmlns:a16="http://schemas.microsoft.com/office/drawing/2014/main" id="{853D35ED-F85E-B75C-CFA6-6848BBA170B2}"/>
                  </a:ext>
                </a:extLst>
              </p:cNvPr>
              <p:cNvSpPr>
                <a:spLocks noChangeShapeType="1"/>
              </p:cNvSpPr>
              <p:nvPr/>
            </p:nvSpPr>
            <p:spPr bwMode="auto">
              <a:xfrm rot="5400000" flipH="1">
                <a:off x="4732" y="5930"/>
                <a:ext cx="148"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eaLnBrk="0" fontAlgn="base" hangingPunct="0">
                  <a:spcBef>
                    <a:spcPct val="0"/>
                  </a:spcBef>
                  <a:spcAft>
                    <a:spcPct val="0"/>
                  </a:spcAft>
                </a:pPr>
                <a:endParaRPr lang="vi-VN">
                  <a:solidFill>
                    <a:srgbClr val="000000"/>
                  </a:solidFill>
                  <a:latin typeface="Arial" panose="020B0604020202020204" pitchFamily="34" charset="0"/>
                </a:endParaRPr>
              </a:p>
            </p:txBody>
          </p:sp>
        </p:grpSp>
      </p:grpSp>
      <p:sp>
        <p:nvSpPr>
          <p:cNvPr id="4" name="Hộp Văn bản 3">
            <a:extLst>
              <a:ext uri="{FF2B5EF4-FFF2-40B4-BE49-F238E27FC236}">
                <a16:creationId xmlns:a16="http://schemas.microsoft.com/office/drawing/2014/main" id="{FEF5A0AA-EE6F-C266-0B8C-1017A5D6FC49}"/>
              </a:ext>
            </a:extLst>
          </p:cNvPr>
          <p:cNvSpPr txBox="1"/>
          <p:nvPr/>
        </p:nvSpPr>
        <p:spPr>
          <a:xfrm>
            <a:off x="83169" y="1426934"/>
            <a:ext cx="7694341" cy="523220"/>
          </a:xfrm>
          <a:prstGeom prst="rect">
            <a:avLst/>
          </a:prstGeom>
          <a:noFill/>
        </p:spPr>
        <p:txBody>
          <a:bodyPr wrap="square">
            <a:spAutoFit/>
          </a:bodyPr>
          <a:lstStyle/>
          <a:p>
            <a:r>
              <a:rPr lang="vi-VN" sz="2800" dirty="0">
                <a:solidFill>
                  <a:srgbClr val="FF0000"/>
                </a:solidFill>
              </a:rPr>
              <a:t>2.4. Bộ phận điều khiển mạch điện</a:t>
            </a:r>
          </a:p>
        </p:txBody>
      </p:sp>
      <p:grpSp>
        <p:nvGrpSpPr>
          <p:cNvPr id="38" name="Nhóm 37">
            <a:extLst>
              <a:ext uri="{FF2B5EF4-FFF2-40B4-BE49-F238E27FC236}">
                <a16:creationId xmlns:a16="http://schemas.microsoft.com/office/drawing/2014/main" id="{BD4570C7-8159-19B4-9006-F4F222FCF891}"/>
              </a:ext>
            </a:extLst>
          </p:cNvPr>
          <p:cNvGrpSpPr/>
          <p:nvPr/>
        </p:nvGrpSpPr>
        <p:grpSpPr>
          <a:xfrm>
            <a:off x="699600" y="1641811"/>
            <a:ext cx="11388022" cy="5216189"/>
            <a:chOff x="699600" y="1641811"/>
            <a:chExt cx="11388022" cy="5216189"/>
          </a:xfrm>
        </p:grpSpPr>
        <p:grpSp>
          <p:nvGrpSpPr>
            <p:cNvPr id="36" name="Nhóm 35">
              <a:extLst>
                <a:ext uri="{FF2B5EF4-FFF2-40B4-BE49-F238E27FC236}">
                  <a16:creationId xmlns:a16="http://schemas.microsoft.com/office/drawing/2014/main" id="{B0B14A45-A91A-FEC7-77C3-8C8A4527B224}"/>
                </a:ext>
              </a:extLst>
            </p:cNvPr>
            <p:cNvGrpSpPr/>
            <p:nvPr/>
          </p:nvGrpSpPr>
          <p:grpSpPr>
            <a:xfrm>
              <a:off x="5165347" y="4650059"/>
              <a:ext cx="6922275" cy="2177724"/>
              <a:chOff x="5165347" y="4650059"/>
              <a:chExt cx="6922275" cy="2177724"/>
            </a:xfrm>
          </p:grpSpPr>
          <p:pic>
            <p:nvPicPr>
              <p:cNvPr id="3" name="Ảnh 2">
                <a:extLst>
                  <a:ext uri="{FF2B5EF4-FFF2-40B4-BE49-F238E27FC236}">
                    <a16:creationId xmlns:a16="http://schemas.microsoft.com/office/drawing/2014/main" id="{BAFF9A9D-C96C-3708-7BCA-AB22515165E2}"/>
                  </a:ext>
                </a:extLst>
              </p:cNvPr>
              <p:cNvPicPr>
                <a:picLocks noChangeAspect="1"/>
              </p:cNvPicPr>
              <p:nvPr/>
            </p:nvPicPr>
            <p:blipFill rotWithShape="1">
              <a:blip r:embed="rId2">
                <a:extLst>
                  <a:ext uri="{28A0092B-C50C-407E-A947-70E740481C1C}">
                    <a14:useLocalDpi xmlns:a14="http://schemas.microsoft.com/office/drawing/2010/main" val="0"/>
                  </a:ext>
                </a:extLst>
              </a:blip>
              <a:srcRect l="59547"/>
              <a:stretch/>
            </p:blipFill>
            <p:spPr>
              <a:xfrm>
                <a:off x="9174117" y="4650059"/>
                <a:ext cx="2913505" cy="2177724"/>
              </a:xfrm>
              <a:prstGeom prst="rect">
                <a:avLst/>
              </a:prstGeom>
            </p:spPr>
          </p:pic>
          <p:pic>
            <p:nvPicPr>
              <p:cNvPr id="6" name="Ảnh 2">
                <a:extLst>
                  <a:ext uri="{FF2B5EF4-FFF2-40B4-BE49-F238E27FC236}">
                    <a16:creationId xmlns:a16="http://schemas.microsoft.com/office/drawing/2014/main" id="{7A46AE33-2E49-B0D7-71B2-B4BB7F766B39}"/>
                  </a:ext>
                </a:extLst>
              </p:cNvPr>
              <p:cNvPicPr>
                <a:picLocks noChangeAspect="1"/>
              </p:cNvPicPr>
              <p:nvPr/>
            </p:nvPicPr>
            <p:blipFill rotWithShape="1">
              <a:blip r:embed="rId2">
                <a:extLst>
                  <a:ext uri="{28A0092B-C50C-407E-A947-70E740481C1C}">
                    <a14:useLocalDpi xmlns:a14="http://schemas.microsoft.com/office/drawing/2010/main" val="0"/>
                  </a:ext>
                </a:extLst>
              </a:blip>
              <a:srcRect r="60466"/>
              <a:stretch/>
            </p:blipFill>
            <p:spPr>
              <a:xfrm>
                <a:off x="6625103" y="4736289"/>
                <a:ext cx="2676888" cy="2047372"/>
              </a:xfrm>
              <a:prstGeom prst="rect">
                <a:avLst/>
              </a:prstGeom>
            </p:spPr>
          </p:pic>
          <p:pic>
            <p:nvPicPr>
              <p:cNvPr id="10" name="Hình ảnh 9">
                <a:extLst>
                  <a:ext uri="{FF2B5EF4-FFF2-40B4-BE49-F238E27FC236}">
                    <a16:creationId xmlns:a16="http://schemas.microsoft.com/office/drawing/2014/main" id="{45FE4DFA-A006-C93A-6FA8-61CF535884CE}"/>
                  </a:ext>
                </a:extLst>
              </p:cNvPr>
              <p:cNvPicPr>
                <a:picLocks noChangeAspect="1"/>
              </p:cNvPicPr>
              <p:nvPr/>
            </p:nvPicPr>
            <p:blipFill rotWithShape="1">
              <a:blip r:embed="rId3"/>
              <a:srcRect l="22917" t="3583" r="22761" b="5787"/>
              <a:stretch/>
            </p:blipFill>
            <p:spPr>
              <a:xfrm>
                <a:off x="5165347" y="4786809"/>
                <a:ext cx="1319561" cy="1959439"/>
              </a:xfrm>
              <a:prstGeom prst="rect">
                <a:avLst/>
              </a:prstGeom>
            </p:spPr>
          </p:pic>
        </p:grpSp>
        <p:pic>
          <p:nvPicPr>
            <p:cNvPr id="9" name="Hình ảnh 8">
              <a:extLst>
                <a:ext uri="{FF2B5EF4-FFF2-40B4-BE49-F238E27FC236}">
                  <a16:creationId xmlns:a16="http://schemas.microsoft.com/office/drawing/2014/main" id="{7890DA0A-254A-E5AA-4BB0-8A716EDBA509}"/>
                </a:ext>
              </a:extLst>
            </p:cNvPr>
            <p:cNvPicPr>
              <a:picLocks noChangeAspect="1"/>
            </p:cNvPicPr>
            <p:nvPr/>
          </p:nvPicPr>
          <p:blipFill rotWithShape="1">
            <a:blip r:embed="rId4"/>
            <a:srcRect l="31491" t="5679" r="31311" b="49094"/>
            <a:stretch/>
          </p:blipFill>
          <p:spPr>
            <a:xfrm>
              <a:off x="699600" y="4353442"/>
              <a:ext cx="4535094" cy="2504558"/>
            </a:xfrm>
            <a:prstGeom prst="rect">
              <a:avLst/>
            </a:prstGeom>
          </p:spPr>
        </p:pic>
        <p:pic>
          <p:nvPicPr>
            <p:cNvPr id="33" name="Hình ảnh 32">
              <a:extLst>
                <a:ext uri="{FF2B5EF4-FFF2-40B4-BE49-F238E27FC236}">
                  <a16:creationId xmlns:a16="http://schemas.microsoft.com/office/drawing/2014/main" id="{366A622A-BBE2-2946-B9B6-3567FE3CF8C8}"/>
                </a:ext>
              </a:extLst>
            </p:cNvPr>
            <p:cNvPicPr>
              <a:picLocks noChangeAspect="1"/>
            </p:cNvPicPr>
            <p:nvPr/>
          </p:nvPicPr>
          <p:blipFill rotWithShape="1">
            <a:blip r:embed="rId4"/>
            <a:srcRect l="31492" t="76898" r="31128"/>
            <a:stretch/>
          </p:blipFill>
          <p:spPr>
            <a:xfrm>
              <a:off x="6927758" y="1641811"/>
              <a:ext cx="4886513" cy="2832813"/>
            </a:xfrm>
            <a:prstGeom prst="rect">
              <a:avLst/>
            </a:prstGeom>
          </p:spPr>
        </p:pic>
      </p:grpSp>
    </p:spTree>
    <p:extLst>
      <p:ext uri="{BB962C8B-B14F-4D97-AF65-F5344CB8AC3E}">
        <p14:creationId xmlns:p14="http://schemas.microsoft.com/office/powerpoint/2010/main" val="208849329"/>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down)">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heel(1)">
                                      <p:cBhvr>
                                        <p:cTn id="17"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AutoShape 2">
            <a:extLst>
              <a:ext uri="{FF2B5EF4-FFF2-40B4-BE49-F238E27FC236}">
                <a16:creationId xmlns:a16="http://schemas.microsoft.com/office/drawing/2014/main" id="{4F56AE47-D66C-4187-9980-0C30D36C128B}"/>
              </a:ext>
            </a:extLst>
          </p:cNvPr>
          <p:cNvSpPr>
            <a:spLocks noGrp="1" noChangeArrowheads="1"/>
          </p:cNvSpPr>
          <p:nvPr>
            <p:ph type="ctrTitle"/>
          </p:nvPr>
        </p:nvSpPr>
        <p:spPr>
          <a:xfrm>
            <a:off x="2" y="682152"/>
            <a:ext cx="12191998" cy="784225"/>
          </a:xfrm>
        </p:spPr>
        <p:txBody>
          <a:bodyPr/>
          <a:lstStyle/>
          <a:p>
            <a:pPr algn="l"/>
            <a:r>
              <a:rPr lang="vi-VN" sz="4000" b="1" dirty="0">
                <a:solidFill>
                  <a:srgbClr val="FF0000"/>
                </a:solidFill>
              </a:rPr>
              <a:t>2. CÁC BỘ PHẬN CHÍNH CỦA MẠCH ĐIỆN</a:t>
            </a:r>
            <a:endParaRPr lang="vi-VN" altLang="vi-VN" sz="4000" b="1" dirty="0">
              <a:solidFill>
                <a:srgbClr val="FF0000"/>
              </a:solidFill>
              <a:latin typeface="Times New Roman" panose="02020603050405020304" pitchFamily="18" charset="0"/>
              <a:cs typeface="Times New Roman" panose="02020603050405020304" pitchFamily="18" charset="0"/>
            </a:endParaRPr>
          </a:p>
        </p:txBody>
      </p:sp>
      <p:sp>
        <p:nvSpPr>
          <p:cNvPr id="5" name="WordArt 8">
            <a:extLst>
              <a:ext uri="{FF2B5EF4-FFF2-40B4-BE49-F238E27FC236}">
                <a16:creationId xmlns:a16="http://schemas.microsoft.com/office/drawing/2014/main" id="{BD41CE17-BDAF-6154-54E4-2C743476ABF4}"/>
              </a:ext>
            </a:extLst>
          </p:cNvPr>
          <p:cNvSpPr>
            <a:spLocks noChangeArrowheads="1" noChangeShapeType="1" noTextEdit="1"/>
          </p:cNvSpPr>
          <p:nvPr/>
        </p:nvSpPr>
        <p:spPr bwMode="auto">
          <a:xfrm>
            <a:off x="3463122" y="86757"/>
            <a:ext cx="4724013" cy="596773"/>
          </a:xfrm>
          <a:prstGeom prst="rect">
            <a:avLst/>
          </a:prstGeom>
        </p:spPr>
        <p:txBody>
          <a:bodyPr wrap="none" fromWordArt="1">
            <a:prstTxWarp prst="textPlain">
              <a:avLst>
                <a:gd name="adj" fmla="val 50000"/>
              </a:avLst>
            </a:prstTxWarp>
          </a:bodyPr>
          <a:lstStyle/>
          <a:p>
            <a:pPr algn="ctr" defTabSz="914400" eaLnBrk="0" fontAlgn="base" hangingPunct="0">
              <a:spcBef>
                <a:spcPct val="0"/>
              </a:spcBef>
              <a:spcAft>
                <a:spcPct val="0"/>
              </a:spcAft>
            </a:pPr>
            <a:r>
              <a:rPr lang="vi-VN" sz="3600" b="1" i="1" kern="10" dirty="0">
                <a:ln w="31750">
                  <a:solidFill>
                    <a:srgbClr val="FF00FF"/>
                  </a:solidFill>
                  <a:round/>
                  <a:headEnd/>
                  <a:tailEnd/>
                </a:ln>
                <a:solidFill>
                  <a:srgbClr val="FF99CC"/>
                </a:solidFill>
                <a:effectLst>
                  <a:outerShdw dist="35921" dir="2700000" algn="ctr" rotWithShape="0">
                    <a:srgbClr val="990000"/>
                  </a:outerShdw>
                </a:effectLst>
                <a:latin typeface="Arial" panose="020B0604020202020204" pitchFamily="34" charset="0"/>
                <a:cs typeface="Arial" panose="020B0604020202020204" pitchFamily="34" charset="0"/>
              </a:rPr>
              <a:t>BÀI 9: MẠCH ĐIỆN</a:t>
            </a:r>
          </a:p>
        </p:txBody>
      </p:sp>
      <p:sp>
        <p:nvSpPr>
          <p:cNvPr id="8" name="Hộp Văn bản 7">
            <a:extLst>
              <a:ext uri="{FF2B5EF4-FFF2-40B4-BE49-F238E27FC236}">
                <a16:creationId xmlns:a16="http://schemas.microsoft.com/office/drawing/2014/main" id="{A37666AD-B187-88CE-E714-E6D72594973B}"/>
              </a:ext>
            </a:extLst>
          </p:cNvPr>
          <p:cNvSpPr txBox="1"/>
          <p:nvPr/>
        </p:nvSpPr>
        <p:spPr>
          <a:xfrm>
            <a:off x="139674" y="1502464"/>
            <a:ext cx="11613064" cy="523220"/>
          </a:xfrm>
          <a:prstGeom prst="rect">
            <a:avLst/>
          </a:prstGeom>
          <a:noFill/>
        </p:spPr>
        <p:txBody>
          <a:bodyPr wrap="square">
            <a:spAutoFit/>
          </a:bodyPr>
          <a:lstStyle/>
          <a:p>
            <a:r>
              <a:rPr lang="vi-VN" sz="2800" dirty="0">
                <a:solidFill>
                  <a:srgbClr val="FF0000"/>
                </a:solidFill>
              </a:rPr>
              <a:t>2.3. Bộ phận đóng cắt và bảo vệ mạch điện:</a:t>
            </a:r>
          </a:p>
        </p:txBody>
      </p:sp>
      <p:pic>
        <p:nvPicPr>
          <p:cNvPr id="37" name="Picture 15">
            <a:extLst>
              <a:ext uri="{FF2B5EF4-FFF2-40B4-BE49-F238E27FC236}">
                <a16:creationId xmlns:a16="http://schemas.microsoft.com/office/drawing/2014/main" id="{91ACA1D5-606C-D8FF-2414-5CE7160A3B6C}"/>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226060" y="734590"/>
            <a:ext cx="878033" cy="644236"/>
          </a:xfrm>
          <a:prstGeom prst="rect">
            <a:avLst/>
          </a:prstGeom>
          <a:noFill/>
          <a:extLst>
            <a:ext uri="{909E8E84-426E-40DD-AFC4-6F175D3DCCD1}">
              <a14:hiddenFill xmlns:a14="http://schemas.microsoft.com/office/drawing/2010/main">
                <a:solidFill>
                  <a:srgbClr val="FFFFFF"/>
                </a:solidFill>
              </a14:hiddenFill>
            </a:ext>
          </a:extLst>
        </p:spPr>
      </p:pic>
      <p:sp>
        <p:nvSpPr>
          <p:cNvPr id="3" name="Hộp Văn bản 2">
            <a:extLst>
              <a:ext uri="{FF2B5EF4-FFF2-40B4-BE49-F238E27FC236}">
                <a16:creationId xmlns:a16="http://schemas.microsoft.com/office/drawing/2014/main" id="{04F213FA-B37C-3117-BDAA-BB750F8C0F0E}"/>
              </a:ext>
            </a:extLst>
          </p:cNvPr>
          <p:cNvSpPr txBox="1"/>
          <p:nvPr/>
        </p:nvSpPr>
        <p:spPr>
          <a:xfrm>
            <a:off x="139674" y="2025684"/>
            <a:ext cx="7694341" cy="523220"/>
          </a:xfrm>
          <a:prstGeom prst="rect">
            <a:avLst/>
          </a:prstGeom>
          <a:noFill/>
        </p:spPr>
        <p:txBody>
          <a:bodyPr wrap="square">
            <a:spAutoFit/>
          </a:bodyPr>
          <a:lstStyle/>
          <a:p>
            <a:r>
              <a:rPr lang="vi-VN" sz="2800" dirty="0">
                <a:solidFill>
                  <a:srgbClr val="FF0000"/>
                </a:solidFill>
              </a:rPr>
              <a:t>2.4. Bộ phận điều khiển mạch điện</a:t>
            </a:r>
          </a:p>
        </p:txBody>
      </p:sp>
      <p:sp>
        <p:nvSpPr>
          <p:cNvPr id="6" name="Hộp Văn bản 5">
            <a:extLst>
              <a:ext uri="{FF2B5EF4-FFF2-40B4-BE49-F238E27FC236}">
                <a16:creationId xmlns:a16="http://schemas.microsoft.com/office/drawing/2014/main" id="{B4233E91-397B-7FBA-B5D4-EABB5AB237DB}"/>
              </a:ext>
            </a:extLst>
          </p:cNvPr>
          <p:cNvSpPr txBox="1"/>
          <p:nvPr/>
        </p:nvSpPr>
        <p:spPr>
          <a:xfrm>
            <a:off x="0" y="2600937"/>
            <a:ext cx="12191998" cy="3416320"/>
          </a:xfrm>
          <a:prstGeom prst="rect">
            <a:avLst/>
          </a:prstGeom>
          <a:noFill/>
        </p:spPr>
        <p:txBody>
          <a:bodyPr wrap="square">
            <a:spAutoFit/>
          </a:bodyPr>
          <a:lstStyle/>
          <a:p>
            <a:pPr marL="571500" indent="-571500" algn="l">
              <a:buFont typeface="Sitka Small" panose="02000505000000020004" pitchFamily="2" charset="0"/>
              <a:buChar char="-"/>
            </a:pPr>
            <a:r>
              <a:rPr lang="vi-VN" sz="3600" b="0" i="0" dirty="0">
                <a:solidFill>
                  <a:srgbClr val="212529"/>
                </a:solidFill>
                <a:effectLst/>
              </a:rPr>
              <a:t>Công tắc nổi và công tắc âm tường: sử dụng để đóng/ngắt mạch điện trực tiếp bằng tay.</a:t>
            </a:r>
          </a:p>
          <a:p>
            <a:pPr marL="571500" indent="-571500" algn="l">
              <a:buFont typeface="Sitka Small" panose="02000505000000020004" pitchFamily="2" charset="0"/>
              <a:buChar char="-"/>
            </a:pPr>
            <a:r>
              <a:rPr lang="vi-VN" sz="3600" b="0" i="0" dirty="0">
                <a:solidFill>
                  <a:srgbClr val="212529"/>
                </a:solidFill>
                <a:effectLst/>
              </a:rPr>
              <a:t>Công tắc điện từ: sử dụng để đóng/ngắt mạch điện tự động.</a:t>
            </a:r>
          </a:p>
          <a:p>
            <a:pPr marL="571500" indent="-571500" algn="l">
              <a:buFont typeface="Sitka Small" panose="02000505000000020004" pitchFamily="2" charset="0"/>
              <a:buChar char="-"/>
            </a:pPr>
            <a:r>
              <a:rPr lang="vi-VN" sz="3600" b="0" i="0" dirty="0">
                <a:solidFill>
                  <a:srgbClr val="212529"/>
                </a:solidFill>
                <a:effectLst/>
              </a:rPr>
              <a:t>Mô đun điều khiển: sử dụng để đóng/ngắt mạch điện tự động theo chương trình đã được lập trình sẵn.</a:t>
            </a:r>
          </a:p>
        </p:txBody>
      </p:sp>
    </p:spTree>
    <p:extLst>
      <p:ext uri="{BB962C8B-B14F-4D97-AF65-F5344CB8AC3E}">
        <p14:creationId xmlns:p14="http://schemas.microsoft.com/office/powerpoint/2010/main" val="2773345833"/>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AutoShape 2">
            <a:extLst>
              <a:ext uri="{FF2B5EF4-FFF2-40B4-BE49-F238E27FC236}">
                <a16:creationId xmlns:a16="http://schemas.microsoft.com/office/drawing/2014/main" id="{4F56AE47-D66C-4187-9980-0C30D36C128B}"/>
              </a:ext>
            </a:extLst>
          </p:cNvPr>
          <p:cNvSpPr>
            <a:spLocks noGrp="1" noChangeArrowheads="1"/>
          </p:cNvSpPr>
          <p:nvPr>
            <p:ph type="ctrTitle"/>
          </p:nvPr>
        </p:nvSpPr>
        <p:spPr>
          <a:xfrm>
            <a:off x="2" y="682152"/>
            <a:ext cx="12191998" cy="784225"/>
          </a:xfrm>
        </p:spPr>
        <p:txBody>
          <a:bodyPr/>
          <a:lstStyle/>
          <a:p>
            <a:pPr algn="l"/>
            <a:r>
              <a:rPr lang="vi-VN" sz="4000" b="1" dirty="0">
                <a:solidFill>
                  <a:srgbClr val="FF0000"/>
                </a:solidFill>
              </a:rPr>
              <a:t>2. CÁC BỘ PHẬN CHÍNH CỦA MẠCH ĐIỆN</a:t>
            </a:r>
            <a:endParaRPr lang="vi-VN" altLang="vi-VN" sz="4000" b="1" dirty="0">
              <a:solidFill>
                <a:srgbClr val="FF0000"/>
              </a:solidFill>
              <a:latin typeface="Times New Roman" panose="02020603050405020304" pitchFamily="18" charset="0"/>
              <a:cs typeface="Times New Roman" panose="02020603050405020304" pitchFamily="18" charset="0"/>
            </a:endParaRPr>
          </a:p>
        </p:txBody>
      </p:sp>
      <p:sp>
        <p:nvSpPr>
          <p:cNvPr id="5" name="WordArt 8">
            <a:extLst>
              <a:ext uri="{FF2B5EF4-FFF2-40B4-BE49-F238E27FC236}">
                <a16:creationId xmlns:a16="http://schemas.microsoft.com/office/drawing/2014/main" id="{BD41CE17-BDAF-6154-54E4-2C743476ABF4}"/>
              </a:ext>
            </a:extLst>
          </p:cNvPr>
          <p:cNvSpPr>
            <a:spLocks noChangeArrowheads="1" noChangeShapeType="1" noTextEdit="1"/>
          </p:cNvSpPr>
          <p:nvPr/>
        </p:nvSpPr>
        <p:spPr bwMode="auto">
          <a:xfrm>
            <a:off x="3463122" y="86757"/>
            <a:ext cx="4724013" cy="596773"/>
          </a:xfrm>
          <a:prstGeom prst="rect">
            <a:avLst/>
          </a:prstGeom>
        </p:spPr>
        <p:txBody>
          <a:bodyPr wrap="none" fromWordArt="1">
            <a:prstTxWarp prst="textPlain">
              <a:avLst>
                <a:gd name="adj" fmla="val 50000"/>
              </a:avLst>
            </a:prstTxWarp>
          </a:bodyPr>
          <a:lstStyle/>
          <a:p>
            <a:pPr algn="ctr" defTabSz="914400" eaLnBrk="0" fontAlgn="base" hangingPunct="0">
              <a:spcBef>
                <a:spcPct val="0"/>
              </a:spcBef>
              <a:spcAft>
                <a:spcPct val="0"/>
              </a:spcAft>
            </a:pPr>
            <a:r>
              <a:rPr lang="vi-VN" sz="3600" b="1" i="1" kern="10" dirty="0">
                <a:ln w="31750">
                  <a:solidFill>
                    <a:srgbClr val="FF00FF"/>
                  </a:solidFill>
                  <a:round/>
                  <a:headEnd/>
                  <a:tailEnd/>
                </a:ln>
                <a:solidFill>
                  <a:srgbClr val="FF99CC"/>
                </a:solidFill>
                <a:effectLst>
                  <a:outerShdw dist="35921" dir="2700000" algn="ctr" rotWithShape="0">
                    <a:srgbClr val="990000"/>
                  </a:outerShdw>
                </a:effectLst>
                <a:latin typeface="Arial" panose="020B0604020202020204" pitchFamily="34" charset="0"/>
                <a:cs typeface="Arial" panose="020B0604020202020204" pitchFamily="34" charset="0"/>
              </a:rPr>
              <a:t>BÀI 9: MẠCH ĐIỆN</a:t>
            </a:r>
          </a:p>
        </p:txBody>
      </p:sp>
      <p:sp>
        <p:nvSpPr>
          <p:cNvPr id="8" name="Hộp Văn bản 7">
            <a:extLst>
              <a:ext uri="{FF2B5EF4-FFF2-40B4-BE49-F238E27FC236}">
                <a16:creationId xmlns:a16="http://schemas.microsoft.com/office/drawing/2014/main" id="{A37666AD-B187-88CE-E714-E6D72594973B}"/>
              </a:ext>
            </a:extLst>
          </p:cNvPr>
          <p:cNvSpPr txBox="1"/>
          <p:nvPr/>
        </p:nvSpPr>
        <p:spPr>
          <a:xfrm>
            <a:off x="540111" y="1545479"/>
            <a:ext cx="3998436" cy="523220"/>
          </a:xfrm>
          <a:prstGeom prst="rect">
            <a:avLst/>
          </a:prstGeom>
          <a:noFill/>
        </p:spPr>
        <p:txBody>
          <a:bodyPr wrap="square">
            <a:spAutoFit/>
          </a:bodyPr>
          <a:lstStyle/>
          <a:p>
            <a:r>
              <a:rPr lang="vi-VN" sz="2800" dirty="0">
                <a:solidFill>
                  <a:srgbClr val="FF0000"/>
                </a:solidFill>
              </a:rPr>
              <a:t>2.5. Dây dẫn điện:</a:t>
            </a:r>
          </a:p>
        </p:txBody>
      </p:sp>
      <p:sp>
        <p:nvSpPr>
          <p:cNvPr id="4" name="Hộp Văn bản 3">
            <a:extLst>
              <a:ext uri="{FF2B5EF4-FFF2-40B4-BE49-F238E27FC236}">
                <a16:creationId xmlns:a16="http://schemas.microsoft.com/office/drawing/2014/main" id="{F956A7EC-F05A-A50F-108E-BD4A9A8866A5}"/>
              </a:ext>
            </a:extLst>
          </p:cNvPr>
          <p:cNvSpPr txBox="1"/>
          <p:nvPr/>
        </p:nvSpPr>
        <p:spPr>
          <a:xfrm>
            <a:off x="160969" y="2564538"/>
            <a:ext cx="5658313" cy="1815882"/>
          </a:xfrm>
          <a:prstGeom prst="rect">
            <a:avLst/>
          </a:prstGeom>
          <a:noFill/>
        </p:spPr>
        <p:txBody>
          <a:bodyPr wrap="square">
            <a:spAutoFit/>
          </a:bodyPr>
          <a:lstStyle/>
          <a:p>
            <a:r>
              <a:rPr lang="vi-VN" sz="2800" dirty="0">
                <a:solidFill>
                  <a:srgbClr val="0000FF"/>
                </a:solidFill>
              </a:rPr>
              <a:t>- Dòng điện được truyền dẫn qua các đường dây.</a:t>
            </a:r>
          </a:p>
          <a:p>
            <a:r>
              <a:rPr lang="vi-VN" sz="2800" dirty="0">
                <a:solidFill>
                  <a:srgbClr val="0000FF"/>
                </a:solidFill>
              </a:rPr>
              <a:t>- Dây dẫn điện kết nối các bộ phận của mạch điện.</a:t>
            </a:r>
          </a:p>
        </p:txBody>
      </p:sp>
      <p:pic>
        <p:nvPicPr>
          <p:cNvPr id="7" name="Hình ảnh 6">
            <a:extLst>
              <a:ext uri="{FF2B5EF4-FFF2-40B4-BE49-F238E27FC236}">
                <a16:creationId xmlns:a16="http://schemas.microsoft.com/office/drawing/2014/main" id="{3D8D1404-2AF4-CFC8-2FCE-2609A2AC1E56}"/>
              </a:ext>
            </a:extLst>
          </p:cNvPr>
          <p:cNvPicPr>
            <a:picLocks noChangeAspect="1"/>
          </p:cNvPicPr>
          <p:nvPr/>
        </p:nvPicPr>
        <p:blipFill rotWithShape="1">
          <a:blip r:embed="rId2"/>
          <a:srcRect t="5854" r="53521"/>
          <a:stretch/>
        </p:blipFill>
        <p:spPr>
          <a:xfrm rot="16200000">
            <a:off x="6559209" y="1138452"/>
            <a:ext cx="4809026" cy="6456556"/>
          </a:xfrm>
          <a:prstGeom prst="rect">
            <a:avLst/>
          </a:prstGeom>
        </p:spPr>
      </p:pic>
    </p:spTree>
    <p:extLst>
      <p:ext uri="{BB962C8B-B14F-4D97-AF65-F5344CB8AC3E}">
        <p14:creationId xmlns:p14="http://schemas.microsoft.com/office/powerpoint/2010/main" val="346059008"/>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Hình ảnh 5">
            <a:extLst>
              <a:ext uri="{FF2B5EF4-FFF2-40B4-BE49-F238E27FC236}">
                <a16:creationId xmlns:a16="http://schemas.microsoft.com/office/drawing/2014/main" id="{29B06007-EB87-A543-15C6-6C7DC9D2D2E8}"/>
              </a:ext>
            </a:extLst>
          </p:cNvPr>
          <p:cNvPicPr>
            <a:picLocks noChangeAspect="1"/>
          </p:cNvPicPr>
          <p:nvPr/>
        </p:nvPicPr>
        <p:blipFill rotWithShape="1">
          <a:blip r:embed="rId2">
            <a:extLst>
              <a:ext uri="{28A0092B-C50C-407E-A947-70E740481C1C}">
                <a14:useLocalDpi xmlns:a14="http://schemas.microsoft.com/office/drawing/2010/main" val="0"/>
              </a:ext>
            </a:extLst>
          </a:blip>
          <a:srcRect l="44289"/>
          <a:stretch/>
        </p:blipFill>
        <p:spPr>
          <a:xfrm>
            <a:off x="0" y="508000"/>
            <a:ext cx="3537656" cy="6350000"/>
          </a:xfrm>
          <a:prstGeom prst="rect">
            <a:avLst/>
          </a:prstGeom>
        </p:spPr>
      </p:pic>
      <p:sp>
        <p:nvSpPr>
          <p:cNvPr id="46082" name="Rectangle 3">
            <a:extLst>
              <a:ext uri="{FF2B5EF4-FFF2-40B4-BE49-F238E27FC236}">
                <a16:creationId xmlns:a16="http://schemas.microsoft.com/office/drawing/2014/main" id="{F0751501-2FCB-401B-879F-A4D8534ECEE5}"/>
              </a:ext>
            </a:extLst>
          </p:cNvPr>
          <p:cNvSpPr>
            <a:spLocks noGrp="1" noChangeArrowheads="1"/>
          </p:cNvSpPr>
          <p:nvPr>
            <p:ph type="body" idx="1"/>
          </p:nvPr>
        </p:nvSpPr>
        <p:spPr>
          <a:xfrm>
            <a:off x="1828800" y="0"/>
            <a:ext cx="8229600" cy="637824"/>
          </a:xfrm>
        </p:spPr>
        <p:txBody>
          <a:bodyPr/>
          <a:lstStyle/>
          <a:p>
            <a:pPr eaLnBrk="1" hangingPunct="1">
              <a:buFontTx/>
              <a:buNone/>
            </a:pPr>
            <a:r>
              <a:rPr lang="en-US" altLang="vi-VN" dirty="0">
                <a:latin typeface=".VnTime" panose="020B7200000000000000" pitchFamily="34" charset="0"/>
              </a:rPr>
              <a:t>Em </a:t>
            </a:r>
            <a:r>
              <a:rPr lang="en-US" altLang="vi-VN" dirty="0" err="1">
                <a:latin typeface=".VnTime" panose="020B7200000000000000" pitchFamily="34" charset="0"/>
              </a:rPr>
              <a:t>h·y</a:t>
            </a:r>
            <a:r>
              <a:rPr lang="en-US" altLang="vi-VN" dirty="0">
                <a:latin typeface=".VnTime" panose="020B7200000000000000" pitchFamily="34" charset="0"/>
              </a:rPr>
              <a:t> </a:t>
            </a:r>
            <a:r>
              <a:rPr lang="en-US" altLang="vi-VN" dirty="0" err="1">
                <a:latin typeface=".VnTime" panose="020B7200000000000000" pitchFamily="34" charset="0"/>
              </a:rPr>
              <a:t>kÓ</a:t>
            </a:r>
            <a:r>
              <a:rPr lang="en-US" altLang="vi-VN" dirty="0">
                <a:latin typeface=".VnTime" panose="020B7200000000000000" pitchFamily="34" charset="0"/>
              </a:rPr>
              <a:t> </a:t>
            </a:r>
            <a:r>
              <a:rPr lang="en-US" altLang="vi-VN" dirty="0" err="1">
                <a:latin typeface=".VnTime" panose="020B7200000000000000" pitchFamily="34" charset="0"/>
              </a:rPr>
              <a:t>tªn</a:t>
            </a:r>
            <a:r>
              <a:rPr lang="en-US" altLang="vi-VN" dirty="0">
                <a:latin typeface=".VnTime" panose="020B7200000000000000" pitchFamily="34" charset="0"/>
              </a:rPr>
              <a:t> </a:t>
            </a:r>
            <a:r>
              <a:rPr lang="en-US" altLang="vi-VN" dirty="0" err="1">
                <a:latin typeface=".VnTime" panose="020B7200000000000000" pitchFamily="34" charset="0"/>
              </a:rPr>
              <a:t>mét</a:t>
            </a:r>
            <a:r>
              <a:rPr lang="en-US" altLang="vi-VN" dirty="0">
                <a:latin typeface=".VnTime" panose="020B7200000000000000" pitchFamily="34" charset="0"/>
              </a:rPr>
              <a:t> </a:t>
            </a:r>
            <a:r>
              <a:rPr lang="en-US" altLang="vi-VN" dirty="0" err="1">
                <a:latin typeface=".VnTime" panose="020B7200000000000000" pitchFamily="34" charset="0"/>
              </a:rPr>
              <a:t>sè</a:t>
            </a:r>
            <a:r>
              <a:rPr lang="en-US" altLang="vi-VN" dirty="0">
                <a:latin typeface=".VnTime" panose="020B7200000000000000" pitchFamily="34" charset="0"/>
              </a:rPr>
              <a:t> lo¹i </a:t>
            </a:r>
            <a:r>
              <a:rPr lang="en-US" altLang="vi-VN" dirty="0" err="1">
                <a:latin typeface=".VnTime" panose="020B7200000000000000" pitchFamily="34" charset="0"/>
              </a:rPr>
              <a:t>d©y</a:t>
            </a:r>
            <a:r>
              <a:rPr lang="en-US" altLang="vi-VN" dirty="0">
                <a:latin typeface=".VnTime" panose="020B7200000000000000" pitchFamily="34" charset="0"/>
              </a:rPr>
              <a:t> </a:t>
            </a:r>
            <a:r>
              <a:rPr lang="en-US" altLang="vi-VN" dirty="0" err="1">
                <a:latin typeface=".VnTime" panose="020B7200000000000000" pitchFamily="34" charset="0"/>
              </a:rPr>
              <a:t>dÉn</a:t>
            </a:r>
            <a:r>
              <a:rPr lang="en-US" altLang="vi-VN" dirty="0">
                <a:latin typeface=".VnTime" panose="020B7200000000000000" pitchFamily="34" charset="0"/>
              </a:rPr>
              <a:t> mµ </a:t>
            </a:r>
            <a:r>
              <a:rPr lang="en-US" altLang="vi-VN" dirty="0" err="1">
                <a:latin typeface=".VnTime" panose="020B7200000000000000" pitchFamily="34" charset="0"/>
              </a:rPr>
              <a:t>em</a:t>
            </a:r>
            <a:r>
              <a:rPr lang="en-US" altLang="vi-VN" dirty="0">
                <a:latin typeface=".VnTime" panose="020B7200000000000000" pitchFamily="34" charset="0"/>
              </a:rPr>
              <a:t> </a:t>
            </a:r>
            <a:r>
              <a:rPr lang="en-US" altLang="vi-VN" dirty="0" err="1">
                <a:latin typeface=".VnTime" panose="020B7200000000000000" pitchFamily="34" charset="0"/>
              </a:rPr>
              <a:t>biÕt</a:t>
            </a:r>
            <a:r>
              <a:rPr lang="en-US" altLang="vi-VN" dirty="0">
                <a:latin typeface=".VnTime" panose="020B7200000000000000" pitchFamily="34" charset="0"/>
              </a:rPr>
              <a:t> ?</a:t>
            </a:r>
          </a:p>
        </p:txBody>
      </p:sp>
      <p:sp>
        <p:nvSpPr>
          <p:cNvPr id="76805" name="Rectangle 5">
            <a:extLst>
              <a:ext uri="{FF2B5EF4-FFF2-40B4-BE49-F238E27FC236}">
                <a16:creationId xmlns:a16="http://schemas.microsoft.com/office/drawing/2014/main" id="{DC28E5C4-D578-454C-A892-715B1A0A1A1D}"/>
              </a:ext>
            </a:extLst>
          </p:cNvPr>
          <p:cNvSpPr>
            <a:spLocks noChangeArrowheads="1"/>
          </p:cNvSpPr>
          <p:nvPr/>
        </p:nvSpPr>
        <p:spPr bwMode="auto">
          <a:xfrm>
            <a:off x="228600" y="6400800"/>
            <a:ext cx="1903413" cy="457200"/>
          </a:xfrm>
          <a:prstGeom prst="rect">
            <a:avLst/>
          </a:prstGeom>
          <a:solidFill>
            <a:schemeClr val="bg1"/>
          </a:solidFill>
          <a:ln>
            <a:noFill/>
          </a:ln>
          <a:effec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1" i="0" u="none" strike="noStrike" kern="1200" cap="none" spc="0" normalizeH="0" baseline="0" noProof="0" dirty="0" err="1">
                <a:ln>
                  <a:noFill/>
                </a:ln>
                <a:solidFill>
                  <a:srgbClr val="000000"/>
                </a:solidFill>
                <a:effectLst/>
                <a:uLnTx/>
                <a:uFillTx/>
                <a:latin typeface=".VnTime" panose="020B7200000000000000" pitchFamily="34" charset="0"/>
                <a:ea typeface="+mn-ea"/>
                <a:cs typeface="+mn-cs"/>
              </a:rPr>
              <a:t>D©y</a:t>
            </a:r>
            <a:r>
              <a:rPr kumimoji="0" lang="en-US" altLang="vi-VN" sz="2400" b="1" i="0" u="none" strike="noStrike" kern="1200" cap="none" spc="0" normalizeH="0" baseline="0" noProof="0" dirty="0">
                <a:ln>
                  <a:noFill/>
                </a:ln>
                <a:solidFill>
                  <a:srgbClr val="000000"/>
                </a:solidFill>
                <a:effectLst/>
                <a:uLnTx/>
                <a:uFillTx/>
                <a:latin typeface=".VnTime" panose="020B7200000000000000" pitchFamily="34" charset="0"/>
                <a:ea typeface="+mn-ea"/>
                <a:cs typeface="+mn-cs"/>
              </a:rPr>
              <a:t> ®</a:t>
            </a:r>
            <a:r>
              <a:rPr kumimoji="0" lang="en-US" altLang="vi-VN" sz="2400" b="1" i="0" u="none" strike="noStrike" kern="1200" cap="none" spc="0" normalizeH="0" baseline="0" noProof="0" dirty="0" err="1">
                <a:ln>
                  <a:noFill/>
                </a:ln>
                <a:solidFill>
                  <a:srgbClr val="000000"/>
                </a:solidFill>
                <a:effectLst/>
                <a:uLnTx/>
                <a:uFillTx/>
                <a:latin typeface=".VnTime" panose="020B7200000000000000" pitchFamily="34" charset="0"/>
                <a:ea typeface="+mn-ea"/>
                <a:cs typeface="+mn-cs"/>
              </a:rPr>
              <a:t>iÖn</a:t>
            </a:r>
            <a:r>
              <a:rPr kumimoji="0" lang="en-US" altLang="vi-VN" sz="2400" b="1" i="0" u="none" strike="noStrike" kern="1200" cap="none" spc="0" normalizeH="0" baseline="0" noProof="0" dirty="0">
                <a:ln>
                  <a:noFill/>
                </a:ln>
                <a:solidFill>
                  <a:srgbClr val="000000"/>
                </a:solidFill>
                <a:effectLst/>
                <a:uLnTx/>
                <a:uFillTx/>
                <a:latin typeface=".VnTime" panose="020B7200000000000000" pitchFamily="34" charset="0"/>
                <a:ea typeface="+mn-ea"/>
                <a:cs typeface="+mn-cs"/>
              </a:rPr>
              <a:t> ®«</a:t>
            </a:r>
            <a:r>
              <a:rPr kumimoji="0" lang="en-US" altLang="vi-VN" sz="2400" b="1" i="0" u="none" strike="noStrike" kern="1200" cap="none" spc="0" normalizeH="0" baseline="0" noProof="0" dirty="0" err="1">
                <a:ln>
                  <a:noFill/>
                </a:ln>
                <a:solidFill>
                  <a:srgbClr val="000000"/>
                </a:solidFill>
                <a:effectLst/>
                <a:uLnTx/>
                <a:uFillTx/>
                <a:latin typeface=".VnTime" panose="020B7200000000000000" pitchFamily="34" charset="0"/>
                <a:ea typeface="+mn-ea"/>
                <a:cs typeface="+mn-cs"/>
              </a:rPr>
              <a:t>i</a:t>
            </a:r>
            <a:r>
              <a:rPr kumimoji="0" lang="en-US" altLang="vi-VN" sz="2400" b="1" i="0" u="none" strike="noStrike" kern="1200" cap="none" spc="0" normalizeH="0" baseline="0" noProof="0" dirty="0">
                <a:ln>
                  <a:noFill/>
                </a:ln>
                <a:solidFill>
                  <a:srgbClr val="000000"/>
                </a:solidFill>
                <a:effectLst/>
                <a:uLnTx/>
                <a:uFillTx/>
                <a:latin typeface=".VnTime" panose="020B7200000000000000" pitchFamily="34" charset="0"/>
                <a:ea typeface="+mn-ea"/>
                <a:cs typeface="+mn-cs"/>
              </a:rPr>
              <a:t>.</a:t>
            </a:r>
          </a:p>
        </p:txBody>
      </p:sp>
      <p:pic>
        <p:nvPicPr>
          <p:cNvPr id="76806" name="Picture 6">
            <a:extLst>
              <a:ext uri="{FF2B5EF4-FFF2-40B4-BE49-F238E27FC236}">
                <a16:creationId xmlns:a16="http://schemas.microsoft.com/office/drawing/2014/main" id="{CA841A15-5EB1-44F6-AAC2-2FA9DE363D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3352800" y="846667"/>
            <a:ext cx="3200092" cy="5187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7" name="Rectangle 7">
            <a:extLst>
              <a:ext uri="{FF2B5EF4-FFF2-40B4-BE49-F238E27FC236}">
                <a16:creationId xmlns:a16="http://schemas.microsoft.com/office/drawing/2014/main" id="{604D5D46-E66F-45B1-8D57-D7A1F3707420}"/>
              </a:ext>
            </a:extLst>
          </p:cNvPr>
          <p:cNvSpPr>
            <a:spLocks noChangeArrowheads="1"/>
          </p:cNvSpPr>
          <p:nvPr/>
        </p:nvSpPr>
        <p:spPr bwMode="auto">
          <a:xfrm>
            <a:off x="3956050" y="6124223"/>
            <a:ext cx="1987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vi-VN" sz="2400" b="1" i="0" u="none" strike="noStrike" kern="1200" cap="none" spc="0" normalizeH="0" baseline="0" noProof="0" dirty="0" err="1">
                <a:ln>
                  <a:noFill/>
                </a:ln>
                <a:solidFill>
                  <a:srgbClr val="000000"/>
                </a:solidFill>
                <a:effectLst/>
                <a:uLnTx/>
                <a:uFillTx/>
                <a:latin typeface=".VnTime" panose="020B7200000000000000" pitchFamily="34" charset="0"/>
                <a:ea typeface="+mn-ea"/>
                <a:cs typeface="+mn-cs"/>
              </a:rPr>
              <a:t>D©y</a:t>
            </a:r>
            <a:r>
              <a:rPr kumimoji="0" lang="en-US" altLang="vi-VN" sz="2400" b="1" i="0" u="none" strike="noStrike" kern="1200" cap="none" spc="0" normalizeH="0" baseline="0" noProof="0" dirty="0">
                <a:ln>
                  <a:noFill/>
                </a:ln>
                <a:solidFill>
                  <a:srgbClr val="000000"/>
                </a:solidFill>
                <a:effectLst/>
                <a:uLnTx/>
                <a:uFillTx/>
                <a:latin typeface=".VnTime" panose="020B7200000000000000" pitchFamily="34" charset="0"/>
                <a:ea typeface="+mn-ea"/>
                <a:cs typeface="+mn-cs"/>
              </a:rPr>
              <a:t> ®«</a:t>
            </a:r>
            <a:r>
              <a:rPr kumimoji="0" lang="en-US" altLang="vi-VN" sz="2400" b="1" i="0" u="none" strike="noStrike" kern="1200" cap="none" spc="0" normalizeH="0" baseline="0" noProof="0" dirty="0" err="1">
                <a:ln>
                  <a:noFill/>
                </a:ln>
                <a:solidFill>
                  <a:srgbClr val="000000"/>
                </a:solidFill>
                <a:effectLst/>
                <a:uLnTx/>
                <a:uFillTx/>
                <a:latin typeface=".VnTime" panose="020B7200000000000000" pitchFamily="34" charset="0"/>
                <a:ea typeface="+mn-ea"/>
                <a:cs typeface="+mn-cs"/>
              </a:rPr>
              <a:t>i</a:t>
            </a:r>
            <a:r>
              <a:rPr kumimoji="0" lang="en-US" altLang="vi-VN" sz="2400" b="1" i="0" u="none" strike="noStrike" kern="1200" cap="none" spc="0" normalizeH="0" baseline="0" noProof="0" dirty="0">
                <a:ln>
                  <a:noFill/>
                </a:ln>
                <a:solidFill>
                  <a:srgbClr val="000000"/>
                </a:solidFill>
                <a:effectLst/>
                <a:uLnTx/>
                <a:uFillTx/>
                <a:latin typeface=".VnTime" panose="020B7200000000000000" pitchFamily="34" charset="0"/>
                <a:ea typeface="+mn-ea"/>
                <a:cs typeface="+mn-cs"/>
              </a:rPr>
              <a:t> </a:t>
            </a:r>
            <a:r>
              <a:rPr kumimoji="0" lang="en-US" altLang="vi-VN" sz="2400" b="1" i="0" u="none" strike="noStrike" kern="1200" cap="none" spc="0" normalizeH="0" baseline="0" noProof="0" dirty="0" err="1">
                <a:ln>
                  <a:noFill/>
                </a:ln>
                <a:solidFill>
                  <a:srgbClr val="000000"/>
                </a:solidFill>
                <a:effectLst/>
                <a:uLnTx/>
                <a:uFillTx/>
                <a:latin typeface=".VnTime" panose="020B7200000000000000" pitchFamily="34" charset="0"/>
                <a:ea typeface="+mn-ea"/>
                <a:cs typeface="+mn-cs"/>
              </a:rPr>
              <a:t>mÒm</a:t>
            </a:r>
            <a:r>
              <a:rPr kumimoji="0" lang="en-US" altLang="vi-VN" sz="2400" b="1" i="0" u="none" strike="noStrike" kern="1200" cap="none" spc="0" normalizeH="0" baseline="0" noProof="0" dirty="0">
                <a:ln>
                  <a:noFill/>
                </a:ln>
                <a:solidFill>
                  <a:srgbClr val="000000"/>
                </a:solidFill>
                <a:effectLst/>
                <a:uLnTx/>
                <a:uFillTx/>
                <a:latin typeface=".VnTime" panose="020B7200000000000000" pitchFamily="34" charset="0"/>
                <a:ea typeface="+mn-ea"/>
                <a:cs typeface="+mn-cs"/>
              </a:rPr>
              <a:t>.</a:t>
            </a:r>
          </a:p>
        </p:txBody>
      </p:sp>
      <p:pic>
        <p:nvPicPr>
          <p:cNvPr id="76808" name="Picture 8">
            <a:extLst>
              <a:ext uri="{FF2B5EF4-FFF2-40B4-BE49-F238E27FC236}">
                <a16:creationId xmlns:a16="http://schemas.microsoft.com/office/drawing/2014/main" id="{D4C876FD-0EA6-473D-A03F-80A659A251E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5845" r="13306"/>
          <a:stretch/>
        </p:blipFill>
        <p:spPr bwMode="auto">
          <a:xfrm>
            <a:off x="6552892" y="1143000"/>
            <a:ext cx="2722288" cy="4583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9" name="Text Box 9">
            <a:extLst>
              <a:ext uri="{FF2B5EF4-FFF2-40B4-BE49-F238E27FC236}">
                <a16:creationId xmlns:a16="http://schemas.microsoft.com/office/drawing/2014/main" id="{4F6158E6-330B-4025-B38D-AB5E58330C2E}"/>
              </a:ext>
            </a:extLst>
          </p:cNvPr>
          <p:cNvSpPr txBox="1">
            <a:spLocks noChangeArrowheads="1"/>
          </p:cNvSpPr>
          <p:nvPr/>
        </p:nvSpPr>
        <p:spPr bwMode="auto">
          <a:xfrm>
            <a:off x="6552892" y="6077422"/>
            <a:ext cx="31791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vi-VN" sz="2400" b="1" i="0" u="none" strike="noStrike" kern="1200" cap="none" spc="0" normalizeH="0" baseline="0" noProof="0" dirty="0" err="1">
                <a:ln>
                  <a:noFill/>
                </a:ln>
                <a:solidFill>
                  <a:srgbClr val="000000"/>
                </a:solidFill>
                <a:effectLst/>
                <a:uLnTx/>
                <a:uFillTx/>
                <a:latin typeface=".VnTime" panose="020B7200000000000000" pitchFamily="34" charset="0"/>
                <a:ea typeface="+mn-ea"/>
                <a:cs typeface="+mn-cs"/>
              </a:rPr>
              <a:t>D©y</a:t>
            </a:r>
            <a:r>
              <a:rPr kumimoji="0" lang="en-US" altLang="vi-VN" sz="2400" b="1" i="0" u="none" strike="noStrike" kern="1200" cap="none" spc="0" normalizeH="0" baseline="0" noProof="0" dirty="0">
                <a:ln>
                  <a:noFill/>
                </a:ln>
                <a:solidFill>
                  <a:srgbClr val="000000"/>
                </a:solidFill>
                <a:effectLst/>
                <a:uLnTx/>
                <a:uFillTx/>
                <a:latin typeface=".VnTime" panose="020B7200000000000000" pitchFamily="34" charset="0"/>
                <a:ea typeface="+mn-ea"/>
                <a:cs typeface="+mn-cs"/>
              </a:rPr>
              <a:t> ®¬n </a:t>
            </a:r>
            <a:r>
              <a:rPr kumimoji="0" lang="en-US" altLang="vi-VN" sz="2400" b="1" i="0" u="none" strike="noStrike" kern="1200" cap="none" spc="0" normalizeH="0" baseline="0" noProof="0" dirty="0" err="1">
                <a:ln>
                  <a:noFill/>
                </a:ln>
                <a:solidFill>
                  <a:srgbClr val="000000"/>
                </a:solidFill>
                <a:effectLst/>
                <a:uLnTx/>
                <a:uFillTx/>
                <a:latin typeface=".VnTime" panose="020B7200000000000000" pitchFamily="34" charset="0"/>
                <a:ea typeface="+mn-ea"/>
                <a:cs typeface="+mn-cs"/>
              </a:rPr>
              <a:t>cứng</a:t>
            </a:r>
            <a:r>
              <a:rPr kumimoji="0" lang="en-US" altLang="vi-VN" sz="2400" b="1" i="0" u="none" strike="noStrike" kern="1200" cap="none" spc="0" normalizeH="0" baseline="0" noProof="0" dirty="0">
                <a:ln>
                  <a:noFill/>
                </a:ln>
                <a:solidFill>
                  <a:srgbClr val="000000"/>
                </a:solidFill>
                <a:effectLst/>
                <a:uLnTx/>
                <a:uFillTx/>
                <a:latin typeface=".VnTime" panose="020B7200000000000000" pitchFamily="34" charset="0"/>
                <a:ea typeface="+mn-ea"/>
                <a:cs typeface="+mn-cs"/>
              </a:rPr>
              <a:t> </a:t>
            </a:r>
            <a:r>
              <a:rPr kumimoji="0" lang="en-US" altLang="vi-VN" sz="2400" b="1" i="0" u="none" strike="noStrike" kern="1200" cap="none" spc="0" normalizeH="0" baseline="0" noProof="0" dirty="0" err="1">
                <a:ln>
                  <a:noFill/>
                </a:ln>
                <a:solidFill>
                  <a:srgbClr val="000000"/>
                </a:solidFill>
                <a:effectLst/>
                <a:uLnTx/>
                <a:uFillTx/>
                <a:latin typeface=".VnTime" panose="020B7200000000000000" pitchFamily="34" charset="0"/>
                <a:ea typeface="+mn-ea"/>
                <a:cs typeface="+mn-cs"/>
              </a:rPr>
              <a:t>lâi</a:t>
            </a:r>
            <a:r>
              <a:rPr kumimoji="0" lang="en-US" altLang="vi-VN" sz="2400" b="1" i="0" u="none" strike="noStrike" kern="1200" cap="none" spc="0" normalizeH="0" baseline="0" noProof="0" dirty="0">
                <a:ln>
                  <a:noFill/>
                </a:ln>
                <a:solidFill>
                  <a:srgbClr val="000000"/>
                </a:solidFill>
                <a:effectLst/>
                <a:uLnTx/>
                <a:uFillTx/>
                <a:latin typeface=".VnTime" panose="020B7200000000000000" pitchFamily="34" charset="0"/>
                <a:ea typeface="+mn-ea"/>
                <a:cs typeface="+mn-cs"/>
              </a:rPr>
              <a:t> 1 </a:t>
            </a:r>
            <a:r>
              <a:rPr kumimoji="0" lang="en-US" altLang="vi-VN" sz="2400" b="1" i="0" u="none" strike="noStrike" kern="1200" cap="none" spc="0" normalizeH="0" baseline="0" noProof="0" dirty="0" err="1">
                <a:ln>
                  <a:noFill/>
                </a:ln>
                <a:solidFill>
                  <a:srgbClr val="000000"/>
                </a:solidFill>
                <a:effectLst/>
                <a:uLnTx/>
                <a:uFillTx/>
                <a:latin typeface=".VnTime" panose="020B7200000000000000" pitchFamily="34" charset="0"/>
                <a:ea typeface="+mn-ea"/>
                <a:cs typeface="+mn-cs"/>
              </a:rPr>
              <a:t>sîi</a:t>
            </a:r>
            <a:r>
              <a:rPr kumimoji="0" lang="en-US" altLang="vi-VN" sz="2400" b="1" i="0" u="none" strike="noStrike" kern="1200" cap="none" spc="0" normalizeH="0" baseline="0" noProof="0" dirty="0">
                <a:ln>
                  <a:noFill/>
                </a:ln>
                <a:solidFill>
                  <a:srgbClr val="000000"/>
                </a:solidFill>
                <a:effectLst/>
                <a:uLnTx/>
                <a:uFillTx/>
                <a:latin typeface=".VnTime" panose="020B7200000000000000" pitchFamily="34" charset="0"/>
                <a:ea typeface="+mn-ea"/>
                <a:cs typeface="+mn-cs"/>
              </a:rPr>
              <a:t>.</a:t>
            </a:r>
          </a:p>
        </p:txBody>
      </p:sp>
      <p:pic>
        <p:nvPicPr>
          <p:cNvPr id="3" name="Hình ảnh 2">
            <a:extLst>
              <a:ext uri="{FF2B5EF4-FFF2-40B4-BE49-F238E27FC236}">
                <a16:creationId xmlns:a16="http://schemas.microsoft.com/office/drawing/2014/main" id="{47973EE5-5943-7391-072B-8082DEF7A3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8182300" y="2010102"/>
            <a:ext cx="5105402" cy="2913997"/>
          </a:xfrm>
          <a:prstGeom prst="rect">
            <a:avLst/>
          </a:prstGeom>
        </p:spPr>
      </p:pic>
      <p:sp>
        <p:nvSpPr>
          <p:cNvPr id="4" name="Rectangle 7">
            <a:extLst>
              <a:ext uri="{FF2B5EF4-FFF2-40B4-BE49-F238E27FC236}">
                <a16:creationId xmlns:a16="http://schemas.microsoft.com/office/drawing/2014/main" id="{EF329957-64CE-A5EF-8CF7-90DD652C1BF8}"/>
              </a:ext>
            </a:extLst>
          </p:cNvPr>
          <p:cNvSpPr>
            <a:spLocks noChangeArrowheads="1"/>
          </p:cNvSpPr>
          <p:nvPr/>
        </p:nvSpPr>
        <p:spPr bwMode="auto">
          <a:xfrm>
            <a:off x="10210800" y="6033911"/>
            <a:ext cx="143180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vi-VN" sz="2400" b="1" i="0" u="none" strike="noStrike" kern="1200" cap="none" spc="0" normalizeH="0" baseline="0" noProof="0" dirty="0" err="1">
                <a:ln>
                  <a:noFill/>
                </a:ln>
                <a:solidFill>
                  <a:srgbClr val="000000"/>
                </a:solidFill>
                <a:effectLst/>
                <a:uLnTx/>
                <a:uFillTx/>
                <a:latin typeface=".VnTime" panose="020B7200000000000000" pitchFamily="34" charset="0"/>
                <a:ea typeface="+mn-ea"/>
                <a:cs typeface="+mn-cs"/>
              </a:rPr>
              <a:t>D©y</a:t>
            </a:r>
            <a:r>
              <a:rPr kumimoji="0" lang="en-US" altLang="vi-VN" sz="2400" b="1" i="0" u="none" strike="noStrike" kern="1200" cap="none" spc="0" normalizeH="0" baseline="0" noProof="0" dirty="0">
                <a:ln>
                  <a:noFill/>
                </a:ln>
                <a:solidFill>
                  <a:srgbClr val="000000"/>
                </a:solidFill>
                <a:effectLst/>
                <a:uLnTx/>
                <a:uFillTx/>
                <a:latin typeface=".VnTime" panose="020B7200000000000000" pitchFamily="34" charset="0"/>
                <a:ea typeface="+mn-ea"/>
                <a:cs typeface="+mn-cs"/>
              </a:rPr>
              <a:t> </a:t>
            </a:r>
            <a:r>
              <a:rPr kumimoji="0" lang="en-US" altLang="vi-VN" sz="2400" b="1" i="0" u="none" strike="noStrike" kern="1200" cap="none" spc="0" normalizeH="0" baseline="0" noProof="0" dirty="0" err="1">
                <a:ln>
                  <a:noFill/>
                </a:ln>
                <a:solidFill>
                  <a:srgbClr val="000000"/>
                </a:solidFill>
                <a:effectLst/>
                <a:uLnTx/>
                <a:uFillTx/>
                <a:latin typeface=".VnTime" panose="020B7200000000000000" pitchFamily="34" charset="0"/>
                <a:ea typeface="+mn-ea"/>
                <a:cs typeface="+mn-cs"/>
              </a:rPr>
              <a:t>trần</a:t>
            </a:r>
            <a:r>
              <a:rPr kumimoji="0" lang="en-US" altLang="vi-VN" sz="2400" b="1" i="0" u="none" strike="noStrike" kern="1200" cap="none" spc="0" normalizeH="0" baseline="0" noProof="0" dirty="0">
                <a:ln>
                  <a:noFill/>
                </a:ln>
                <a:solidFill>
                  <a:srgbClr val="000000"/>
                </a:solidFill>
                <a:effectLst/>
                <a:uLnTx/>
                <a:uFillTx/>
                <a:latin typeface=".VnTime" panose="020B7200000000000000" pitchFamily="34" charset="0"/>
                <a:ea typeface="+mn-ea"/>
                <a:cs typeface="+mn-cs"/>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6805"/>
                                        </p:tgtEl>
                                        <p:attrNameLst>
                                          <p:attrName>style.visibility</p:attrName>
                                        </p:attrNameLst>
                                      </p:cBhvr>
                                      <p:to>
                                        <p:strVal val="visible"/>
                                      </p:to>
                                    </p:set>
                                    <p:animEffect transition="in" filter="barn(inVertical)">
                                      <p:cBhvr>
                                        <p:cTn id="14" dur="500"/>
                                        <p:tgtEl>
                                          <p:spTgt spid="7680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76806"/>
                                        </p:tgtEl>
                                        <p:attrNameLst>
                                          <p:attrName>style.visibility</p:attrName>
                                        </p:attrNameLst>
                                      </p:cBhvr>
                                      <p:to>
                                        <p:strVal val="visible"/>
                                      </p:to>
                                    </p:set>
                                    <p:animEffect transition="in" filter="wipe(down)">
                                      <p:cBhvr>
                                        <p:cTn id="19" dur="500"/>
                                        <p:tgtEl>
                                          <p:spTgt spid="76806"/>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76807"/>
                                        </p:tgtEl>
                                        <p:attrNameLst>
                                          <p:attrName>style.visibility</p:attrName>
                                        </p:attrNameLst>
                                      </p:cBhvr>
                                      <p:to>
                                        <p:strVal val="visible"/>
                                      </p:to>
                                    </p:set>
                                    <p:animEffect transition="in" filter="circle(in)">
                                      <p:cBhvr>
                                        <p:cTn id="24" dur="2000"/>
                                        <p:tgtEl>
                                          <p:spTgt spid="76807"/>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76808"/>
                                        </p:tgtEl>
                                        <p:attrNameLst>
                                          <p:attrName>style.visibility</p:attrName>
                                        </p:attrNameLst>
                                      </p:cBhvr>
                                      <p:to>
                                        <p:strVal val="visible"/>
                                      </p:to>
                                    </p:set>
                                    <p:animEffect transition="in" filter="wheel(1)">
                                      <p:cBhvr>
                                        <p:cTn id="29" dur="2000"/>
                                        <p:tgtEl>
                                          <p:spTgt spid="76808"/>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76809"/>
                                        </p:tgtEl>
                                        <p:attrNameLst>
                                          <p:attrName>style.visibility</p:attrName>
                                        </p:attrNameLst>
                                      </p:cBhvr>
                                      <p:to>
                                        <p:strVal val="visible"/>
                                      </p:to>
                                    </p:set>
                                    <p:animEffect transition="in" filter="randombar(horizontal)">
                                      <p:cBhvr>
                                        <p:cTn id="34" dur="500"/>
                                        <p:tgtEl>
                                          <p:spTgt spid="7680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down)">
                                      <p:cBhvr>
                                        <p:cTn id="39" dur="500"/>
                                        <p:tgtEl>
                                          <p:spTgt spid="3"/>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additive="base">
                                        <p:cTn id="44" dur="500" fill="hold"/>
                                        <p:tgtEl>
                                          <p:spTgt spid="4"/>
                                        </p:tgtEl>
                                        <p:attrNameLst>
                                          <p:attrName>ppt_x</p:attrName>
                                        </p:attrNameLst>
                                      </p:cBhvr>
                                      <p:tavLst>
                                        <p:tav tm="0">
                                          <p:val>
                                            <p:strVal val="#ppt_x"/>
                                          </p:val>
                                        </p:tav>
                                        <p:tav tm="100000">
                                          <p:val>
                                            <p:strVal val="#ppt_x"/>
                                          </p:val>
                                        </p:tav>
                                      </p:tavLst>
                                    </p:anim>
                                    <p:anim calcmode="lin" valueType="num">
                                      <p:cBhvr additive="base">
                                        <p:cTn id="4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5" grpId="0" animBg="1"/>
      <p:bldP spid="76807" grpId="0"/>
      <p:bldP spid="76809"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97995" y="6304161"/>
            <a:ext cx="4985238" cy="584775"/>
          </a:xfrm>
          <a:prstGeom prst="rect">
            <a:avLst/>
          </a:prstGeom>
          <a:noFill/>
        </p:spPr>
        <p:txBody>
          <a:bodyPr wrap="square" rtlCol="0">
            <a:spAutoFit/>
          </a:bodyPr>
          <a:lstStyle/>
          <a:p>
            <a:r>
              <a:rPr lang="en-US" sz="3200" b="1" i="1" dirty="0" err="1">
                <a:latin typeface="Times New Roman" panose="02020603050405020304" pitchFamily="18" charset="0"/>
                <a:cs typeface="Times New Roman" panose="02020603050405020304" pitchFamily="18" charset="0"/>
              </a:rPr>
              <a:t>Hình</a:t>
            </a:r>
            <a:r>
              <a:rPr lang="en-US" sz="3200" b="1" i="1" dirty="0">
                <a:latin typeface="Times New Roman" panose="02020603050405020304" pitchFamily="18" charset="0"/>
                <a:cs typeface="Times New Roman" panose="02020603050405020304" pitchFamily="18" charset="0"/>
              </a:rPr>
              <a:t> 9.1. </a:t>
            </a:r>
            <a:r>
              <a:rPr lang="en-US" sz="3200" b="1" i="1" dirty="0" err="1">
                <a:latin typeface="Times New Roman" panose="02020603050405020304" pitchFamily="18" charset="0"/>
                <a:cs typeface="Times New Roman" panose="02020603050405020304" pitchFamily="18" charset="0"/>
              </a:rPr>
              <a:t>Mạch</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điện</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cơ</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bản</a:t>
            </a:r>
            <a:endParaRPr lang="en-US" sz="3200" b="1" i="1"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5862" y="653142"/>
            <a:ext cx="7362092" cy="5651019"/>
          </a:xfrm>
          <a:prstGeom prst="rect">
            <a:avLst/>
          </a:prstGeom>
        </p:spPr>
      </p:pic>
      <p:sp>
        <p:nvSpPr>
          <p:cNvPr id="2" name="Cloud Callout 1"/>
          <p:cNvSpPr/>
          <p:nvPr/>
        </p:nvSpPr>
        <p:spPr>
          <a:xfrm>
            <a:off x="7367954" y="0"/>
            <a:ext cx="4696825" cy="6858000"/>
          </a:xfrm>
          <a:prstGeom prst="cloudCallout">
            <a:avLst>
              <a:gd name="adj1" fmla="val -130418"/>
              <a:gd name="adj2" fmla="val -2002"/>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solidFill>
                  <a:srgbClr val="0000FF"/>
                </a:solidFill>
                <a:latin typeface="Times New Roman" panose="02020603050405020304" pitchFamily="18" charset="0"/>
                <a:cs typeface="Times New Roman" panose="02020603050405020304" pitchFamily="18" charset="0"/>
              </a:rPr>
              <a:t>Theo </a:t>
            </a:r>
            <a:r>
              <a:rPr lang="en-US" sz="4000" b="1" dirty="0" err="1">
                <a:solidFill>
                  <a:srgbClr val="0000FF"/>
                </a:solidFill>
                <a:latin typeface="Times New Roman" panose="02020603050405020304" pitchFamily="18" charset="0"/>
                <a:cs typeface="Times New Roman" panose="02020603050405020304" pitchFamily="18" charset="0"/>
              </a:rPr>
              <a:t>em</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chúng</a:t>
            </a:r>
            <a:r>
              <a:rPr lang="en-US" sz="4000" b="1" dirty="0">
                <a:solidFill>
                  <a:srgbClr val="0000FF"/>
                </a:solidFill>
                <a:latin typeface="Times New Roman" panose="02020603050405020304" pitchFamily="18" charset="0"/>
                <a:cs typeface="Times New Roman" panose="02020603050405020304" pitchFamily="18" charset="0"/>
              </a:rPr>
              <a:t> ta </a:t>
            </a:r>
            <a:r>
              <a:rPr lang="en-US" sz="4000" b="1" dirty="0" err="1">
                <a:solidFill>
                  <a:srgbClr val="0000FF"/>
                </a:solidFill>
                <a:latin typeface="Times New Roman" panose="02020603050405020304" pitchFamily="18" charset="0"/>
                <a:cs typeface="Times New Roman" panose="02020603050405020304" pitchFamily="18" charset="0"/>
              </a:rPr>
              <a:t>có</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nên</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bỏ</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bớt</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phần</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tử</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nào</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mà</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vẫn</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giữ</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nguyên</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chức</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năng</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của</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mạch</a:t>
            </a:r>
            <a:endParaRPr lang="en-US" sz="4000" b="1" dirty="0">
              <a:solidFill>
                <a:srgbClr val="0000FF"/>
              </a:solidFill>
              <a:latin typeface="Times New Roman" panose="02020603050405020304" pitchFamily="18" charset="0"/>
              <a:cs typeface="Times New Roman" panose="02020603050405020304" pitchFamily="18" charset="0"/>
            </a:endParaRPr>
          </a:p>
        </p:txBody>
      </p:sp>
      <p:grpSp>
        <p:nvGrpSpPr>
          <p:cNvPr id="8" name="Nhóm 7">
            <a:extLst>
              <a:ext uri="{FF2B5EF4-FFF2-40B4-BE49-F238E27FC236}">
                <a16:creationId xmlns:a16="http://schemas.microsoft.com/office/drawing/2014/main" id="{BD002D63-7C68-1A3E-D493-9E2DF62C675C}"/>
              </a:ext>
            </a:extLst>
          </p:cNvPr>
          <p:cNvGrpSpPr/>
          <p:nvPr/>
        </p:nvGrpSpPr>
        <p:grpSpPr>
          <a:xfrm>
            <a:off x="0" y="1676399"/>
            <a:ext cx="1655306" cy="1752601"/>
            <a:chOff x="0" y="1676399"/>
            <a:chExt cx="1655306" cy="1752601"/>
          </a:xfrm>
        </p:grpSpPr>
        <p:sp>
          <p:nvSpPr>
            <p:cNvPr id="4" name="Hình Bầu dục 3">
              <a:extLst>
                <a:ext uri="{FF2B5EF4-FFF2-40B4-BE49-F238E27FC236}">
                  <a16:creationId xmlns:a16="http://schemas.microsoft.com/office/drawing/2014/main" id="{7C91C477-E9B9-EED2-581A-45E09CAFFE5A}"/>
                </a:ext>
              </a:extLst>
            </p:cNvPr>
            <p:cNvSpPr/>
            <p:nvPr/>
          </p:nvSpPr>
          <p:spPr bwMode="auto">
            <a:xfrm>
              <a:off x="0" y="1676399"/>
              <a:ext cx="967563" cy="1752601"/>
            </a:xfrm>
            <a:prstGeom prst="ellipse">
              <a:avLst/>
            </a:prstGeom>
            <a:noFill/>
            <a:ln w="28575" cap="sq"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vi-VN" sz="1800" b="0" i="0" u="none" strike="noStrike" cap="none" normalizeH="0" baseline="0">
                <a:ln>
                  <a:noFill/>
                </a:ln>
                <a:solidFill>
                  <a:schemeClr val="tx1"/>
                </a:solidFill>
                <a:effectLst/>
                <a:latin typeface="Arial" charset="0"/>
              </a:endParaRPr>
            </a:p>
          </p:txBody>
        </p:sp>
        <p:sp>
          <p:nvSpPr>
            <p:cNvPr id="5" name="Text Box 5">
              <a:extLst>
                <a:ext uri="{FF2B5EF4-FFF2-40B4-BE49-F238E27FC236}">
                  <a16:creationId xmlns:a16="http://schemas.microsoft.com/office/drawing/2014/main" id="{760CFF43-A3C1-5F80-A54B-810F7017099C}"/>
                </a:ext>
              </a:extLst>
            </p:cNvPr>
            <p:cNvSpPr txBox="1">
              <a:spLocks noChangeArrowheads="1"/>
            </p:cNvSpPr>
            <p:nvPr/>
          </p:nvSpPr>
          <p:spPr bwMode="auto">
            <a:xfrm>
              <a:off x="921659" y="2137200"/>
              <a:ext cx="73364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defTabSz="914400" eaLnBrk="0" fontAlgn="base" hangingPunct="0">
                <a:spcBef>
                  <a:spcPct val="50000"/>
                </a:spcBef>
                <a:spcAft>
                  <a:spcPct val="0"/>
                </a:spcAft>
                <a:buClrTx/>
                <a:buNone/>
              </a:pPr>
              <a:r>
                <a:rPr lang="en-US" altLang="vi-VN" sz="4800" dirty="0">
                  <a:solidFill>
                    <a:srgbClr val="0066FF"/>
                  </a:solidFill>
                  <a:latin typeface="VNI-Helve-Condense" pitchFamily="2" charset="0"/>
                </a:rPr>
                <a:t>1</a:t>
              </a:r>
            </a:p>
          </p:txBody>
        </p:sp>
      </p:grpSp>
      <p:sp>
        <p:nvSpPr>
          <p:cNvPr id="6" name="Text Box 5">
            <a:extLst>
              <a:ext uri="{FF2B5EF4-FFF2-40B4-BE49-F238E27FC236}">
                <a16:creationId xmlns:a16="http://schemas.microsoft.com/office/drawing/2014/main" id="{741E83C7-A2EE-D8B9-2638-1604205E72EF}"/>
              </a:ext>
            </a:extLst>
          </p:cNvPr>
          <p:cNvSpPr txBox="1">
            <a:spLocks noChangeArrowheads="1"/>
          </p:cNvSpPr>
          <p:nvPr/>
        </p:nvSpPr>
        <p:spPr bwMode="auto">
          <a:xfrm>
            <a:off x="1397995" y="2125058"/>
            <a:ext cx="2357940" cy="830997"/>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defTabSz="914400" eaLnBrk="0" fontAlgn="base" hangingPunct="0">
              <a:spcBef>
                <a:spcPct val="50000"/>
              </a:spcBef>
              <a:spcAft>
                <a:spcPct val="0"/>
              </a:spcAft>
              <a:buClrTx/>
              <a:buNone/>
            </a:pPr>
            <a:r>
              <a:rPr lang="en-US" altLang="vi-VN" sz="4800" dirty="0" err="1">
                <a:solidFill>
                  <a:srgbClr val="0066FF"/>
                </a:solidFill>
                <a:latin typeface="VNI-Helve-Condense" pitchFamily="2" charset="0"/>
              </a:rPr>
              <a:t>Aptomat</a:t>
            </a:r>
            <a:endParaRPr lang="en-US" altLang="vi-VN" sz="4800" dirty="0">
              <a:solidFill>
                <a:srgbClr val="0066FF"/>
              </a:solidFill>
              <a:latin typeface="VNI-Helve-Condense" pitchFamily="2" charset="0"/>
            </a:endParaRPr>
          </a:p>
        </p:txBody>
      </p:sp>
      <p:grpSp>
        <p:nvGrpSpPr>
          <p:cNvPr id="9" name="Nhóm 8">
            <a:extLst>
              <a:ext uri="{FF2B5EF4-FFF2-40B4-BE49-F238E27FC236}">
                <a16:creationId xmlns:a16="http://schemas.microsoft.com/office/drawing/2014/main" id="{35A18ABB-DBB7-E577-4FC6-7C033E062E81}"/>
              </a:ext>
            </a:extLst>
          </p:cNvPr>
          <p:cNvGrpSpPr/>
          <p:nvPr/>
        </p:nvGrpSpPr>
        <p:grpSpPr>
          <a:xfrm>
            <a:off x="1156758" y="3952179"/>
            <a:ext cx="1513367" cy="1752601"/>
            <a:chOff x="-545804" y="1676399"/>
            <a:chExt cx="1513367" cy="1752601"/>
          </a:xfrm>
        </p:grpSpPr>
        <p:sp>
          <p:nvSpPr>
            <p:cNvPr id="10" name="Hình Bầu dục 9">
              <a:extLst>
                <a:ext uri="{FF2B5EF4-FFF2-40B4-BE49-F238E27FC236}">
                  <a16:creationId xmlns:a16="http://schemas.microsoft.com/office/drawing/2014/main" id="{02D50BD0-A36A-D934-B639-730A5E4377C4}"/>
                </a:ext>
              </a:extLst>
            </p:cNvPr>
            <p:cNvSpPr/>
            <p:nvPr/>
          </p:nvSpPr>
          <p:spPr bwMode="auto">
            <a:xfrm>
              <a:off x="0" y="1676399"/>
              <a:ext cx="967563" cy="1752601"/>
            </a:xfrm>
            <a:prstGeom prst="ellipse">
              <a:avLst/>
            </a:prstGeom>
            <a:noFill/>
            <a:ln w="28575" cap="sq"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vi-VN" sz="1800" b="0" i="0" u="none" strike="noStrike" cap="none" normalizeH="0" baseline="0">
                <a:ln>
                  <a:noFill/>
                </a:ln>
                <a:solidFill>
                  <a:schemeClr val="tx1"/>
                </a:solidFill>
                <a:effectLst/>
                <a:latin typeface="Arial" charset="0"/>
              </a:endParaRPr>
            </a:p>
          </p:txBody>
        </p:sp>
        <p:sp>
          <p:nvSpPr>
            <p:cNvPr id="11" name="Text Box 5">
              <a:extLst>
                <a:ext uri="{FF2B5EF4-FFF2-40B4-BE49-F238E27FC236}">
                  <a16:creationId xmlns:a16="http://schemas.microsoft.com/office/drawing/2014/main" id="{71E92543-7451-4101-C6CB-361D5A5CFAB2}"/>
                </a:ext>
              </a:extLst>
            </p:cNvPr>
            <p:cNvSpPr txBox="1">
              <a:spLocks noChangeArrowheads="1"/>
            </p:cNvSpPr>
            <p:nvPr/>
          </p:nvSpPr>
          <p:spPr bwMode="auto">
            <a:xfrm>
              <a:off x="-545804" y="2107010"/>
              <a:ext cx="73364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defTabSz="914400" eaLnBrk="0" fontAlgn="base" hangingPunct="0">
                <a:spcBef>
                  <a:spcPct val="50000"/>
                </a:spcBef>
                <a:spcAft>
                  <a:spcPct val="0"/>
                </a:spcAft>
                <a:buClrTx/>
                <a:buNone/>
              </a:pPr>
              <a:r>
                <a:rPr lang="en-US" altLang="vi-VN" sz="4800" dirty="0">
                  <a:solidFill>
                    <a:srgbClr val="0066FF"/>
                  </a:solidFill>
                  <a:latin typeface="VNI-Helve-Condense" pitchFamily="2" charset="0"/>
                </a:rPr>
                <a:t>2</a:t>
              </a:r>
            </a:p>
          </p:txBody>
        </p:sp>
      </p:grpSp>
      <p:grpSp>
        <p:nvGrpSpPr>
          <p:cNvPr id="12" name="Nhóm 11">
            <a:extLst>
              <a:ext uri="{FF2B5EF4-FFF2-40B4-BE49-F238E27FC236}">
                <a16:creationId xmlns:a16="http://schemas.microsoft.com/office/drawing/2014/main" id="{B460DB31-3CBB-A759-6EC5-DC356018E3ED}"/>
              </a:ext>
            </a:extLst>
          </p:cNvPr>
          <p:cNvGrpSpPr/>
          <p:nvPr/>
        </p:nvGrpSpPr>
        <p:grpSpPr>
          <a:xfrm>
            <a:off x="2821357" y="3889804"/>
            <a:ext cx="1507205" cy="1906766"/>
            <a:chOff x="0" y="1522235"/>
            <a:chExt cx="1507205" cy="1906766"/>
          </a:xfrm>
        </p:grpSpPr>
        <p:sp>
          <p:nvSpPr>
            <p:cNvPr id="13" name="Hình Bầu dục 12">
              <a:extLst>
                <a:ext uri="{FF2B5EF4-FFF2-40B4-BE49-F238E27FC236}">
                  <a16:creationId xmlns:a16="http://schemas.microsoft.com/office/drawing/2014/main" id="{546CDC96-842B-7320-BBC5-7E171D63E0CB}"/>
                </a:ext>
              </a:extLst>
            </p:cNvPr>
            <p:cNvSpPr/>
            <p:nvPr/>
          </p:nvSpPr>
          <p:spPr bwMode="auto">
            <a:xfrm>
              <a:off x="0" y="1522235"/>
              <a:ext cx="967563" cy="1906766"/>
            </a:xfrm>
            <a:prstGeom prst="ellipse">
              <a:avLst/>
            </a:prstGeom>
            <a:noFill/>
            <a:ln w="28575" cap="sq"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vi-VN" sz="1800" b="0" i="0" u="none" strike="noStrike" cap="none" normalizeH="0" baseline="0">
                <a:ln>
                  <a:noFill/>
                </a:ln>
                <a:solidFill>
                  <a:schemeClr val="tx1"/>
                </a:solidFill>
                <a:effectLst/>
                <a:latin typeface="Arial" charset="0"/>
              </a:endParaRPr>
            </a:p>
          </p:txBody>
        </p:sp>
        <p:sp>
          <p:nvSpPr>
            <p:cNvPr id="14" name="Text Box 5">
              <a:extLst>
                <a:ext uri="{FF2B5EF4-FFF2-40B4-BE49-F238E27FC236}">
                  <a16:creationId xmlns:a16="http://schemas.microsoft.com/office/drawing/2014/main" id="{1553491C-8B54-A028-591D-549723D0A73C}"/>
                </a:ext>
              </a:extLst>
            </p:cNvPr>
            <p:cNvSpPr txBox="1">
              <a:spLocks noChangeArrowheads="1"/>
            </p:cNvSpPr>
            <p:nvPr/>
          </p:nvSpPr>
          <p:spPr bwMode="auto">
            <a:xfrm>
              <a:off x="773558" y="1522235"/>
              <a:ext cx="73364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defTabSz="914400" eaLnBrk="0" fontAlgn="base" hangingPunct="0">
                <a:spcBef>
                  <a:spcPct val="50000"/>
                </a:spcBef>
                <a:spcAft>
                  <a:spcPct val="0"/>
                </a:spcAft>
                <a:buClrTx/>
                <a:buNone/>
              </a:pPr>
              <a:r>
                <a:rPr lang="en-US" altLang="vi-VN" sz="4800" dirty="0">
                  <a:solidFill>
                    <a:srgbClr val="0066FF"/>
                  </a:solidFill>
                  <a:latin typeface="VNI-Helve-Condense" pitchFamily="2" charset="0"/>
                </a:rPr>
                <a:t>3</a:t>
              </a:r>
            </a:p>
          </p:txBody>
        </p:sp>
      </p:grpSp>
      <p:grpSp>
        <p:nvGrpSpPr>
          <p:cNvPr id="15" name="Nhóm 14">
            <a:extLst>
              <a:ext uri="{FF2B5EF4-FFF2-40B4-BE49-F238E27FC236}">
                <a16:creationId xmlns:a16="http://schemas.microsoft.com/office/drawing/2014/main" id="{E949741F-ECD8-38E1-A991-40100B6FD30D}"/>
              </a:ext>
            </a:extLst>
          </p:cNvPr>
          <p:cNvGrpSpPr/>
          <p:nvPr/>
        </p:nvGrpSpPr>
        <p:grpSpPr>
          <a:xfrm>
            <a:off x="5854587" y="2720941"/>
            <a:ext cx="967563" cy="2502583"/>
            <a:chOff x="0" y="926417"/>
            <a:chExt cx="967563" cy="2502583"/>
          </a:xfrm>
        </p:grpSpPr>
        <p:sp>
          <p:nvSpPr>
            <p:cNvPr id="16" name="Hình Bầu dục 15">
              <a:extLst>
                <a:ext uri="{FF2B5EF4-FFF2-40B4-BE49-F238E27FC236}">
                  <a16:creationId xmlns:a16="http://schemas.microsoft.com/office/drawing/2014/main" id="{B6F27036-EE33-1979-9517-BEBA9C1BC256}"/>
                </a:ext>
              </a:extLst>
            </p:cNvPr>
            <p:cNvSpPr/>
            <p:nvPr/>
          </p:nvSpPr>
          <p:spPr bwMode="auto">
            <a:xfrm>
              <a:off x="0" y="1676399"/>
              <a:ext cx="967563" cy="1752601"/>
            </a:xfrm>
            <a:prstGeom prst="ellipse">
              <a:avLst/>
            </a:prstGeom>
            <a:noFill/>
            <a:ln w="28575" cap="sq"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vi-VN" sz="1800" b="0" i="0" u="none" strike="noStrike" cap="none" normalizeH="0" baseline="0">
                <a:ln>
                  <a:noFill/>
                </a:ln>
                <a:solidFill>
                  <a:schemeClr val="tx1"/>
                </a:solidFill>
                <a:effectLst/>
                <a:latin typeface="Arial" charset="0"/>
              </a:endParaRPr>
            </a:p>
          </p:txBody>
        </p:sp>
        <p:sp>
          <p:nvSpPr>
            <p:cNvPr id="17" name="Text Box 5">
              <a:extLst>
                <a:ext uri="{FF2B5EF4-FFF2-40B4-BE49-F238E27FC236}">
                  <a16:creationId xmlns:a16="http://schemas.microsoft.com/office/drawing/2014/main" id="{4C440CAD-7395-7688-B630-3293463C0F20}"/>
                </a:ext>
              </a:extLst>
            </p:cNvPr>
            <p:cNvSpPr txBox="1">
              <a:spLocks noChangeArrowheads="1"/>
            </p:cNvSpPr>
            <p:nvPr/>
          </p:nvSpPr>
          <p:spPr bwMode="auto">
            <a:xfrm>
              <a:off x="58947" y="926417"/>
              <a:ext cx="73364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defTabSz="914400" eaLnBrk="0" fontAlgn="base" hangingPunct="0">
                <a:spcBef>
                  <a:spcPct val="50000"/>
                </a:spcBef>
                <a:spcAft>
                  <a:spcPct val="0"/>
                </a:spcAft>
                <a:buClrTx/>
                <a:buNone/>
              </a:pPr>
              <a:r>
                <a:rPr lang="en-US" altLang="vi-VN" sz="4800" dirty="0">
                  <a:solidFill>
                    <a:srgbClr val="0066FF"/>
                  </a:solidFill>
                  <a:latin typeface="VNI-Helve-Condense" pitchFamily="2" charset="0"/>
                </a:rPr>
                <a:t>4</a:t>
              </a:r>
            </a:p>
          </p:txBody>
        </p:sp>
      </p:grpSp>
      <p:sp>
        <p:nvSpPr>
          <p:cNvPr id="18" name="Text Box 5">
            <a:extLst>
              <a:ext uri="{FF2B5EF4-FFF2-40B4-BE49-F238E27FC236}">
                <a16:creationId xmlns:a16="http://schemas.microsoft.com/office/drawing/2014/main" id="{36255AAA-AD0C-906F-37FC-D2114973828F}"/>
              </a:ext>
            </a:extLst>
          </p:cNvPr>
          <p:cNvSpPr txBox="1">
            <a:spLocks noChangeArrowheads="1"/>
          </p:cNvSpPr>
          <p:nvPr/>
        </p:nvSpPr>
        <p:spPr bwMode="auto">
          <a:xfrm>
            <a:off x="-15004" y="4109334"/>
            <a:ext cx="1291362" cy="1200329"/>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defTabSz="914400" eaLnBrk="0" fontAlgn="base" hangingPunct="0">
              <a:spcBef>
                <a:spcPct val="50000"/>
              </a:spcBef>
              <a:spcAft>
                <a:spcPct val="0"/>
              </a:spcAft>
              <a:buClrTx/>
              <a:buNone/>
            </a:pPr>
            <a:r>
              <a:rPr lang="en-US" altLang="vi-VN" sz="3600" dirty="0" err="1">
                <a:solidFill>
                  <a:srgbClr val="0066FF"/>
                </a:solidFill>
                <a:cs typeface="Arial" panose="020B0604020202020204" pitchFamily="34" charset="0"/>
              </a:rPr>
              <a:t>Công</a:t>
            </a:r>
            <a:r>
              <a:rPr lang="en-US" altLang="vi-VN" sz="3600" dirty="0">
                <a:solidFill>
                  <a:srgbClr val="0066FF"/>
                </a:solidFill>
                <a:cs typeface="Arial" panose="020B0604020202020204" pitchFamily="34" charset="0"/>
              </a:rPr>
              <a:t> </a:t>
            </a:r>
            <a:r>
              <a:rPr lang="en-US" altLang="vi-VN" sz="3600" dirty="0" err="1">
                <a:solidFill>
                  <a:srgbClr val="0066FF"/>
                </a:solidFill>
                <a:cs typeface="Arial" panose="020B0604020202020204" pitchFamily="34" charset="0"/>
              </a:rPr>
              <a:t>tắc</a:t>
            </a:r>
            <a:endParaRPr lang="en-US" altLang="vi-VN" sz="3600" dirty="0">
              <a:solidFill>
                <a:srgbClr val="0066FF"/>
              </a:solidFill>
              <a:cs typeface="Arial" panose="020B0604020202020204" pitchFamily="34" charset="0"/>
            </a:endParaRPr>
          </a:p>
        </p:txBody>
      </p:sp>
      <p:sp>
        <p:nvSpPr>
          <p:cNvPr id="19" name="Text Box 5">
            <a:extLst>
              <a:ext uri="{FF2B5EF4-FFF2-40B4-BE49-F238E27FC236}">
                <a16:creationId xmlns:a16="http://schemas.microsoft.com/office/drawing/2014/main" id="{A83EE7ED-8338-10BD-9F1D-9E41CC1A2E6D}"/>
              </a:ext>
            </a:extLst>
          </p:cNvPr>
          <p:cNvSpPr txBox="1">
            <a:spLocks noChangeArrowheads="1"/>
          </p:cNvSpPr>
          <p:nvPr/>
        </p:nvSpPr>
        <p:spPr bwMode="auto">
          <a:xfrm>
            <a:off x="3865857" y="3565775"/>
            <a:ext cx="1291362" cy="1200329"/>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defTabSz="914400" eaLnBrk="0" fontAlgn="base" hangingPunct="0">
              <a:spcBef>
                <a:spcPct val="50000"/>
              </a:spcBef>
              <a:spcAft>
                <a:spcPct val="0"/>
              </a:spcAft>
              <a:buClrTx/>
              <a:buNone/>
            </a:pPr>
            <a:r>
              <a:rPr lang="en-US" altLang="vi-VN" sz="3600" dirty="0">
                <a:solidFill>
                  <a:srgbClr val="0066FF"/>
                </a:solidFill>
                <a:cs typeface="Arial" panose="020B0604020202020204" pitchFamily="34" charset="0"/>
              </a:rPr>
              <a:t>Ổ </a:t>
            </a:r>
            <a:r>
              <a:rPr lang="en-US" altLang="vi-VN" sz="3600" dirty="0" err="1">
                <a:solidFill>
                  <a:srgbClr val="0066FF"/>
                </a:solidFill>
                <a:cs typeface="Arial" panose="020B0604020202020204" pitchFamily="34" charset="0"/>
              </a:rPr>
              <a:t>cắm</a:t>
            </a:r>
            <a:endParaRPr lang="en-US" altLang="vi-VN" sz="3600" dirty="0">
              <a:solidFill>
                <a:srgbClr val="0066FF"/>
              </a:solidFill>
              <a:cs typeface="Arial" panose="020B0604020202020204" pitchFamily="34" charset="0"/>
            </a:endParaRPr>
          </a:p>
        </p:txBody>
      </p:sp>
      <p:sp>
        <p:nvSpPr>
          <p:cNvPr id="20" name="Text Box 5">
            <a:extLst>
              <a:ext uri="{FF2B5EF4-FFF2-40B4-BE49-F238E27FC236}">
                <a16:creationId xmlns:a16="http://schemas.microsoft.com/office/drawing/2014/main" id="{6F3C95B8-B82F-1DD3-36E9-F86B5D57C02E}"/>
              </a:ext>
            </a:extLst>
          </p:cNvPr>
          <p:cNvSpPr txBox="1">
            <a:spLocks noChangeArrowheads="1"/>
          </p:cNvSpPr>
          <p:nvPr/>
        </p:nvSpPr>
        <p:spPr bwMode="auto">
          <a:xfrm>
            <a:off x="5268347" y="1520612"/>
            <a:ext cx="1291362" cy="1200329"/>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defTabSz="914400" eaLnBrk="0" fontAlgn="base" hangingPunct="0">
              <a:spcBef>
                <a:spcPct val="50000"/>
              </a:spcBef>
              <a:spcAft>
                <a:spcPct val="0"/>
              </a:spcAft>
              <a:buClrTx/>
              <a:buNone/>
            </a:pPr>
            <a:r>
              <a:rPr lang="en-US" altLang="vi-VN" sz="3600" dirty="0" err="1">
                <a:solidFill>
                  <a:srgbClr val="0066FF"/>
                </a:solidFill>
                <a:cs typeface="Arial" panose="020B0604020202020204" pitchFamily="34" charset="0"/>
              </a:rPr>
              <a:t>Bóng</a:t>
            </a:r>
            <a:r>
              <a:rPr lang="en-US" altLang="vi-VN" sz="3600" dirty="0">
                <a:solidFill>
                  <a:srgbClr val="0066FF"/>
                </a:solidFill>
                <a:cs typeface="Arial" panose="020B0604020202020204" pitchFamily="34" charset="0"/>
              </a:rPr>
              <a:t> </a:t>
            </a:r>
            <a:r>
              <a:rPr lang="en-US" altLang="vi-VN" sz="3600" dirty="0" err="1">
                <a:solidFill>
                  <a:srgbClr val="0066FF"/>
                </a:solidFill>
                <a:cs typeface="Arial" panose="020B0604020202020204" pitchFamily="34" charset="0"/>
              </a:rPr>
              <a:t>đèn</a:t>
            </a:r>
            <a:endParaRPr lang="en-US" altLang="vi-VN" sz="3600" dirty="0">
              <a:solidFill>
                <a:srgbClr val="0066FF"/>
              </a:solidFill>
              <a:cs typeface="Arial" panose="020B0604020202020204" pitchFamily="34" charset="0"/>
            </a:endParaRPr>
          </a:p>
        </p:txBody>
      </p:sp>
      <p:cxnSp>
        <p:nvCxnSpPr>
          <p:cNvPr id="22" name="Đường kết nối Mũi tên Thẳng 21">
            <a:extLst>
              <a:ext uri="{FF2B5EF4-FFF2-40B4-BE49-F238E27FC236}">
                <a16:creationId xmlns:a16="http://schemas.microsoft.com/office/drawing/2014/main" id="{D5C221F1-0409-E71A-E41C-27A6DB9DA926}"/>
              </a:ext>
            </a:extLst>
          </p:cNvPr>
          <p:cNvCxnSpPr/>
          <p:nvPr/>
        </p:nvCxnSpPr>
        <p:spPr>
          <a:xfrm flipH="1">
            <a:off x="630677" y="2540556"/>
            <a:ext cx="76731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3" name="Đường kết nối Mũi tên Thẳng 22">
            <a:extLst>
              <a:ext uri="{FF2B5EF4-FFF2-40B4-BE49-F238E27FC236}">
                <a16:creationId xmlns:a16="http://schemas.microsoft.com/office/drawing/2014/main" id="{D1DCAFD6-504D-4856-114F-DFC1C528B1A9}"/>
              </a:ext>
            </a:extLst>
          </p:cNvPr>
          <p:cNvCxnSpPr>
            <a:cxnSpLocks/>
            <a:stCxn id="19" idx="1"/>
          </p:cNvCxnSpPr>
          <p:nvPr/>
        </p:nvCxnSpPr>
        <p:spPr>
          <a:xfrm flipH="1">
            <a:off x="3277459" y="4165940"/>
            <a:ext cx="588398" cy="67724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4" name="Đường kết nối Mũi tên Thẳng 23">
            <a:extLst>
              <a:ext uri="{FF2B5EF4-FFF2-40B4-BE49-F238E27FC236}">
                <a16:creationId xmlns:a16="http://schemas.microsoft.com/office/drawing/2014/main" id="{EDBC7DD2-3352-F1BC-7521-C98FED9FDC8C}"/>
              </a:ext>
            </a:extLst>
          </p:cNvPr>
          <p:cNvCxnSpPr>
            <a:cxnSpLocks/>
          </p:cNvCxnSpPr>
          <p:nvPr/>
        </p:nvCxnSpPr>
        <p:spPr>
          <a:xfrm>
            <a:off x="5914028" y="2720941"/>
            <a:ext cx="469205" cy="178545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5" name="Đường kết nối Mũi tên Thẳng 24">
            <a:extLst>
              <a:ext uri="{FF2B5EF4-FFF2-40B4-BE49-F238E27FC236}">
                <a16:creationId xmlns:a16="http://schemas.microsoft.com/office/drawing/2014/main" id="{A70864D6-5D4D-6670-EB53-9720C34C4913}"/>
              </a:ext>
            </a:extLst>
          </p:cNvPr>
          <p:cNvCxnSpPr>
            <a:cxnSpLocks/>
          </p:cNvCxnSpPr>
          <p:nvPr/>
        </p:nvCxnSpPr>
        <p:spPr>
          <a:xfrm flipV="1">
            <a:off x="1297224" y="4735913"/>
            <a:ext cx="662160" cy="3019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2" name="WordArt 8">
            <a:extLst>
              <a:ext uri="{FF2B5EF4-FFF2-40B4-BE49-F238E27FC236}">
                <a16:creationId xmlns:a16="http://schemas.microsoft.com/office/drawing/2014/main" id="{409B00A0-F9B5-01EB-CA70-802EB347006C}"/>
              </a:ext>
            </a:extLst>
          </p:cNvPr>
          <p:cNvSpPr>
            <a:spLocks noChangeArrowheads="1" noChangeShapeType="1" noTextEdit="1"/>
          </p:cNvSpPr>
          <p:nvPr/>
        </p:nvSpPr>
        <p:spPr bwMode="auto">
          <a:xfrm>
            <a:off x="3463122" y="86757"/>
            <a:ext cx="4724013" cy="596773"/>
          </a:xfrm>
          <a:prstGeom prst="rect">
            <a:avLst/>
          </a:prstGeom>
        </p:spPr>
        <p:txBody>
          <a:bodyPr wrap="none" fromWordArt="1">
            <a:prstTxWarp prst="textPlain">
              <a:avLst>
                <a:gd name="adj" fmla="val 50000"/>
              </a:avLst>
            </a:prstTxWarp>
          </a:bodyPr>
          <a:lstStyle/>
          <a:p>
            <a:pPr algn="ctr" defTabSz="914400" eaLnBrk="0" fontAlgn="base" hangingPunct="0">
              <a:spcBef>
                <a:spcPct val="0"/>
              </a:spcBef>
              <a:spcAft>
                <a:spcPct val="0"/>
              </a:spcAft>
            </a:pPr>
            <a:r>
              <a:rPr lang="vi-VN" sz="3600" b="1" i="1" kern="10" dirty="0">
                <a:ln w="31750">
                  <a:solidFill>
                    <a:srgbClr val="FF00FF"/>
                  </a:solidFill>
                  <a:round/>
                  <a:headEnd/>
                  <a:tailEnd/>
                </a:ln>
                <a:solidFill>
                  <a:srgbClr val="FF99CC"/>
                </a:solidFill>
                <a:effectLst>
                  <a:outerShdw dist="35921" dir="2700000" algn="ctr" rotWithShape="0">
                    <a:srgbClr val="990000"/>
                  </a:outerShdw>
                </a:effectLst>
                <a:latin typeface="Arial" panose="020B0604020202020204" pitchFamily="34" charset="0"/>
                <a:cs typeface="Arial" panose="020B0604020202020204" pitchFamily="34" charset="0"/>
              </a:rPr>
              <a:t>BÀI 9: MẠCH ĐIỆN</a:t>
            </a:r>
          </a:p>
        </p:txBody>
      </p:sp>
      <p:sp>
        <p:nvSpPr>
          <p:cNvPr id="21" name="Cloud Callout 1">
            <a:extLst>
              <a:ext uri="{FF2B5EF4-FFF2-40B4-BE49-F238E27FC236}">
                <a16:creationId xmlns:a16="http://schemas.microsoft.com/office/drawing/2014/main" id="{500B5379-83C9-2C26-4CCC-70609EE3E212}"/>
              </a:ext>
            </a:extLst>
          </p:cNvPr>
          <p:cNvSpPr/>
          <p:nvPr/>
        </p:nvSpPr>
        <p:spPr>
          <a:xfrm>
            <a:off x="7416177" y="-9953"/>
            <a:ext cx="4696825" cy="6858000"/>
          </a:xfrm>
          <a:prstGeom prst="cloudCallout">
            <a:avLst>
              <a:gd name="adj1" fmla="val -130418"/>
              <a:gd name="adj2" fmla="val -2002"/>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err="1">
                <a:solidFill>
                  <a:srgbClr val="0000FF"/>
                </a:solidFill>
                <a:latin typeface="Times New Roman" panose="02020603050405020304" pitchFamily="18" charset="0"/>
                <a:cs typeface="Times New Roman" panose="02020603050405020304" pitchFamily="18" charset="0"/>
              </a:rPr>
              <a:t>Vậy</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một</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mạch</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điện</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gồm</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mấy</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phần</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tử</a:t>
            </a:r>
            <a:r>
              <a:rPr lang="en-US" sz="4000" b="1" dirty="0">
                <a:solidFill>
                  <a:srgbClr val="0000FF"/>
                </a:solidFill>
                <a:latin typeface="Times New Roman" panose="02020603050405020304" pitchFamily="18" charset="0"/>
                <a:cs typeface="Times New Roman" panose="02020603050405020304" pitchFamily="18" charset="0"/>
              </a:rPr>
              <a:t> ?</a:t>
            </a:r>
          </a:p>
        </p:txBody>
      </p:sp>
      <p:sp>
        <p:nvSpPr>
          <p:cNvPr id="26" name="Cloud Callout 1">
            <a:extLst>
              <a:ext uri="{FF2B5EF4-FFF2-40B4-BE49-F238E27FC236}">
                <a16:creationId xmlns:a16="http://schemas.microsoft.com/office/drawing/2014/main" id="{7CBF7619-034C-1056-08DD-31D65E364054}"/>
              </a:ext>
            </a:extLst>
          </p:cNvPr>
          <p:cNvSpPr/>
          <p:nvPr/>
        </p:nvSpPr>
        <p:spPr>
          <a:xfrm>
            <a:off x="7568577" y="142447"/>
            <a:ext cx="4696825" cy="6858000"/>
          </a:xfrm>
          <a:prstGeom prst="cloudCallout">
            <a:avLst>
              <a:gd name="adj1" fmla="val -130418"/>
              <a:gd name="adj2" fmla="val -2002"/>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err="1">
                <a:solidFill>
                  <a:srgbClr val="0000FF"/>
                </a:solidFill>
                <a:latin typeface="Times New Roman" panose="02020603050405020304" pitchFamily="18" charset="0"/>
                <a:cs typeface="Times New Roman" panose="02020603050405020304" pitchFamily="18" charset="0"/>
              </a:rPr>
              <a:t>một</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mạch</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điện</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gồm</a:t>
            </a:r>
            <a:r>
              <a:rPr lang="en-US" sz="4000" b="1" dirty="0">
                <a:solidFill>
                  <a:srgbClr val="0000FF"/>
                </a:solidFill>
                <a:latin typeface="Times New Roman" panose="02020603050405020304" pitchFamily="18" charset="0"/>
                <a:cs typeface="Times New Roman" panose="02020603050405020304" pitchFamily="18" charset="0"/>
              </a:rPr>
              <a:t> 3 </a:t>
            </a:r>
            <a:r>
              <a:rPr lang="en-US" sz="4000" b="1" dirty="0" err="1">
                <a:solidFill>
                  <a:srgbClr val="0000FF"/>
                </a:solidFill>
                <a:latin typeface="Times New Roman" panose="02020603050405020304" pitchFamily="18" charset="0"/>
                <a:cs typeface="Times New Roman" panose="02020603050405020304" pitchFamily="18" charset="0"/>
              </a:rPr>
              <a:t>phần</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tử</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tạo</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thành</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mạch</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khép</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kín</a:t>
            </a:r>
            <a:endParaRPr lang="en-US" sz="40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2118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circle(in)">
                                      <p:cBhvr>
                                        <p:cTn id="27" dur="20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heel(1)">
                                      <p:cBhvr>
                                        <p:cTn id="32" dur="2000"/>
                                        <p:tgtEl>
                                          <p:spTgt spid="6"/>
                                        </p:tgtEl>
                                      </p:cBhvr>
                                    </p:animEffect>
                                  </p:childTnLst>
                                </p:cTn>
                              </p:par>
                              <p:par>
                                <p:cTn id="33" presetID="21" presetClass="entr" presetSubtype="1"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heel(1)">
                                      <p:cBhvr>
                                        <p:cTn id="35" dur="2000"/>
                                        <p:tgtEl>
                                          <p:spTgt spid="22"/>
                                        </p:tgtEl>
                                      </p:cBhvr>
                                    </p:animEffect>
                                  </p:childTnLst>
                                </p:cTn>
                              </p:par>
                              <p:par>
                                <p:cTn id="36" presetID="10" presetClass="exit" presetSubtype="0" fill="hold" nodeType="withEffect">
                                  <p:stCondLst>
                                    <p:cond delay="1500"/>
                                  </p:stCondLst>
                                  <p:childTnLst>
                                    <p:animEffect transition="out" filter="fade">
                                      <p:cBhvr>
                                        <p:cTn id="37" dur="500"/>
                                        <p:tgtEl>
                                          <p:spTgt spid="8"/>
                                        </p:tgtEl>
                                      </p:cBhvr>
                                    </p:animEffect>
                                    <p:set>
                                      <p:cBhvr>
                                        <p:cTn id="38" dur="1" fill="hold">
                                          <p:stCondLst>
                                            <p:cond delay="499"/>
                                          </p:stCondLst>
                                        </p:cTn>
                                        <p:tgtEl>
                                          <p:spTgt spid="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circle(in)">
                                      <p:cBhvr>
                                        <p:cTn id="43" dur="2000"/>
                                        <p:tgtEl>
                                          <p:spTgt spid="18"/>
                                        </p:tgtEl>
                                      </p:cBhvr>
                                    </p:animEffect>
                                  </p:childTnLst>
                                </p:cTn>
                              </p:par>
                              <p:par>
                                <p:cTn id="44" presetID="6" presetClass="entr" presetSubtype="16" fill="hold"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circle(in)">
                                      <p:cBhvr>
                                        <p:cTn id="46" dur="2000"/>
                                        <p:tgtEl>
                                          <p:spTgt spid="25"/>
                                        </p:tgtEl>
                                      </p:cBhvr>
                                    </p:animEffect>
                                  </p:childTnLst>
                                </p:cTn>
                              </p:par>
                              <p:par>
                                <p:cTn id="47" presetID="1" presetClass="exit" presetSubtype="0" fill="hold" nodeType="withEffect">
                                  <p:stCondLst>
                                    <p:cond delay="1500"/>
                                  </p:stCondLst>
                                  <p:childTnLst>
                                    <p:set>
                                      <p:cBhvr>
                                        <p:cTn id="48" dur="1" fill="hold">
                                          <p:stCondLst>
                                            <p:cond delay="0"/>
                                          </p:stCondLst>
                                        </p:cTn>
                                        <p:tgtEl>
                                          <p:spTgt spid="9"/>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21" presetClass="entr" presetSubtype="1"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wheel(1)">
                                      <p:cBhvr>
                                        <p:cTn id="53" dur="2000"/>
                                        <p:tgtEl>
                                          <p:spTgt spid="19"/>
                                        </p:tgtEl>
                                      </p:cBhvr>
                                    </p:animEffect>
                                  </p:childTnLst>
                                </p:cTn>
                              </p:par>
                              <p:par>
                                <p:cTn id="54" presetID="21" presetClass="entr" presetSubtype="1" fill="hold"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heel(1)">
                                      <p:cBhvr>
                                        <p:cTn id="56" dur="2000"/>
                                        <p:tgtEl>
                                          <p:spTgt spid="23"/>
                                        </p:tgtEl>
                                      </p:cBhvr>
                                    </p:animEffect>
                                  </p:childTnLst>
                                </p:cTn>
                              </p:par>
                              <p:par>
                                <p:cTn id="57" presetID="10" presetClass="exit" presetSubtype="0" fill="hold" nodeType="withEffect">
                                  <p:stCondLst>
                                    <p:cond delay="1500"/>
                                  </p:stCondLst>
                                  <p:childTnLst>
                                    <p:animEffect transition="out" filter="fade">
                                      <p:cBhvr>
                                        <p:cTn id="58" dur="500"/>
                                        <p:tgtEl>
                                          <p:spTgt spid="12"/>
                                        </p:tgtEl>
                                      </p:cBhvr>
                                    </p:animEffect>
                                    <p:set>
                                      <p:cBhvr>
                                        <p:cTn id="59" dur="1" fill="hold">
                                          <p:stCondLst>
                                            <p:cond delay="499"/>
                                          </p:stCondLst>
                                        </p:cTn>
                                        <p:tgtEl>
                                          <p:spTgt spid="12"/>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21" presetClass="entr" presetSubtype="1" fill="hold" grpId="0" nodeType="click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wheel(1)">
                                      <p:cBhvr>
                                        <p:cTn id="64" dur="2000"/>
                                        <p:tgtEl>
                                          <p:spTgt spid="20"/>
                                        </p:tgtEl>
                                      </p:cBhvr>
                                    </p:animEffect>
                                  </p:childTnLst>
                                </p:cTn>
                              </p:par>
                              <p:par>
                                <p:cTn id="65" presetID="21" presetClass="entr" presetSubtype="1" fill="hold" nodeType="with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heel(1)">
                                      <p:cBhvr>
                                        <p:cTn id="67" dur="2000"/>
                                        <p:tgtEl>
                                          <p:spTgt spid="24"/>
                                        </p:tgtEl>
                                      </p:cBhvr>
                                    </p:animEffect>
                                  </p:childTnLst>
                                </p:cTn>
                              </p:par>
                              <p:par>
                                <p:cTn id="68" presetID="10" presetClass="exit" presetSubtype="0" fill="hold" nodeType="withEffect">
                                  <p:stCondLst>
                                    <p:cond delay="1500"/>
                                  </p:stCondLst>
                                  <p:childTnLst>
                                    <p:animEffect transition="out" filter="fade">
                                      <p:cBhvr>
                                        <p:cTn id="69" dur="500"/>
                                        <p:tgtEl>
                                          <p:spTgt spid="15"/>
                                        </p:tgtEl>
                                      </p:cBhvr>
                                    </p:animEffect>
                                    <p:set>
                                      <p:cBhvr>
                                        <p:cTn id="70" dur="1" fill="hold">
                                          <p:stCondLst>
                                            <p:cond delay="499"/>
                                          </p:stCondLst>
                                        </p:cTn>
                                        <p:tgtEl>
                                          <p:spTgt spid="15"/>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21" presetClass="entr" presetSubtype="1" fill="hold" grpId="0" nodeType="click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wheel(1)">
                                      <p:cBhvr>
                                        <p:cTn id="75" dur="2000"/>
                                        <p:tgtEl>
                                          <p:spTgt spid="21"/>
                                        </p:tgtEl>
                                      </p:cBhvr>
                                    </p:animEffect>
                                  </p:childTnLst>
                                </p:cTn>
                              </p:par>
                            </p:childTnLst>
                          </p:cTn>
                        </p:par>
                      </p:childTnLst>
                    </p:cTn>
                  </p:par>
                  <p:par>
                    <p:cTn id="76" fill="hold">
                      <p:stCondLst>
                        <p:cond delay="indefinite"/>
                      </p:stCondLst>
                      <p:childTnLst>
                        <p:par>
                          <p:cTn id="77" fill="hold">
                            <p:stCondLst>
                              <p:cond delay="0"/>
                            </p:stCondLst>
                            <p:childTnLst>
                              <p:par>
                                <p:cTn id="78" presetID="21" presetClass="entr" presetSubtype="1" fill="hold" grpId="0" nodeType="clickEffect">
                                  <p:stCondLst>
                                    <p:cond delay="0"/>
                                  </p:stCondLst>
                                  <p:childTnLst>
                                    <p:set>
                                      <p:cBhvr>
                                        <p:cTn id="79" dur="1" fill="hold">
                                          <p:stCondLst>
                                            <p:cond delay="0"/>
                                          </p:stCondLst>
                                        </p:cTn>
                                        <p:tgtEl>
                                          <p:spTgt spid="26"/>
                                        </p:tgtEl>
                                        <p:attrNameLst>
                                          <p:attrName>style.visibility</p:attrName>
                                        </p:attrNameLst>
                                      </p:cBhvr>
                                      <p:to>
                                        <p:strVal val="visible"/>
                                      </p:to>
                                    </p:set>
                                    <p:animEffect transition="in" filter="wheel(1)">
                                      <p:cBhvr>
                                        <p:cTn id="80"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8" grpId="0" animBg="1"/>
      <p:bldP spid="19" grpId="0" animBg="1"/>
      <p:bldP spid="20" grpId="0" animBg="1"/>
      <p:bldP spid="21" grpId="0" animBg="1"/>
      <p:bldP spid="26"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AutoShape 2">
            <a:extLst>
              <a:ext uri="{FF2B5EF4-FFF2-40B4-BE49-F238E27FC236}">
                <a16:creationId xmlns:a16="http://schemas.microsoft.com/office/drawing/2014/main" id="{4F56AE47-D66C-4187-9980-0C30D36C128B}"/>
              </a:ext>
            </a:extLst>
          </p:cNvPr>
          <p:cNvSpPr>
            <a:spLocks noGrp="1" noChangeArrowheads="1"/>
          </p:cNvSpPr>
          <p:nvPr>
            <p:ph type="ctrTitle"/>
          </p:nvPr>
        </p:nvSpPr>
        <p:spPr>
          <a:xfrm>
            <a:off x="2" y="682152"/>
            <a:ext cx="12191998" cy="784225"/>
          </a:xfrm>
        </p:spPr>
        <p:txBody>
          <a:bodyPr/>
          <a:lstStyle/>
          <a:p>
            <a:pPr algn="l"/>
            <a:r>
              <a:rPr lang="vi-VN" sz="4000" b="1" dirty="0">
                <a:solidFill>
                  <a:srgbClr val="FF0000"/>
                </a:solidFill>
              </a:rPr>
              <a:t>2. CÁC BỘ PHẬN CHÍNH CỦA MẠCH ĐIỆN</a:t>
            </a:r>
            <a:endParaRPr lang="vi-VN" altLang="vi-VN" sz="4000" b="1" dirty="0">
              <a:solidFill>
                <a:srgbClr val="FF0000"/>
              </a:solidFill>
              <a:latin typeface="Times New Roman" panose="02020603050405020304" pitchFamily="18" charset="0"/>
              <a:cs typeface="Times New Roman" panose="02020603050405020304" pitchFamily="18" charset="0"/>
            </a:endParaRPr>
          </a:p>
        </p:txBody>
      </p:sp>
      <p:sp>
        <p:nvSpPr>
          <p:cNvPr id="5" name="WordArt 8">
            <a:extLst>
              <a:ext uri="{FF2B5EF4-FFF2-40B4-BE49-F238E27FC236}">
                <a16:creationId xmlns:a16="http://schemas.microsoft.com/office/drawing/2014/main" id="{BD41CE17-BDAF-6154-54E4-2C743476ABF4}"/>
              </a:ext>
            </a:extLst>
          </p:cNvPr>
          <p:cNvSpPr>
            <a:spLocks noChangeArrowheads="1" noChangeShapeType="1" noTextEdit="1"/>
          </p:cNvSpPr>
          <p:nvPr/>
        </p:nvSpPr>
        <p:spPr bwMode="auto">
          <a:xfrm>
            <a:off x="3463122" y="86757"/>
            <a:ext cx="4724013" cy="596773"/>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3600" b="1" i="1" u="none" strike="noStrike" kern="10" cap="none" spc="0" normalizeH="0" baseline="0" noProof="0" dirty="0">
                <a:ln w="31750">
                  <a:solidFill>
                    <a:srgbClr val="FF00FF"/>
                  </a:solidFill>
                  <a:round/>
                  <a:headEnd/>
                  <a:tailEnd/>
                </a:ln>
                <a:solidFill>
                  <a:srgbClr val="FF99CC"/>
                </a:solidFill>
                <a:effectLst>
                  <a:outerShdw dist="35921" dir="2700000" algn="ctr" rotWithShape="0">
                    <a:srgbClr val="990000"/>
                  </a:outerShdw>
                </a:effectLst>
                <a:uLnTx/>
                <a:uFillTx/>
                <a:latin typeface="Arial" panose="020B0604020202020204" pitchFamily="34" charset="0"/>
                <a:ea typeface="+mn-ea"/>
                <a:cs typeface="Arial" panose="020B0604020202020204" pitchFamily="34" charset="0"/>
              </a:rPr>
              <a:t>BÀI 9: MẠCH ĐIỆN</a:t>
            </a:r>
          </a:p>
        </p:txBody>
      </p:sp>
      <p:pic>
        <p:nvPicPr>
          <p:cNvPr id="37" name="Picture 15">
            <a:extLst>
              <a:ext uri="{FF2B5EF4-FFF2-40B4-BE49-F238E27FC236}">
                <a16:creationId xmlns:a16="http://schemas.microsoft.com/office/drawing/2014/main" id="{91ACA1D5-606C-D8FF-2414-5CE7160A3B6C}"/>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226060" y="734590"/>
            <a:ext cx="878033" cy="644236"/>
          </a:xfrm>
          <a:prstGeom prst="rect">
            <a:avLst/>
          </a:prstGeom>
          <a:noFill/>
          <a:extLst>
            <a:ext uri="{909E8E84-426E-40DD-AFC4-6F175D3DCCD1}">
              <a14:hiddenFill xmlns:a14="http://schemas.microsoft.com/office/drawing/2010/main">
                <a:solidFill>
                  <a:srgbClr val="FFFFFF"/>
                </a:solidFill>
              </a14:hiddenFill>
            </a:ext>
          </a:extLst>
        </p:spPr>
      </p:pic>
      <p:sp>
        <p:nvSpPr>
          <p:cNvPr id="2" name="Hộp Văn bản 1">
            <a:extLst>
              <a:ext uri="{FF2B5EF4-FFF2-40B4-BE49-F238E27FC236}">
                <a16:creationId xmlns:a16="http://schemas.microsoft.com/office/drawing/2014/main" id="{96447132-1A7B-3D15-838B-4EDDC6AC786F}"/>
              </a:ext>
            </a:extLst>
          </p:cNvPr>
          <p:cNvSpPr txBox="1"/>
          <p:nvPr/>
        </p:nvSpPr>
        <p:spPr>
          <a:xfrm>
            <a:off x="362699" y="1466377"/>
            <a:ext cx="3998436" cy="523220"/>
          </a:xfrm>
          <a:prstGeom prst="rect">
            <a:avLst/>
          </a:prstGeom>
          <a:noFill/>
        </p:spPr>
        <p:txBody>
          <a:bodyPr wrap="square">
            <a:spAutoFit/>
          </a:bodyPr>
          <a:lstStyle/>
          <a:p>
            <a:r>
              <a:rPr lang="vi-VN" sz="2800" dirty="0">
                <a:solidFill>
                  <a:srgbClr val="FF0000"/>
                </a:solidFill>
              </a:rPr>
              <a:t>2.5. Dây dẫn điện:</a:t>
            </a:r>
          </a:p>
        </p:txBody>
      </p:sp>
      <p:sp>
        <p:nvSpPr>
          <p:cNvPr id="7" name="Hộp Văn bản 6">
            <a:extLst>
              <a:ext uri="{FF2B5EF4-FFF2-40B4-BE49-F238E27FC236}">
                <a16:creationId xmlns:a16="http://schemas.microsoft.com/office/drawing/2014/main" id="{DC23DF75-16E1-84D2-2A83-470A967822F6}"/>
              </a:ext>
            </a:extLst>
          </p:cNvPr>
          <p:cNvSpPr txBox="1"/>
          <p:nvPr/>
        </p:nvSpPr>
        <p:spPr>
          <a:xfrm>
            <a:off x="0" y="1989597"/>
            <a:ext cx="12191999" cy="4524315"/>
          </a:xfrm>
          <a:prstGeom prst="rect">
            <a:avLst/>
          </a:prstGeom>
          <a:noFill/>
        </p:spPr>
        <p:txBody>
          <a:bodyPr wrap="square">
            <a:spAutoFit/>
          </a:bodyPr>
          <a:lstStyle/>
          <a:p>
            <a:r>
              <a:rPr lang="vi-VN" sz="3600" dirty="0">
                <a:solidFill>
                  <a:srgbClr val="0000FF"/>
                </a:solidFill>
                <a:effectLst/>
              </a:rPr>
              <a:t>Dây dẫn điện có chức năng kết nối các bộ phận (thiết bị) của mạch điện để tạo thành mạch kín cho dòng điện chạy qua khi mạch điện hoạt động. </a:t>
            </a:r>
          </a:p>
          <a:p>
            <a:pPr marL="571500" indent="-571500">
              <a:buFont typeface="Sitka Small" panose="02000505000000020004" pitchFamily="2" charset="0"/>
              <a:buChar char="-"/>
            </a:pPr>
            <a:r>
              <a:rPr lang="en-US" sz="3600" dirty="0" err="1">
                <a:solidFill>
                  <a:srgbClr val="0000FF"/>
                </a:solidFill>
                <a:effectLst>
                  <a:outerShdw blurRad="38100" dist="38100" dir="2700000" algn="tl">
                    <a:srgbClr val="000000"/>
                  </a:outerShdw>
                </a:effectLst>
                <a:latin typeface="VNI-Times" pitchFamily="2" charset="0"/>
              </a:rPr>
              <a:t>Maïch</a:t>
            </a:r>
            <a:r>
              <a:rPr lang="en-US" sz="3600" dirty="0">
                <a:solidFill>
                  <a:srgbClr val="0000FF"/>
                </a:solidFill>
                <a:effectLst>
                  <a:outerShdw blurRad="38100" dist="38100" dir="2700000" algn="tl">
                    <a:srgbClr val="000000"/>
                  </a:outerShdw>
                </a:effectLst>
                <a:latin typeface="VNI-Times" pitchFamily="2" charset="0"/>
              </a:rPr>
              <a:t> </a:t>
            </a:r>
            <a:r>
              <a:rPr lang="en-US" sz="3600" dirty="0" err="1">
                <a:solidFill>
                  <a:srgbClr val="0000FF"/>
                </a:solidFill>
                <a:effectLst>
                  <a:outerShdw blurRad="38100" dist="38100" dir="2700000" algn="tl">
                    <a:srgbClr val="000000"/>
                  </a:outerShdw>
                </a:effectLst>
                <a:latin typeface="VNI-Times" pitchFamily="2" charset="0"/>
              </a:rPr>
              <a:t>chính</a:t>
            </a:r>
            <a:r>
              <a:rPr lang="en-US" sz="3600" dirty="0">
                <a:solidFill>
                  <a:srgbClr val="0000FF"/>
                </a:solidFill>
                <a:latin typeface="VNI-Times" pitchFamily="2" charset="0"/>
              </a:rPr>
              <a:t> (</a:t>
            </a:r>
            <a:r>
              <a:rPr lang="en-US" sz="3600" i="1" dirty="0" err="1">
                <a:solidFill>
                  <a:srgbClr val="0000FF"/>
                </a:solidFill>
                <a:latin typeface="VNI-Times" pitchFamily="2" charset="0"/>
              </a:rPr>
              <a:t>ñöôøng</a:t>
            </a:r>
            <a:r>
              <a:rPr lang="en-US" sz="3600" i="1" dirty="0">
                <a:solidFill>
                  <a:srgbClr val="0000FF"/>
                </a:solidFill>
                <a:latin typeface="VNI-Times" pitchFamily="2" charset="0"/>
              </a:rPr>
              <a:t> </a:t>
            </a:r>
            <a:r>
              <a:rPr lang="en-US" sz="3600" i="1" dirty="0" err="1">
                <a:solidFill>
                  <a:srgbClr val="0000FF"/>
                </a:solidFill>
                <a:latin typeface="VNI-Times" pitchFamily="2" charset="0"/>
              </a:rPr>
              <a:t>daây</a:t>
            </a:r>
            <a:r>
              <a:rPr lang="en-US" sz="3600" i="1" dirty="0">
                <a:solidFill>
                  <a:srgbClr val="0000FF"/>
                </a:solidFill>
                <a:latin typeface="VNI-Times" pitchFamily="2" charset="0"/>
              </a:rPr>
              <a:t> </a:t>
            </a:r>
            <a:r>
              <a:rPr lang="en-US" sz="3600" i="1" dirty="0" err="1">
                <a:solidFill>
                  <a:srgbClr val="0000FF"/>
                </a:solidFill>
                <a:latin typeface="VNI-Times" pitchFamily="2" charset="0"/>
              </a:rPr>
              <a:t>chính</a:t>
            </a:r>
            <a:r>
              <a:rPr lang="en-US" sz="3600" dirty="0">
                <a:solidFill>
                  <a:srgbClr val="0000FF"/>
                </a:solidFill>
                <a:latin typeface="VNI-Times" pitchFamily="2" charset="0"/>
              </a:rPr>
              <a:t>) </a:t>
            </a:r>
            <a:r>
              <a:rPr lang="en-US" sz="3600" dirty="0" err="1">
                <a:solidFill>
                  <a:srgbClr val="0000FF"/>
                </a:solidFill>
                <a:latin typeface="VNI-Times" pitchFamily="2" charset="0"/>
              </a:rPr>
              <a:t>daãn</a:t>
            </a:r>
            <a:r>
              <a:rPr lang="en-US" sz="3600" dirty="0">
                <a:solidFill>
                  <a:srgbClr val="0000FF"/>
                </a:solidFill>
                <a:latin typeface="VNI-Times" pitchFamily="2" charset="0"/>
              </a:rPr>
              <a:t> </a:t>
            </a:r>
            <a:r>
              <a:rPr lang="en-US" sz="3600" dirty="0" err="1">
                <a:solidFill>
                  <a:srgbClr val="0000FF"/>
                </a:solidFill>
                <a:latin typeface="VNI-Times" pitchFamily="2" charset="0"/>
              </a:rPr>
              <a:t>töø</a:t>
            </a:r>
            <a:r>
              <a:rPr lang="en-US" sz="3600" dirty="0">
                <a:solidFill>
                  <a:srgbClr val="0000FF"/>
                </a:solidFill>
                <a:latin typeface="VNI-Times" pitchFamily="2" charset="0"/>
              </a:rPr>
              <a:t> </a:t>
            </a:r>
            <a:r>
              <a:rPr lang="en-US" sz="3600" dirty="0" err="1">
                <a:solidFill>
                  <a:srgbClr val="0000FF"/>
                </a:solidFill>
                <a:latin typeface="VNI-Times" pitchFamily="2" charset="0"/>
              </a:rPr>
              <a:t>coâng</a:t>
            </a:r>
            <a:r>
              <a:rPr lang="en-US" sz="3600" dirty="0">
                <a:solidFill>
                  <a:srgbClr val="0000FF"/>
                </a:solidFill>
                <a:latin typeface="VNI-Times" pitchFamily="2" charset="0"/>
              </a:rPr>
              <a:t> </a:t>
            </a:r>
            <a:r>
              <a:rPr lang="en-US" sz="3600" dirty="0" err="1">
                <a:solidFill>
                  <a:srgbClr val="0000FF"/>
                </a:solidFill>
                <a:latin typeface="VNI-Times" pitchFamily="2" charset="0"/>
              </a:rPr>
              <a:t>tô</a:t>
            </a:r>
            <a:r>
              <a:rPr lang="en-US" sz="3600" dirty="0">
                <a:solidFill>
                  <a:srgbClr val="0000FF"/>
                </a:solidFill>
                <a:latin typeface="VNI-Times" pitchFamily="2" charset="0"/>
              </a:rPr>
              <a:t> </a:t>
            </a:r>
            <a:r>
              <a:rPr lang="en-US" sz="3600" dirty="0" err="1">
                <a:solidFill>
                  <a:srgbClr val="0000FF"/>
                </a:solidFill>
                <a:latin typeface="VNI-Times" pitchFamily="2" charset="0"/>
              </a:rPr>
              <a:t>ñieän</a:t>
            </a:r>
            <a:r>
              <a:rPr lang="en-US" sz="3600" dirty="0">
                <a:solidFill>
                  <a:srgbClr val="0000FF"/>
                </a:solidFill>
                <a:latin typeface="VNI-Times" pitchFamily="2" charset="0"/>
              </a:rPr>
              <a:t> </a:t>
            </a:r>
            <a:r>
              <a:rPr lang="en-US" sz="3600" dirty="0" err="1">
                <a:solidFill>
                  <a:srgbClr val="0000FF"/>
                </a:solidFill>
                <a:latin typeface="VNI-Times" pitchFamily="2" charset="0"/>
              </a:rPr>
              <a:t>ñi</a:t>
            </a:r>
            <a:r>
              <a:rPr lang="en-US" sz="3600" dirty="0">
                <a:solidFill>
                  <a:srgbClr val="0000FF"/>
                </a:solidFill>
                <a:latin typeface="VNI-Times" pitchFamily="2" charset="0"/>
              </a:rPr>
              <a:t> </a:t>
            </a:r>
            <a:r>
              <a:rPr lang="en-US" sz="3600" dirty="0" err="1">
                <a:solidFill>
                  <a:srgbClr val="0000FF"/>
                </a:solidFill>
                <a:latin typeface="VNI-Times" pitchFamily="2" charset="0"/>
              </a:rPr>
              <a:t>ñeán</a:t>
            </a:r>
            <a:r>
              <a:rPr lang="en-US" sz="3600" dirty="0">
                <a:solidFill>
                  <a:srgbClr val="0000FF"/>
                </a:solidFill>
                <a:latin typeface="VNI-Times" pitchFamily="2" charset="0"/>
              </a:rPr>
              <a:t> </a:t>
            </a:r>
            <a:r>
              <a:rPr lang="en-US" sz="3600" dirty="0" err="1">
                <a:solidFill>
                  <a:srgbClr val="0000FF"/>
                </a:solidFill>
                <a:latin typeface="VNI-Times" pitchFamily="2" charset="0"/>
              </a:rPr>
              <a:t>taát</a:t>
            </a:r>
            <a:r>
              <a:rPr lang="en-US" sz="3600" dirty="0">
                <a:solidFill>
                  <a:srgbClr val="0000FF"/>
                </a:solidFill>
                <a:latin typeface="VNI-Times" pitchFamily="2" charset="0"/>
              </a:rPr>
              <a:t> </a:t>
            </a:r>
            <a:r>
              <a:rPr lang="en-US" sz="3600" dirty="0" err="1">
                <a:solidFill>
                  <a:srgbClr val="0000FF"/>
                </a:solidFill>
                <a:latin typeface="VNI-Times" pitchFamily="2" charset="0"/>
              </a:rPr>
              <a:t>caû</a:t>
            </a:r>
            <a:r>
              <a:rPr lang="en-US" sz="3600" dirty="0">
                <a:solidFill>
                  <a:srgbClr val="0000FF"/>
                </a:solidFill>
                <a:latin typeface="VNI-Times" pitchFamily="2" charset="0"/>
              </a:rPr>
              <a:t> </a:t>
            </a:r>
            <a:r>
              <a:rPr lang="en-US" sz="3600" dirty="0" err="1">
                <a:solidFill>
                  <a:srgbClr val="0000FF"/>
                </a:solidFill>
                <a:latin typeface="VNI-Times" pitchFamily="2" charset="0"/>
              </a:rPr>
              <a:t>caùc</a:t>
            </a:r>
            <a:r>
              <a:rPr lang="en-US" sz="3600" dirty="0">
                <a:solidFill>
                  <a:srgbClr val="0000FF"/>
                </a:solidFill>
                <a:latin typeface="VNI-Times" pitchFamily="2" charset="0"/>
              </a:rPr>
              <a:t> </a:t>
            </a:r>
            <a:r>
              <a:rPr lang="en-US" sz="3600" dirty="0" err="1">
                <a:solidFill>
                  <a:srgbClr val="0000FF"/>
                </a:solidFill>
                <a:latin typeface="VNI-Times" pitchFamily="2" charset="0"/>
              </a:rPr>
              <a:t>gian</a:t>
            </a:r>
            <a:r>
              <a:rPr lang="en-US" sz="3600" dirty="0">
                <a:solidFill>
                  <a:srgbClr val="0000FF"/>
                </a:solidFill>
                <a:latin typeface="VNI-Times" pitchFamily="2" charset="0"/>
              </a:rPr>
              <a:t> </a:t>
            </a:r>
            <a:r>
              <a:rPr lang="en-US" sz="3600" dirty="0" err="1">
                <a:solidFill>
                  <a:srgbClr val="0000FF"/>
                </a:solidFill>
                <a:latin typeface="VNI-Times" pitchFamily="2" charset="0"/>
              </a:rPr>
              <a:t>phoøng</a:t>
            </a:r>
            <a:r>
              <a:rPr lang="en-US" sz="3600" dirty="0">
                <a:solidFill>
                  <a:srgbClr val="0000FF"/>
                </a:solidFill>
                <a:latin typeface="VNI-Times" pitchFamily="2" charset="0"/>
              </a:rPr>
              <a:t> </a:t>
            </a:r>
            <a:r>
              <a:rPr lang="en-US" sz="3600" dirty="0" err="1">
                <a:solidFill>
                  <a:srgbClr val="0000FF"/>
                </a:solidFill>
                <a:latin typeface="VNI-Times" pitchFamily="2" charset="0"/>
              </a:rPr>
              <a:t>caàn</a:t>
            </a:r>
            <a:r>
              <a:rPr lang="en-US" sz="3600" dirty="0">
                <a:solidFill>
                  <a:srgbClr val="0000FF"/>
                </a:solidFill>
                <a:latin typeface="VNI-Times" pitchFamily="2" charset="0"/>
              </a:rPr>
              <a:t> </a:t>
            </a:r>
            <a:r>
              <a:rPr lang="en-US" sz="3600" dirty="0" err="1">
                <a:solidFill>
                  <a:srgbClr val="0000FF"/>
                </a:solidFill>
                <a:latin typeface="VNI-Times" pitchFamily="2" charset="0"/>
              </a:rPr>
              <a:t>ñöôïc</a:t>
            </a:r>
            <a:r>
              <a:rPr lang="en-US" sz="3600" dirty="0">
                <a:solidFill>
                  <a:srgbClr val="0000FF"/>
                </a:solidFill>
                <a:latin typeface="VNI-Times" pitchFamily="2" charset="0"/>
              </a:rPr>
              <a:t> </a:t>
            </a:r>
            <a:r>
              <a:rPr lang="en-US" sz="3600" dirty="0" err="1">
                <a:solidFill>
                  <a:srgbClr val="0000FF"/>
                </a:solidFill>
                <a:latin typeface="VNI-Times" pitchFamily="2" charset="0"/>
              </a:rPr>
              <a:t>cung</a:t>
            </a:r>
            <a:r>
              <a:rPr lang="en-US" sz="3600" dirty="0">
                <a:solidFill>
                  <a:srgbClr val="0000FF"/>
                </a:solidFill>
                <a:latin typeface="VNI-Times" pitchFamily="2" charset="0"/>
              </a:rPr>
              <a:t> </a:t>
            </a:r>
            <a:r>
              <a:rPr lang="en-US" sz="3600" dirty="0" err="1">
                <a:solidFill>
                  <a:srgbClr val="0000FF"/>
                </a:solidFill>
                <a:latin typeface="VNI-Times" pitchFamily="2" charset="0"/>
              </a:rPr>
              <a:t>caáp</a:t>
            </a:r>
            <a:r>
              <a:rPr lang="en-US" sz="3600" dirty="0">
                <a:solidFill>
                  <a:srgbClr val="0000FF"/>
                </a:solidFill>
                <a:latin typeface="VNI-Times" pitchFamily="2" charset="0"/>
              </a:rPr>
              <a:t> </a:t>
            </a:r>
            <a:r>
              <a:rPr lang="en-US" sz="3600" dirty="0" err="1">
                <a:solidFill>
                  <a:srgbClr val="0000FF"/>
                </a:solidFill>
                <a:latin typeface="VNI-Times" pitchFamily="2" charset="0"/>
              </a:rPr>
              <a:t>ñieän</a:t>
            </a:r>
            <a:r>
              <a:rPr lang="en-US" sz="3600" dirty="0">
                <a:solidFill>
                  <a:srgbClr val="0000FF"/>
                </a:solidFill>
                <a:latin typeface="VNI-Times" pitchFamily="2" charset="0"/>
              </a:rPr>
              <a:t>.</a:t>
            </a:r>
          </a:p>
          <a:p>
            <a:pPr marL="571500" indent="-571500">
              <a:buFont typeface="Sitka Small" panose="02000505000000020004" pitchFamily="2" charset="0"/>
              <a:buChar char="-"/>
            </a:pPr>
            <a:r>
              <a:rPr lang="en-US" sz="3600" dirty="0" err="1">
                <a:solidFill>
                  <a:srgbClr val="0000FF"/>
                </a:solidFill>
                <a:effectLst>
                  <a:outerShdw blurRad="38100" dist="38100" dir="2700000" algn="tl">
                    <a:srgbClr val="000000"/>
                  </a:outerShdw>
                </a:effectLst>
                <a:latin typeface="VNI-Times" pitchFamily="2" charset="0"/>
              </a:rPr>
              <a:t>Maïch</a:t>
            </a:r>
            <a:r>
              <a:rPr lang="en-US" sz="3600" dirty="0">
                <a:solidFill>
                  <a:srgbClr val="0000FF"/>
                </a:solidFill>
                <a:effectLst>
                  <a:outerShdw blurRad="38100" dist="38100" dir="2700000" algn="tl">
                    <a:srgbClr val="000000"/>
                  </a:outerShdw>
                </a:effectLst>
                <a:latin typeface="VNI-Times" pitchFamily="2" charset="0"/>
              </a:rPr>
              <a:t> </a:t>
            </a:r>
            <a:r>
              <a:rPr lang="en-US" sz="3600" dirty="0" err="1">
                <a:solidFill>
                  <a:srgbClr val="0000FF"/>
                </a:solidFill>
                <a:effectLst>
                  <a:outerShdw blurRad="38100" dist="38100" dir="2700000" algn="tl">
                    <a:srgbClr val="000000"/>
                  </a:outerShdw>
                </a:effectLst>
                <a:latin typeface="VNI-Times" pitchFamily="2" charset="0"/>
              </a:rPr>
              <a:t>nhaùnh</a:t>
            </a:r>
            <a:r>
              <a:rPr lang="en-US" sz="3600" dirty="0">
                <a:solidFill>
                  <a:srgbClr val="0000FF"/>
                </a:solidFill>
                <a:latin typeface="VNI-Times" pitchFamily="2" charset="0"/>
              </a:rPr>
              <a:t> (</a:t>
            </a:r>
            <a:r>
              <a:rPr lang="en-US" sz="3600" i="1" dirty="0" err="1">
                <a:solidFill>
                  <a:srgbClr val="0000FF"/>
                </a:solidFill>
                <a:latin typeface="VNI-Times" pitchFamily="2" charset="0"/>
              </a:rPr>
              <a:t>ñöôøng</a:t>
            </a:r>
            <a:r>
              <a:rPr lang="en-US" sz="3600" i="1" dirty="0">
                <a:solidFill>
                  <a:srgbClr val="0000FF"/>
                </a:solidFill>
                <a:latin typeface="VNI-Times" pitchFamily="2" charset="0"/>
              </a:rPr>
              <a:t> </a:t>
            </a:r>
            <a:r>
              <a:rPr lang="en-US" sz="3600" i="1" dirty="0" err="1">
                <a:solidFill>
                  <a:srgbClr val="0000FF"/>
                </a:solidFill>
                <a:latin typeface="VNI-Times" pitchFamily="2" charset="0"/>
              </a:rPr>
              <a:t>daây</a:t>
            </a:r>
            <a:r>
              <a:rPr lang="en-US" sz="3600" i="1" dirty="0">
                <a:solidFill>
                  <a:srgbClr val="0000FF"/>
                </a:solidFill>
                <a:latin typeface="VNI-Times" pitchFamily="2" charset="0"/>
              </a:rPr>
              <a:t> </a:t>
            </a:r>
            <a:r>
              <a:rPr lang="en-US" sz="3600" i="1" dirty="0" err="1">
                <a:solidFill>
                  <a:srgbClr val="0000FF"/>
                </a:solidFill>
                <a:latin typeface="VNI-Times" pitchFamily="2" charset="0"/>
              </a:rPr>
              <a:t>nhaùnh</a:t>
            </a:r>
            <a:r>
              <a:rPr lang="en-US" sz="3600" dirty="0">
                <a:solidFill>
                  <a:srgbClr val="0000FF"/>
                </a:solidFill>
                <a:latin typeface="VNI-Times" pitchFamily="2" charset="0"/>
              </a:rPr>
              <a:t>) </a:t>
            </a:r>
            <a:r>
              <a:rPr lang="en-US" sz="3600" dirty="0" err="1">
                <a:solidFill>
                  <a:srgbClr val="0000FF"/>
                </a:solidFill>
                <a:latin typeface="VNI-Times" pitchFamily="2" charset="0"/>
              </a:rPr>
              <a:t>reõ</a:t>
            </a:r>
            <a:r>
              <a:rPr lang="en-US" sz="3600" dirty="0">
                <a:solidFill>
                  <a:srgbClr val="0000FF"/>
                </a:solidFill>
                <a:latin typeface="VNI-Times" pitchFamily="2" charset="0"/>
              </a:rPr>
              <a:t> </a:t>
            </a:r>
            <a:r>
              <a:rPr lang="en-US" sz="3600" dirty="0" err="1">
                <a:solidFill>
                  <a:srgbClr val="0000FF"/>
                </a:solidFill>
                <a:latin typeface="VNI-Times" pitchFamily="2" charset="0"/>
              </a:rPr>
              <a:t>töø</a:t>
            </a:r>
            <a:r>
              <a:rPr lang="en-US" sz="3600" dirty="0">
                <a:solidFill>
                  <a:srgbClr val="0000FF"/>
                </a:solidFill>
                <a:latin typeface="VNI-Times" pitchFamily="2" charset="0"/>
              </a:rPr>
              <a:t> </a:t>
            </a:r>
            <a:r>
              <a:rPr lang="en-US" sz="3600" dirty="0" err="1">
                <a:solidFill>
                  <a:srgbClr val="0000FF"/>
                </a:solidFill>
                <a:latin typeface="VNI-Times" pitchFamily="2" charset="0"/>
              </a:rPr>
              <a:t>ñöôøng</a:t>
            </a:r>
            <a:r>
              <a:rPr lang="en-US" sz="3600" dirty="0">
                <a:solidFill>
                  <a:srgbClr val="0000FF"/>
                </a:solidFill>
                <a:latin typeface="VNI-Times" pitchFamily="2" charset="0"/>
              </a:rPr>
              <a:t> </a:t>
            </a:r>
            <a:r>
              <a:rPr lang="en-US" sz="3600" dirty="0" err="1">
                <a:solidFill>
                  <a:srgbClr val="0000FF"/>
                </a:solidFill>
                <a:latin typeface="VNI-Times" pitchFamily="2" charset="0"/>
              </a:rPr>
              <a:t>daây</a:t>
            </a:r>
            <a:r>
              <a:rPr lang="en-US" sz="3600" dirty="0">
                <a:solidFill>
                  <a:srgbClr val="0000FF"/>
                </a:solidFill>
                <a:latin typeface="VNI-Times" pitchFamily="2" charset="0"/>
              </a:rPr>
              <a:t> </a:t>
            </a:r>
            <a:r>
              <a:rPr lang="en-US" sz="3600" dirty="0" err="1">
                <a:solidFill>
                  <a:srgbClr val="0000FF"/>
                </a:solidFill>
                <a:latin typeface="VNI-Times" pitchFamily="2" charset="0"/>
              </a:rPr>
              <a:t>chính</a:t>
            </a:r>
            <a:r>
              <a:rPr lang="en-US" sz="3600" dirty="0">
                <a:solidFill>
                  <a:srgbClr val="0000FF"/>
                </a:solidFill>
                <a:latin typeface="VNI-Times" pitchFamily="2" charset="0"/>
              </a:rPr>
              <a:t> </a:t>
            </a:r>
            <a:r>
              <a:rPr lang="en-US" sz="3600" dirty="0" err="1">
                <a:solidFill>
                  <a:srgbClr val="0000FF"/>
                </a:solidFill>
                <a:latin typeface="VNI-Times" pitchFamily="2" charset="0"/>
              </a:rPr>
              <a:t>ñeán</a:t>
            </a:r>
            <a:r>
              <a:rPr lang="en-US" sz="3600" dirty="0">
                <a:solidFill>
                  <a:srgbClr val="0000FF"/>
                </a:solidFill>
                <a:latin typeface="VNI-Times" pitchFamily="2" charset="0"/>
              </a:rPr>
              <a:t> </a:t>
            </a:r>
            <a:r>
              <a:rPr lang="en-US" sz="3600" dirty="0" err="1">
                <a:solidFill>
                  <a:srgbClr val="0000FF"/>
                </a:solidFill>
                <a:latin typeface="VNI-Times" pitchFamily="2" charset="0"/>
              </a:rPr>
              <a:t>caùc</a:t>
            </a:r>
            <a:r>
              <a:rPr lang="en-US" sz="3600" dirty="0">
                <a:solidFill>
                  <a:srgbClr val="0000FF"/>
                </a:solidFill>
                <a:latin typeface="VNI-Times" pitchFamily="2" charset="0"/>
              </a:rPr>
              <a:t> </a:t>
            </a:r>
            <a:r>
              <a:rPr lang="en-US" sz="3600" dirty="0" err="1">
                <a:solidFill>
                  <a:srgbClr val="0000FF"/>
                </a:solidFill>
                <a:latin typeface="VNI-Times" pitchFamily="2" charset="0"/>
              </a:rPr>
              <a:t>thieát</a:t>
            </a:r>
            <a:r>
              <a:rPr lang="en-US" sz="3600" dirty="0">
                <a:solidFill>
                  <a:srgbClr val="0000FF"/>
                </a:solidFill>
                <a:latin typeface="VNI-Times" pitchFamily="2" charset="0"/>
              </a:rPr>
              <a:t> </a:t>
            </a:r>
            <a:r>
              <a:rPr lang="en-US" sz="3600" dirty="0" err="1">
                <a:solidFill>
                  <a:srgbClr val="0000FF"/>
                </a:solidFill>
                <a:latin typeface="VNI-Times" pitchFamily="2" charset="0"/>
              </a:rPr>
              <a:t>bò</a:t>
            </a:r>
            <a:r>
              <a:rPr lang="en-US" sz="3600" dirty="0">
                <a:solidFill>
                  <a:srgbClr val="0000FF"/>
                </a:solidFill>
                <a:latin typeface="VNI-Times" pitchFamily="2" charset="0"/>
              </a:rPr>
              <a:t> </a:t>
            </a:r>
            <a:r>
              <a:rPr lang="en-US" sz="3600" dirty="0" err="1">
                <a:solidFill>
                  <a:srgbClr val="0000FF"/>
                </a:solidFill>
                <a:latin typeface="VNI-Times" pitchFamily="2" charset="0"/>
              </a:rPr>
              <a:t>duøng</a:t>
            </a:r>
            <a:r>
              <a:rPr lang="en-US" sz="3600" dirty="0">
                <a:solidFill>
                  <a:srgbClr val="0000FF"/>
                </a:solidFill>
                <a:latin typeface="VNI-Times" pitchFamily="2" charset="0"/>
              </a:rPr>
              <a:t> </a:t>
            </a:r>
            <a:r>
              <a:rPr lang="en-US" sz="3600" dirty="0" err="1">
                <a:solidFill>
                  <a:srgbClr val="0000FF"/>
                </a:solidFill>
                <a:latin typeface="VNI-Times" pitchFamily="2" charset="0"/>
              </a:rPr>
              <a:t>ñieän</a:t>
            </a:r>
            <a:r>
              <a:rPr lang="en-US" sz="3600" dirty="0">
                <a:solidFill>
                  <a:srgbClr val="0000FF"/>
                </a:solidFill>
                <a:latin typeface="VNI-Times" pitchFamily="2" charset="0"/>
              </a:rPr>
              <a:t> </a:t>
            </a:r>
            <a:r>
              <a:rPr lang="en-US" sz="3600" dirty="0" err="1">
                <a:solidFill>
                  <a:srgbClr val="0000FF"/>
                </a:solidFill>
                <a:latin typeface="VNI-Times" pitchFamily="2" charset="0"/>
              </a:rPr>
              <a:t>trong</a:t>
            </a:r>
            <a:r>
              <a:rPr lang="en-US" sz="3600" dirty="0">
                <a:solidFill>
                  <a:srgbClr val="0000FF"/>
                </a:solidFill>
                <a:latin typeface="VNI-Times" pitchFamily="2" charset="0"/>
              </a:rPr>
              <a:t> </a:t>
            </a:r>
            <a:r>
              <a:rPr lang="en-US" sz="3600" dirty="0" err="1">
                <a:solidFill>
                  <a:srgbClr val="0000FF"/>
                </a:solidFill>
                <a:latin typeface="VNI-Times" pitchFamily="2" charset="0"/>
              </a:rPr>
              <a:t>töøng</a:t>
            </a:r>
            <a:r>
              <a:rPr lang="en-US" sz="3600" dirty="0">
                <a:solidFill>
                  <a:srgbClr val="0000FF"/>
                </a:solidFill>
                <a:latin typeface="VNI-Times" pitchFamily="2" charset="0"/>
              </a:rPr>
              <a:t> </a:t>
            </a:r>
            <a:r>
              <a:rPr lang="en-US" sz="3600" dirty="0" err="1">
                <a:solidFill>
                  <a:srgbClr val="0000FF"/>
                </a:solidFill>
                <a:latin typeface="VNI-Times" pitchFamily="2" charset="0"/>
              </a:rPr>
              <a:t>phoøng</a:t>
            </a:r>
            <a:r>
              <a:rPr lang="en-US" sz="3600" dirty="0">
                <a:solidFill>
                  <a:srgbClr val="0000FF"/>
                </a:solidFill>
                <a:latin typeface="VNI-Times" pitchFamily="2" charset="0"/>
              </a:rPr>
              <a:t>. </a:t>
            </a:r>
            <a:r>
              <a:rPr lang="en-US" sz="3600" dirty="0" err="1">
                <a:solidFill>
                  <a:srgbClr val="0000FF"/>
                </a:solidFill>
                <a:latin typeface="VNI-Times" pitchFamily="2" charset="0"/>
              </a:rPr>
              <a:t>Caùc</a:t>
            </a:r>
            <a:r>
              <a:rPr lang="en-US" sz="3600" dirty="0">
                <a:solidFill>
                  <a:srgbClr val="0000FF"/>
                </a:solidFill>
                <a:latin typeface="VNI-Times" pitchFamily="2" charset="0"/>
              </a:rPr>
              <a:t> </a:t>
            </a:r>
            <a:r>
              <a:rPr lang="en-US" sz="3600" dirty="0" err="1">
                <a:solidFill>
                  <a:srgbClr val="0000FF"/>
                </a:solidFill>
                <a:latin typeface="VNI-Times" pitchFamily="2" charset="0"/>
              </a:rPr>
              <a:t>maïch</a:t>
            </a:r>
            <a:r>
              <a:rPr lang="en-US" sz="3600" dirty="0">
                <a:solidFill>
                  <a:srgbClr val="0000FF"/>
                </a:solidFill>
                <a:latin typeface="VNI-Times" pitchFamily="2" charset="0"/>
              </a:rPr>
              <a:t> </a:t>
            </a:r>
            <a:r>
              <a:rPr lang="en-US" sz="3600" dirty="0" err="1">
                <a:solidFill>
                  <a:srgbClr val="0000FF"/>
                </a:solidFill>
                <a:latin typeface="VNI-Times" pitchFamily="2" charset="0"/>
              </a:rPr>
              <a:t>nhaùnh</a:t>
            </a:r>
            <a:r>
              <a:rPr lang="en-US" sz="3600" dirty="0">
                <a:solidFill>
                  <a:srgbClr val="0000FF"/>
                </a:solidFill>
                <a:latin typeface="VNI-Times" pitchFamily="2" charset="0"/>
              </a:rPr>
              <a:t> </a:t>
            </a:r>
            <a:r>
              <a:rPr lang="en-US" sz="3600" dirty="0" err="1">
                <a:solidFill>
                  <a:srgbClr val="0000FF"/>
                </a:solidFill>
                <a:latin typeface="VNI-Times" pitchFamily="2" charset="0"/>
              </a:rPr>
              <a:t>ñöôïc</a:t>
            </a:r>
            <a:r>
              <a:rPr lang="en-US" sz="3600" dirty="0">
                <a:solidFill>
                  <a:srgbClr val="0000FF"/>
                </a:solidFill>
                <a:latin typeface="VNI-Times" pitchFamily="2" charset="0"/>
              </a:rPr>
              <a:t> </a:t>
            </a:r>
            <a:r>
              <a:rPr lang="en-US" sz="3600" dirty="0" err="1">
                <a:solidFill>
                  <a:srgbClr val="0000FF"/>
                </a:solidFill>
                <a:latin typeface="VNI-Times" pitchFamily="2" charset="0"/>
              </a:rPr>
              <a:t>maéc</a:t>
            </a:r>
            <a:r>
              <a:rPr lang="en-US" sz="3600" dirty="0">
                <a:solidFill>
                  <a:srgbClr val="0000FF"/>
                </a:solidFill>
                <a:latin typeface="VNI-Times" pitchFamily="2" charset="0"/>
              </a:rPr>
              <a:t> song </a:t>
            </a:r>
            <a:r>
              <a:rPr lang="en-US" sz="3600" dirty="0" err="1">
                <a:solidFill>
                  <a:srgbClr val="0000FF"/>
                </a:solidFill>
                <a:latin typeface="VNI-Times" pitchFamily="2" charset="0"/>
              </a:rPr>
              <a:t>song</a:t>
            </a:r>
            <a:r>
              <a:rPr lang="en-US" sz="3600" dirty="0">
                <a:solidFill>
                  <a:srgbClr val="0000FF"/>
                </a:solidFill>
                <a:latin typeface="VNI-Times" pitchFamily="2" charset="0"/>
              </a:rPr>
              <a:t> </a:t>
            </a:r>
            <a:r>
              <a:rPr lang="en-US" sz="3600" dirty="0" err="1">
                <a:solidFill>
                  <a:srgbClr val="0000FF"/>
                </a:solidFill>
                <a:latin typeface="VNI-Times" pitchFamily="2" charset="0"/>
              </a:rPr>
              <a:t>vôùi</a:t>
            </a:r>
            <a:r>
              <a:rPr lang="en-US" sz="3600" dirty="0">
                <a:solidFill>
                  <a:srgbClr val="0000FF"/>
                </a:solidFill>
                <a:latin typeface="VNI-Times" pitchFamily="2" charset="0"/>
              </a:rPr>
              <a:t> </a:t>
            </a:r>
            <a:r>
              <a:rPr lang="en-US" sz="3600" dirty="0" err="1">
                <a:solidFill>
                  <a:srgbClr val="0000FF"/>
                </a:solidFill>
                <a:latin typeface="VNI-Times" pitchFamily="2" charset="0"/>
              </a:rPr>
              <a:t>nhau</a:t>
            </a:r>
            <a:r>
              <a:rPr lang="en-US" sz="3600" dirty="0">
                <a:solidFill>
                  <a:srgbClr val="0000FF"/>
                </a:solidFill>
                <a:latin typeface="VNI-Times" pitchFamily="2" charset="0"/>
              </a:rPr>
              <a:t>.</a:t>
            </a:r>
            <a:endParaRPr lang="vi-VN" sz="3600" dirty="0">
              <a:solidFill>
                <a:srgbClr val="0000FF"/>
              </a:solidFill>
            </a:endParaRPr>
          </a:p>
        </p:txBody>
      </p:sp>
    </p:spTree>
    <p:extLst>
      <p:ext uri="{BB962C8B-B14F-4D97-AF65-F5344CB8AC3E}">
        <p14:creationId xmlns:p14="http://schemas.microsoft.com/office/powerpoint/2010/main" val="1800040803"/>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 name="Hình ảnh 8">
            <a:extLst>
              <a:ext uri="{FF2B5EF4-FFF2-40B4-BE49-F238E27FC236}">
                <a16:creationId xmlns:a16="http://schemas.microsoft.com/office/drawing/2014/main" id="{84A2281C-A110-F01C-0CBD-852F7E6137D1}"/>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94698830"/>
      </p:ext>
    </p:extLst>
  </p:cSld>
  <p:clrMapOvr>
    <a:masterClrMapping/>
  </p:clrMapOvr>
  <p:transition spd="slow">
    <p:checke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249033" y="572391"/>
            <a:ext cx="11693912"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1. Quan sát Hình 9.9, em hãy cho biết tên những thiết bị có trong bảng điện. Nêu chức năng của từng thiết bị. </a:t>
            </a:r>
            <a:br>
              <a:rPr lang="en-US" sz="2800" b="1">
                <a:latin typeface="Times New Roman" panose="02020603050405020304" pitchFamily="18" charset="0"/>
                <a:cs typeface="Times New Roman" panose="02020603050405020304" pitchFamily="18" charset="0"/>
              </a:rPr>
            </a:br>
            <a:endParaRPr lang="en-US" sz="2800" b="1">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802433" y="1560428"/>
            <a:ext cx="6456783" cy="3683375"/>
          </a:xfrm>
          <a:prstGeom prst="rect">
            <a:avLst/>
          </a:prstGeom>
        </p:spPr>
      </p:pic>
      <p:sp>
        <p:nvSpPr>
          <p:cNvPr id="6" name="TextBox 5"/>
          <p:cNvSpPr txBox="1"/>
          <p:nvPr/>
        </p:nvSpPr>
        <p:spPr>
          <a:xfrm>
            <a:off x="1974054" y="5387655"/>
            <a:ext cx="4985238" cy="369332"/>
          </a:xfrm>
          <a:prstGeom prst="rect">
            <a:avLst/>
          </a:prstGeom>
          <a:noFill/>
        </p:spPr>
        <p:txBody>
          <a:bodyPr wrap="square" rtlCol="0">
            <a:spAutoFit/>
          </a:bodyPr>
          <a:lstStyle/>
          <a:p>
            <a:r>
              <a:rPr lang="en-US" b="1" i="1">
                <a:latin typeface="Times New Roman" panose="02020603050405020304" pitchFamily="18" charset="0"/>
                <a:cs typeface="Times New Roman" panose="02020603050405020304" pitchFamily="18" charset="0"/>
              </a:rPr>
              <a:t>Hình 9.9.Bảng điện cơ bản</a:t>
            </a:r>
          </a:p>
        </p:txBody>
      </p:sp>
      <p:sp>
        <p:nvSpPr>
          <p:cNvPr id="5" name="Rectangle 4"/>
          <p:cNvSpPr/>
          <p:nvPr/>
        </p:nvSpPr>
        <p:spPr>
          <a:xfrm>
            <a:off x="7812616" y="1264888"/>
            <a:ext cx="3831988" cy="5262979"/>
          </a:xfrm>
          <a:prstGeom prst="rect">
            <a:avLst/>
          </a:prstGeom>
        </p:spPr>
        <p:txBody>
          <a:bodyPr wrap="square">
            <a:spAutoFit/>
          </a:bodyPr>
          <a:lstStyle/>
          <a:p>
            <a:r>
              <a:rPr lang="en-US" sz="2800" b="1">
                <a:solidFill>
                  <a:srgbClr val="0000FF"/>
                </a:solidFill>
                <a:latin typeface="Times New Roman" panose="02020603050405020304" pitchFamily="18" charset="0"/>
                <a:cs typeface="Times New Roman" panose="02020603050405020304" pitchFamily="18" charset="0"/>
              </a:rPr>
              <a:t>Bài 1. - Aptomat: thiết bị đóng, cắt nguồn điện bằng tay hoặc cắt nguồn điện tự động khi có sự cố quá tải và ngắn mạch xảy ra.</a:t>
            </a:r>
          </a:p>
          <a:p>
            <a:r>
              <a:rPr lang="en-US" sz="2800" b="1">
                <a:solidFill>
                  <a:srgbClr val="0000FF"/>
                </a:solidFill>
                <a:latin typeface="Times New Roman" panose="02020603050405020304" pitchFamily="18" charset="0"/>
                <a:cs typeface="Times New Roman" panose="02020603050405020304" pitchFamily="18" charset="0"/>
              </a:rPr>
              <a:t>- Công tắc nổi: sử dụng để đóng, ngắt mạch điện trực tiếp bằng tay.</a:t>
            </a:r>
          </a:p>
          <a:p>
            <a:r>
              <a:rPr lang="en-US" sz="2800" b="1">
                <a:solidFill>
                  <a:srgbClr val="0000FF"/>
                </a:solidFill>
                <a:latin typeface="Times New Roman" panose="02020603050405020304" pitchFamily="18" charset="0"/>
                <a:cs typeface="Times New Roman" panose="02020603050405020304" pitchFamily="18" charset="0"/>
              </a:rPr>
              <a:t>- Ổ cắm: chia sẻ và kết nối của các thiết bị điện với nguồn điện. </a:t>
            </a:r>
          </a:p>
        </p:txBody>
      </p:sp>
    </p:spTree>
    <p:extLst>
      <p:ext uri="{BB962C8B-B14F-4D97-AF65-F5344CB8AC3E}">
        <p14:creationId xmlns:p14="http://schemas.microsoft.com/office/powerpoint/2010/main" val="247412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down)">
                                      <p:cBhvr>
                                        <p:cTn id="10" dur="500"/>
                                        <p:tgtEl>
                                          <p:spTgt spid="5">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ipe(down)">
                                      <p:cBhvr>
                                        <p:cTn id="1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249033" y="572391"/>
            <a:ext cx="11693912"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2. Em hãy cho biết mạch điện cần có những bộ phận (thiết bị điện) nào để có thể hoạt động bình thường và bảo vệ an toàn khi có các sự cố quá tải, ngắn mạch?</a:t>
            </a:r>
          </a:p>
        </p:txBody>
      </p:sp>
    </p:spTree>
    <p:extLst>
      <p:ext uri="{BB962C8B-B14F-4D97-AF65-F5344CB8AC3E}">
        <p14:creationId xmlns:p14="http://schemas.microsoft.com/office/powerpoint/2010/main" val="2747367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249033" y="572391"/>
            <a:ext cx="11693912"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2. Em hãy cho biết mạch điện cần có những bộ phận (thiết bị điện) nào để có thể hoạt động bình thường và bảo vệ an toàn khi có các sự cố quá tải, ngắn mạch?</a:t>
            </a:r>
          </a:p>
        </p:txBody>
      </p:sp>
      <p:sp>
        <p:nvSpPr>
          <p:cNvPr id="2" name="Rectangle 1"/>
          <p:cNvSpPr/>
          <p:nvPr/>
        </p:nvSpPr>
        <p:spPr>
          <a:xfrm>
            <a:off x="1825689" y="2274836"/>
            <a:ext cx="10014857" cy="2677656"/>
          </a:xfrm>
          <a:prstGeom prst="rect">
            <a:avLst/>
          </a:prstGeom>
        </p:spPr>
        <p:txBody>
          <a:bodyPr wrap="square">
            <a:spAutoFit/>
          </a:bodyPr>
          <a:lstStyle/>
          <a:p>
            <a:r>
              <a:rPr lang="vi-VN" sz="2800">
                <a:solidFill>
                  <a:srgbClr val="0000FF"/>
                </a:solidFill>
                <a:latin typeface="Times New Roman" panose="02020603050405020304" pitchFamily="18" charset="0"/>
                <a:cs typeface="Times New Roman" panose="02020603050405020304" pitchFamily="18" charset="0"/>
              </a:rPr>
              <a:t>Bài 2. Bộ phận đóng, cắt và bảo vệ mạch điện:</a:t>
            </a:r>
          </a:p>
          <a:p>
            <a:r>
              <a:rPr lang="vi-VN" sz="2800">
                <a:solidFill>
                  <a:srgbClr val="0000FF"/>
                </a:solidFill>
                <a:latin typeface="Times New Roman" panose="02020603050405020304" pitchFamily="18" charset="0"/>
                <a:cs typeface="Times New Roman" panose="02020603050405020304" pitchFamily="18" charset="0"/>
              </a:rPr>
              <a:t>- Cầu dao: thiết bị đóng, cắt nguồn điện bằng tay.</a:t>
            </a:r>
          </a:p>
          <a:p>
            <a:r>
              <a:rPr lang="vi-VN" sz="2800">
                <a:solidFill>
                  <a:srgbClr val="0000FF"/>
                </a:solidFill>
                <a:latin typeface="Times New Roman" panose="02020603050405020304" pitchFamily="18" charset="0"/>
                <a:cs typeface="Times New Roman" panose="02020603050405020304" pitchFamily="18" charset="0"/>
              </a:rPr>
              <a:t>- Cầu chì: thiết bị bảo vệ sự cố ngắn mạch và quá tải cho mạch điện. Cầu chì thường được sử dụng kết hợp với cầu dao.</a:t>
            </a:r>
          </a:p>
          <a:p>
            <a:r>
              <a:rPr lang="vi-VN" sz="2800">
                <a:solidFill>
                  <a:srgbClr val="0000FF"/>
                </a:solidFill>
                <a:latin typeface="Times New Roman" panose="02020603050405020304" pitchFamily="18" charset="0"/>
                <a:cs typeface="Times New Roman" panose="02020603050405020304" pitchFamily="18" charset="0"/>
              </a:rPr>
              <a:t>- Aptomat: thiết bị đóng, cắt nguồn điện bằng tay hoặc cắt nguồn điện tự động khi có sự cố quá tải và ngắn mạch xảy ra.</a:t>
            </a:r>
          </a:p>
        </p:txBody>
      </p:sp>
    </p:spTree>
    <p:extLst>
      <p:ext uri="{BB962C8B-B14F-4D97-AF65-F5344CB8AC3E}">
        <p14:creationId xmlns:p14="http://schemas.microsoft.com/office/powerpoint/2010/main" val="115335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circle(in)">
                                      <p:cBhvr>
                                        <p:cTn id="10" dur="2000"/>
                                        <p:tgtEl>
                                          <p:spTgt spid="2">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circle(in)">
                                      <p:cBhvr>
                                        <p:cTn id="13" dur="2000"/>
                                        <p:tgtEl>
                                          <p:spTgt spid="2">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circle(in)">
                                      <p:cBhvr>
                                        <p:cTn id="16"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8" name="Rectangle 7"/>
          <p:cNvSpPr/>
          <p:nvPr/>
        </p:nvSpPr>
        <p:spPr>
          <a:xfrm>
            <a:off x="460916" y="584775"/>
            <a:ext cx="11537795" cy="1815882"/>
          </a:xfrm>
          <a:prstGeom prst="rect">
            <a:avLst/>
          </a:prstGeom>
        </p:spPr>
        <p:txBody>
          <a:bodyPr wrap="square">
            <a:spAutoFit/>
          </a:bodyPr>
          <a:lstStyle/>
          <a:p>
            <a:r>
              <a:rPr lang="vi-VN"/>
              <a:t> </a:t>
            </a:r>
            <a:r>
              <a:rPr lang="en-US" sz="2800" b="1">
                <a:latin typeface="Times New Roman" panose="02020603050405020304" pitchFamily="18" charset="0"/>
                <a:cs typeface="Times New Roman" panose="02020603050405020304" pitchFamily="18" charset="0"/>
              </a:rPr>
              <a:t>1.Hãy kể tên một số mạch điện sử dụng công tắc nổi, công tắc âm tường để bật, tắt tải bằng tay.</a:t>
            </a:r>
          </a:p>
          <a:p>
            <a:r>
              <a:rPr lang="en-US" sz="2800" b="1">
                <a:latin typeface="Times New Roman" panose="02020603050405020304" pitchFamily="18" charset="0"/>
                <a:cs typeface="Times New Roman" panose="02020603050405020304" pitchFamily="18" charset="0"/>
              </a:rPr>
              <a:t>2. Hãy kể tên một số mạch điện sử dụng công tắc điện từ, mô đun điều khiển để bật, tắt tải tự động mà em biết.</a:t>
            </a: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8" name="Rectangle 7"/>
          <p:cNvSpPr/>
          <p:nvPr/>
        </p:nvSpPr>
        <p:spPr>
          <a:xfrm>
            <a:off x="460916" y="584775"/>
            <a:ext cx="11537795" cy="1815882"/>
          </a:xfrm>
          <a:prstGeom prst="rect">
            <a:avLst/>
          </a:prstGeom>
        </p:spPr>
        <p:txBody>
          <a:bodyPr wrap="square">
            <a:spAutoFit/>
          </a:bodyPr>
          <a:lstStyle/>
          <a:p>
            <a:r>
              <a:rPr lang="vi-VN" dirty="0"/>
              <a:t> </a:t>
            </a:r>
            <a:r>
              <a:rPr lang="en-US" sz="2800" b="1" dirty="0">
                <a:latin typeface="Times New Roman" panose="02020603050405020304" pitchFamily="18" charset="0"/>
                <a:cs typeface="Times New Roman" panose="02020603050405020304" pitchFamily="18" charset="0"/>
              </a:rPr>
              <a:t>1.Hãy </a:t>
            </a:r>
            <a:r>
              <a:rPr lang="en-US" sz="2800" b="1" dirty="0" err="1">
                <a:latin typeface="Times New Roman" panose="02020603050405020304" pitchFamily="18" charset="0"/>
                <a:cs typeface="Times New Roman" panose="02020603050405020304" pitchFamily="18" charset="0"/>
              </a:rPr>
              <a:t>kể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dụng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tắc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nổi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tắc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âm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tường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bật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tắt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tải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bằng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tay</a:t>
            </a:r>
            <a:r>
              <a:rPr lang="en-US" sz="2800" b="1" dirty="0">
                <a:latin typeface="Times New Roman" panose="02020603050405020304" pitchFamily="18" charset="0"/>
                <a:cs typeface="Times New Roman" panose="02020603050405020304" pitchFamily="18" charset="0"/>
              </a:rPr>
              <a:t>.</a:t>
            </a:r>
          </a:p>
          <a:p>
            <a:r>
              <a:rPr lang="en-US" sz="2800" b="1" dirty="0">
                <a:latin typeface="Times New Roman" panose="02020603050405020304" pitchFamily="18" charset="0"/>
                <a:cs typeface="Times New Roman" panose="02020603050405020304" pitchFamily="18" charset="0"/>
              </a:rPr>
              <a:t>2. </a:t>
            </a:r>
            <a:r>
              <a:rPr lang="en-US" sz="2800" b="1" dirty="0" err="1">
                <a:latin typeface="Times New Roman" panose="02020603050405020304" pitchFamily="18" charset="0"/>
                <a:cs typeface="Times New Roman" panose="02020603050405020304" pitchFamily="18" charset="0"/>
              </a:rPr>
              <a:t>Hãy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dụng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tắc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từ</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mô</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đun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điều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khiển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bật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tắt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tải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tự</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em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biết</a:t>
            </a:r>
            <a:r>
              <a:rPr lang="en-US" sz="2800" b="1" dirty="0">
                <a:latin typeface="Times New Roman" panose="02020603050405020304" pitchFamily="18" charset="0"/>
                <a:cs typeface="Times New Roman" panose="02020603050405020304" pitchFamily="18" charset="0"/>
              </a:rPr>
              <a:t>.</a:t>
            </a:r>
          </a:p>
        </p:txBody>
      </p:sp>
      <p:pic>
        <p:nvPicPr>
          <p:cNvPr id="2" name="Picture 1"/>
          <p:cNvPicPr>
            <a:picLocks noChangeAspect="1"/>
          </p:cNvPicPr>
          <p:nvPr/>
        </p:nvPicPr>
        <p:blipFill>
          <a:blip r:embed="rId3"/>
          <a:stretch>
            <a:fillRect/>
          </a:stretch>
        </p:blipFill>
        <p:spPr>
          <a:xfrm>
            <a:off x="0" y="2425976"/>
            <a:ext cx="6936059" cy="4413590"/>
          </a:xfrm>
          <a:prstGeom prst="rect">
            <a:avLst/>
          </a:prstGeom>
        </p:spPr>
      </p:pic>
      <p:pic>
        <p:nvPicPr>
          <p:cNvPr id="4" name="Picture 3"/>
          <p:cNvPicPr>
            <a:picLocks noChangeAspect="1"/>
          </p:cNvPicPr>
          <p:nvPr/>
        </p:nvPicPr>
        <p:blipFill>
          <a:blip r:embed="rId4"/>
          <a:stretch>
            <a:fillRect/>
          </a:stretch>
        </p:blipFill>
        <p:spPr>
          <a:xfrm>
            <a:off x="6936058" y="2400656"/>
            <a:ext cx="5255919" cy="4457343"/>
          </a:xfrm>
          <a:prstGeom prst="rect">
            <a:avLst/>
          </a:prstGeom>
        </p:spPr>
      </p:pic>
    </p:spTree>
    <p:extLst>
      <p:ext uri="{BB962C8B-B14F-4D97-AF65-F5344CB8AC3E}">
        <p14:creationId xmlns:p14="http://schemas.microsoft.com/office/powerpoint/2010/main" val="1485569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par>
                                <p:cTn id="11" presetID="6" presetClass="entr" presetSubtype="16"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1087" name="Picture 4" descr="midbackgnd6">
            <a:extLst>
              <a:ext uri="{FF2B5EF4-FFF2-40B4-BE49-F238E27FC236}">
                <a16:creationId xmlns:a16="http://schemas.microsoft.com/office/drawing/2014/main" id="{F737D0C5-2940-4826-A267-F048D1FA3E71}"/>
              </a:ext>
            </a:extLst>
          </p:cNvPr>
          <p:cNvPicPr>
            <a:picLocks noChangeAspect="1" noChangeArrowheads="1"/>
          </p:cNvPicPr>
          <p:nvPr/>
        </p:nvPicPr>
        <p:blipFill>
          <a:blip r:embed="rId2">
            <a:lum bright="-2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8" name="AutoShape 2">
            <a:extLst>
              <a:ext uri="{FF2B5EF4-FFF2-40B4-BE49-F238E27FC236}">
                <a16:creationId xmlns:a16="http://schemas.microsoft.com/office/drawing/2014/main" id="{4F56AE47-D66C-4187-9980-0C30D36C128B}"/>
              </a:ext>
            </a:extLst>
          </p:cNvPr>
          <p:cNvSpPr>
            <a:spLocks noGrp="1" noChangeArrowheads="1"/>
          </p:cNvSpPr>
          <p:nvPr>
            <p:ph type="ctrTitle"/>
          </p:nvPr>
        </p:nvSpPr>
        <p:spPr>
          <a:xfrm>
            <a:off x="2" y="769290"/>
            <a:ext cx="12191998" cy="784225"/>
          </a:xfrm>
        </p:spPr>
        <p:txBody>
          <a:bodyPr/>
          <a:lstStyle/>
          <a:p>
            <a:pPr algn="l"/>
            <a:r>
              <a:rPr lang="vi-VN" sz="4000" b="1" dirty="0">
                <a:solidFill>
                  <a:srgbClr val="FF0000"/>
                </a:solidFill>
              </a:rPr>
              <a:t>1. CẤU TRÚC CHUNG CỦA MẠCH ĐIỆN</a:t>
            </a:r>
            <a:endParaRPr lang="vi-VN" altLang="vi-VN" sz="4000" b="1" dirty="0">
              <a:solidFill>
                <a:srgbClr val="FF0000"/>
              </a:solidFill>
              <a:latin typeface="Times New Roman" panose="02020603050405020304" pitchFamily="18" charset="0"/>
              <a:cs typeface="Times New Roman" panose="02020603050405020304" pitchFamily="18" charset="0"/>
            </a:endParaRPr>
          </a:p>
        </p:txBody>
      </p:sp>
      <p:sp>
        <p:nvSpPr>
          <p:cNvPr id="131085" name="Rectangle 13">
            <a:extLst>
              <a:ext uri="{FF2B5EF4-FFF2-40B4-BE49-F238E27FC236}">
                <a16:creationId xmlns:a16="http://schemas.microsoft.com/office/drawing/2014/main" id="{AB23D49E-3D3B-4C35-B0D8-48EC6C074D4B}"/>
              </a:ext>
            </a:extLst>
          </p:cNvPr>
          <p:cNvSpPr>
            <a:spLocks noGrp="1" noChangeArrowheads="1"/>
          </p:cNvSpPr>
          <p:nvPr>
            <p:ph type="subTitle" idx="1"/>
          </p:nvPr>
        </p:nvSpPr>
        <p:spPr>
          <a:xfrm>
            <a:off x="0" y="1742942"/>
            <a:ext cx="5865542" cy="914400"/>
          </a:xfrm>
        </p:spPr>
        <p:txBody>
          <a:bodyPr/>
          <a:lstStyle/>
          <a:p>
            <a:pPr marL="571500" lvl="0" indent="-571500" algn="just">
              <a:buFont typeface="Sitka Small" panose="02000505000000020004" pitchFamily="2" charset="0"/>
              <a:buChar char="-"/>
            </a:pPr>
            <a:r>
              <a:rPr lang="vi-VN" sz="4000" dirty="0">
                <a:solidFill>
                  <a:srgbClr val="0000FF"/>
                </a:solidFill>
              </a:rPr>
              <a:t>Mạch điện là tập hợp các bộ phận mang điện được kết nối lại với nhau bằng dây dẫn điện để thực hiện chức năng của mạch.</a:t>
            </a:r>
            <a:endParaRPr lang="vi-VN" b="1" dirty="0">
              <a:solidFill>
                <a:srgbClr val="0000FF"/>
              </a:solidFill>
            </a:endParaRPr>
          </a:p>
        </p:txBody>
      </p:sp>
      <p:pic>
        <p:nvPicPr>
          <p:cNvPr id="4" name="Picture 15">
            <a:extLst>
              <a:ext uri="{FF2B5EF4-FFF2-40B4-BE49-F238E27FC236}">
                <a16:creationId xmlns:a16="http://schemas.microsoft.com/office/drawing/2014/main" id="{965244E1-247F-1093-F9A5-CA31BF8F2356}"/>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780011" y="769290"/>
            <a:ext cx="878033" cy="644236"/>
          </a:xfrm>
          <a:prstGeom prst="rect">
            <a:avLst/>
          </a:prstGeom>
          <a:noFill/>
          <a:extLst>
            <a:ext uri="{909E8E84-426E-40DD-AFC4-6F175D3DCCD1}">
              <a14:hiddenFill xmlns:a14="http://schemas.microsoft.com/office/drawing/2010/main">
                <a:solidFill>
                  <a:srgbClr val="FFFFFF"/>
                </a:solidFill>
              </a14:hiddenFill>
            </a:ext>
          </a:extLst>
        </p:spPr>
      </p:pic>
      <p:sp>
        <p:nvSpPr>
          <p:cNvPr id="5" name="WordArt 8">
            <a:extLst>
              <a:ext uri="{FF2B5EF4-FFF2-40B4-BE49-F238E27FC236}">
                <a16:creationId xmlns:a16="http://schemas.microsoft.com/office/drawing/2014/main" id="{BD41CE17-BDAF-6154-54E4-2C743476ABF4}"/>
              </a:ext>
            </a:extLst>
          </p:cNvPr>
          <p:cNvSpPr>
            <a:spLocks noChangeArrowheads="1" noChangeShapeType="1" noTextEdit="1"/>
          </p:cNvSpPr>
          <p:nvPr/>
        </p:nvSpPr>
        <p:spPr bwMode="auto">
          <a:xfrm>
            <a:off x="3463122" y="86757"/>
            <a:ext cx="4724013" cy="596773"/>
          </a:xfrm>
          <a:prstGeom prst="rect">
            <a:avLst/>
          </a:prstGeom>
        </p:spPr>
        <p:txBody>
          <a:bodyPr wrap="none" fromWordArt="1">
            <a:prstTxWarp prst="textPlain">
              <a:avLst>
                <a:gd name="adj" fmla="val 50000"/>
              </a:avLst>
            </a:prstTxWarp>
          </a:bodyPr>
          <a:lstStyle/>
          <a:p>
            <a:pPr algn="ctr" defTabSz="914400" eaLnBrk="0" fontAlgn="base" hangingPunct="0">
              <a:spcBef>
                <a:spcPct val="0"/>
              </a:spcBef>
              <a:spcAft>
                <a:spcPct val="0"/>
              </a:spcAft>
            </a:pPr>
            <a:r>
              <a:rPr lang="vi-VN" sz="3600" b="1" i="1" kern="10" dirty="0">
                <a:ln w="31750">
                  <a:solidFill>
                    <a:srgbClr val="FF00FF"/>
                  </a:solidFill>
                  <a:round/>
                  <a:headEnd/>
                  <a:tailEnd/>
                </a:ln>
                <a:solidFill>
                  <a:srgbClr val="FF99CC"/>
                </a:solidFill>
                <a:effectLst>
                  <a:outerShdw dist="35921" dir="2700000" algn="ctr" rotWithShape="0">
                    <a:srgbClr val="990000"/>
                  </a:outerShdw>
                </a:effectLst>
                <a:latin typeface="Arial" panose="020B0604020202020204" pitchFamily="34" charset="0"/>
                <a:cs typeface="Arial" panose="020B0604020202020204" pitchFamily="34" charset="0"/>
              </a:rPr>
              <a:t>BÀI 9: MẠCH ĐIỆN</a:t>
            </a:r>
          </a:p>
        </p:txBody>
      </p:sp>
      <p:pic>
        <p:nvPicPr>
          <p:cNvPr id="7" name="Hình ảnh 6">
            <a:extLst>
              <a:ext uri="{FF2B5EF4-FFF2-40B4-BE49-F238E27FC236}">
                <a16:creationId xmlns:a16="http://schemas.microsoft.com/office/drawing/2014/main" id="{0E261211-3920-822F-93AA-215031ADF1D9}"/>
              </a:ext>
            </a:extLst>
          </p:cNvPr>
          <p:cNvPicPr>
            <a:picLocks noChangeAspect="1"/>
          </p:cNvPicPr>
          <p:nvPr/>
        </p:nvPicPr>
        <p:blipFill>
          <a:blip r:embed="rId4"/>
          <a:stretch>
            <a:fillRect/>
          </a:stretch>
        </p:blipFill>
        <p:spPr>
          <a:xfrm>
            <a:off x="5980772" y="1842152"/>
            <a:ext cx="6095997" cy="3928004"/>
          </a:xfrm>
          <a:prstGeom prst="rect">
            <a:avLst/>
          </a:prstGeom>
        </p:spPr>
      </p:pic>
    </p:spTree>
    <p:extLst>
      <p:ext uri="{BB962C8B-B14F-4D97-AF65-F5344CB8AC3E}">
        <p14:creationId xmlns:p14="http://schemas.microsoft.com/office/powerpoint/2010/main" val="1401545969"/>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circle(in)">
                                      <p:cBhvr>
                                        <p:cTn id="7" dur="2000"/>
                                        <p:tgtEl>
                                          <p:spTgt spid="29698"/>
                                        </p:tgtEl>
                                      </p:cBhvr>
                                    </p:animEffect>
                                  </p:childTnLst>
                                </p:cTn>
                              </p:par>
                              <p:par>
                                <p:cTn id="8" presetID="6"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131085">
                                            <p:txEl>
                                              <p:pRg st="0" end="0"/>
                                            </p:txEl>
                                          </p:spTgt>
                                        </p:tgtEl>
                                        <p:attrNameLst>
                                          <p:attrName>style.visibility</p:attrName>
                                        </p:attrNameLst>
                                      </p:cBhvr>
                                      <p:to>
                                        <p:strVal val="visible"/>
                                      </p:to>
                                    </p:set>
                                    <p:anim calcmode="lin" valueType="num">
                                      <p:cBhvr additive="base">
                                        <p:cTn id="15" dur="500"/>
                                        <p:tgtEl>
                                          <p:spTgt spid="131085">
                                            <p:txEl>
                                              <p:pRg st="0" end="0"/>
                                            </p:txEl>
                                          </p:spTgt>
                                        </p:tgtEl>
                                        <p:attrNameLst>
                                          <p:attrName>ppt_y</p:attrName>
                                        </p:attrNameLst>
                                      </p:cBhvr>
                                      <p:tavLst>
                                        <p:tav tm="0">
                                          <p:val>
                                            <p:strVal val="#ppt_y+#ppt_h*1.125000"/>
                                          </p:val>
                                        </p:tav>
                                        <p:tav tm="100000">
                                          <p:val>
                                            <p:strVal val="#ppt_y"/>
                                          </p:val>
                                        </p:tav>
                                      </p:tavLst>
                                    </p:anim>
                                    <p:animEffect transition="in" filter="wipe(up)">
                                      <p:cBhvr>
                                        <p:cTn id="16" dur="500"/>
                                        <p:tgtEl>
                                          <p:spTgt spid="13108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13108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279917" y="120877"/>
            <a:ext cx="1180011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1pPr>
            <a:lvl2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2pPr>
            <a:lvl3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3pPr>
            <a:lvl4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4pPr>
            <a:lvl5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5pPr>
            <a:lvl6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6pPr>
            <a:lvl7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7pPr>
            <a:lvl8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8pPr>
            <a:lvl9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tab pos="4827588" algn="l"/>
                <a:tab pos="4829175" algn="l"/>
              </a:tabLst>
              <a:defRPr/>
            </a:pPr>
            <a:r>
              <a:rPr kumimoji="0" lang="vi-VN" altLang="en-US" sz="1000" b="0" i="1" u="none" strike="noStrike" kern="1200" cap="none" spc="0" normalizeH="0" baseline="0" noProof="0">
                <a:ln>
                  <a:noFill/>
                </a:ln>
                <a:solidFill>
                  <a:srgbClr val="231F20"/>
                </a:solidFill>
                <a:effectLst/>
                <a:uLnTx/>
                <a:uFillTx/>
                <a:latin typeface="Myriad Pro" charset="0"/>
                <a:ea typeface="Times New Roman" panose="02020603050405020304" pitchFamily="18" charset="0"/>
                <a:cs typeface="+mn-cs"/>
              </a:rPr>
              <a:t>b)</a:t>
            </a:r>
            <a:endParaRPr kumimoji="0" lang="en-US" altLang="en-US" sz="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4827588" algn="l"/>
                <a:tab pos="4829175" algn="l"/>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Rectangle 4"/>
          <p:cNvSpPr/>
          <p:nvPr/>
        </p:nvSpPr>
        <p:spPr>
          <a:xfrm>
            <a:off x="279918" y="134034"/>
            <a:ext cx="11644604" cy="95410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Em hãy cho biết chức năng của các bộ phận trên mạch điện trong Hình 9.2.</a:t>
            </a:r>
            <a:br>
              <a:rPr kumimoji="0" lang="en-US"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br>
            <a:endParaRPr kumimoji="0" lang="en-US"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1280268" y="835266"/>
            <a:ext cx="10590245" cy="4599991"/>
          </a:xfrm>
          <a:prstGeom prst="rect">
            <a:avLst/>
          </a:prstGeom>
        </p:spPr>
      </p:pic>
      <p:sp>
        <p:nvSpPr>
          <p:cNvPr id="7" name="TextBox 6"/>
          <p:cNvSpPr txBox="1"/>
          <p:nvPr/>
        </p:nvSpPr>
        <p:spPr>
          <a:xfrm>
            <a:off x="4752623" y="5250591"/>
            <a:ext cx="498523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18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9.2. </a:t>
            </a:r>
            <a:r>
              <a:rPr kumimoji="0" lang="en-US" sz="18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Sơ</a:t>
            </a:r>
            <a:r>
              <a:rPr kumimoji="0" lang="en-US" sz="18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đồ</a:t>
            </a:r>
            <a:r>
              <a:rPr kumimoji="0" lang="en-US" sz="18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mạch</a:t>
            </a:r>
            <a:r>
              <a:rPr kumimoji="0" lang="en-US" sz="18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điện</a:t>
            </a:r>
            <a:r>
              <a:rPr kumimoji="0" lang="en-US" sz="18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đơn</a:t>
            </a:r>
            <a:r>
              <a:rPr kumimoji="0" lang="en-US" sz="18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giản</a:t>
            </a:r>
            <a:endParaRPr kumimoji="0" lang="en-US" sz="18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135951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par>
                                <p:cTn id="11" presetID="21" presetClass="entr" presetSubtype="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1)">
                                      <p:cBhvr>
                                        <p:cTn id="13" dur="2000"/>
                                        <p:tgtEl>
                                          <p:spTgt spid="2"/>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heel(1)">
                                      <p:cBhvr>
                                        <p:cTn id="1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1087" name="Picture 4" descr="midbackgnd6">
            <a:extLst>
              <a:ext uri="{FF2B5EF4-FFF2-40B4-BE49-F238E27FC236}">
                <a16:creationId xmlns:a16="http://schemas.microsoft.com/office/drawing/2014/main" id="{F737D0C5-2940-4826-A267-F048D1FA3E71}"/>
              </a:ext>
            </a:extLst>
          </p:cNvPr>
          <p:cNvPicPr>
            <a:picLocks noChangeAspect="1" noChangeArrowheads="1"/>
          </p:cNvPicPr>
          <p:nvPr/>
        </p:nvPicPr>
        <p:blipFill>
          <a:blip r:embed="rId2">
            <a:lum bright="-2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8" name="AutoShape 2">
            <a:extLst>
              <a:ext uri="{FF2B5EF4-FFF2-40B4-BE49-F238E27FC236}">
                <a16:creationId xmlns:a16="http://schemas.microsoft.com/office/drawing/2014/main" id="{4F56AE47-D66C-4187-9980-0C30D36C128B}"/>
              </a:ext>
            </a:extLst>
          </p:cNvPr>
          <p:cNvSpPr>
            <a:spLocks noGrp="1" noChangeArrowheads="1"/>
          </p:cNvSpPr>
          <p:nvPr>
            <p:ph type="ctrTitle"/>
          </p:nvPr>
        </p:nvSpPr>
        <p:spPr>
          <a:xfrm>
            <a:off x="2" y="769290"/>
            <a:ext cx="12191998" cy="784225"/>
          </a:xfrm>
        </p:spPr>
        <p:txBody>
          <a:bodyPr/>
          <a:lstStyle/>
          <a:p>
            <a:pPr algn="l"/>
            <a:r>
              <a:rPr lang="vi-VN" sz="4000" b="1" dirty="0">
                <a:solidFill>
                  <a:srgbClr val="FF0000"/>
                </a:solidFill>
              </a:rPr>
              <a:t>1. CẤU TRÚC CHUNG CỦA MẠCH ĐIỆN</a:t>
            </a:r>
            <a:endParaRPr lang="vi-VN" altLang="vi-VN" sz="4000" b="1" dirty="0">
              <a:solidFill>
                <a:srgbClr val="FF0000"/>
              </a:solidFill>
              <a:latin typeface="Times New Roman" panose="02020603050405020304" pitchFamily="18" charset="0"/>
              <a:cs typeface="Times New Roman" panose="02020603050405020304" pitchFamily="18" charset="0"/>
            </a:endParaRPr>
          </a:p>
        </p:txBody>
      </p:sp>
      <p:sp>
        <p:nvSpPr>
          <p:cNvPr id="131085" name="Rectangle 13">
            <a:extLst>
              <a:ext uri="{FF2B5EF4-FFF2-40B4-BE49-F238E27FC236}">
                <a16:creationId xmlns:a16="http://schemas.microsoft.com/office/drawing/2014/main" id="{AB23D49E-3D3B-4C35-B0D8-48EC6C074D4B}"/>
              </a:ext>
            </a:extLst>
          </p:cNvPr>
          <p:cNvSpPr>
            <a:spLocks noGrp="1" noChangeArrowheads="1"/>
          </p:cNvSpPr>
          <p:nvPr>
            <p:ph type="subTitle" idx="1"/>
          </p:nvPr>
        </p:nvSpPr>
        <p:spPr>
          <a:xfrm>
            <a:off x="0" y="1639275"/>
            <a:ext cx="8709102" cy="914400"/>
          </a:xfrm>
        </p:spPr>
        <p:txBody>
          <a:bodyPr/>
          <a:lstStyle/>
          <a:p>
            <a:pPr marL="571500" lvl="0" indent="-571500" algn="just">
              <a:buFont typeface="Sitka Small" panose="02000505000000020004" pitchFamily="2" charset="0"/>
              <a:buChar char="-"/>
            </a:pPr>
            <a:r>
              <a:rPr lang="vi-VN" sz="4000" dirty="0">
                <a:solidFill>
                  <a:srgbClr val="0000FF"/>
                </a:solidFill>
              </a:rPr>
              <a:t>Mạch điện đơn giản gồm các khối .</a:t>
            </a:r>
            <a:endParaRPr lang="vi-VN" b="1" dirty="0">
              <a:solidFill>
                <a:srgbClr val="0000FF"/>
              </a:solidFill>
            </a:endParaRPr>
          </a:p>
        </p:txBody>
      </p:sp>
      <p:sp>
        <p:nvSpPr>
          <p:cNvPr id="5" name="WordArt 8">
            <a:extLst>
              <a:ext uri="{FF2B5EF4-FFF2-40B4-BE49-F238E27FC236}">
                <a16:creationId xmlns:a16="http://schemas.microsoft.com/office/drawing/2014/main" id="{BD41CE17-BDAF-6154-54E4-2C743476ABF4}"/>
              </a:ext>
            </a:extLst>
          </p:cNvPr>
          <p:cNvSpPr>
            <a:spLocks noChangeArrowheads="1" noChangeShapeType="1" noTextEdit="1"/>
          </p:cNvSpPr>
          <p:nvPr/>
        </p:nvSpPr>
        <p:spPr bwMode="auto">
          <a:xfrm>
            <a:off x="3463122" y="86757"/>
            <a:ext cx="4724013" cy="596773"/>
          </a:xfrm>
          <a:prstGeom prst="rect">
            <a:avLst/>
          </a:prstGeom>
        </p:spPr>
        <p:txBody>
          <a:bodyPr wrap="none" fromWordArt="1">
            <a:prstTxWarp prst="textPlain">
              <a:avLst>
                <a:gd name="adj" fmla="val 50000"/>
              </a:avLst>
            </a:prstTxWarp>
          </a:bodyPr>
          <a:lstStyle/>
          <a:p>
            <a:pPr algn="ctr" defTabSz="914400" eaLnBrk="0" fontAlgn="base" hangingPunct="0">
              <a:spcBef>
                <a:spcPct val="0"/>
              </a:spcBef>
              <a:spcAft>
                <a:spcPct val="0"/>
              </a:spcAft>
            </a:pPr>
            <a:r>
              <a:rPr lang="vi-VN" sz="3600" b="1" i="1" kern="10" dirty="0">
                <a:ln w="31750">
                  <a:solidFill>
                    <a:srgbClr val="FF00FF"/>
                  </a:solidFill>
                  <a:round/>
                  <a:headEnd/>
                  <a:tailEnd/>
                </a:ln>
                <a:solidFill>
                  <a:srgbClr val="FF99CC"/>
                </a:solidFill>
                <a:effectLst>
                  <a:outerShdw dist="35921" dir="2700000" algn="ctr" rotWithShape="0">
                    <a:srgbClr val="990000"/>
                  </a:outerShdw>
                </a:effectLst>
                <a:latin typeface="Arial" panose="020B0604020202020204" pitchFamily="34" charset="0"/>
                <a:cs typeface="Arial" panose="020B0604020202020204" pitchFamily="34" charset="0"/>
              </a:rPr>
              <a:t>BÀI 9: MẠCH ĐIỆN</a:t>
            </a:r>
          </a:p>
        </p:txBody>
      </p:sp>
      <p:pic>
        <p:nvPicPr>
          <p:cNvPr id="3" name="Hình ảnh 2">
            <a:extLst>
              <a:ext uri="{FF2B5EF4-FFF2-40B4-BE49-F238E27FC236}">
                <a16:creationId xmlns:a16="http://schemas.microsoft.com/office/drawing/2014/main" id="{B0EF28A3-CAE4-2413-1236-65FEA6585970}"/>
              </a:ext>
            </a:extLst>
          </p:cNvPr>
          <p:cNvPicPr>
            <a:picLocks noChangeAspect="1"/>
          </p:cNvPicPr>
          <p:nvPr/>
        </p:nvPicPr>
        <p:blipFill rotWithShape="1">
          <a:blip r:embed="rId3"/>
          <a:srcRect r="76585" b="26565"/>
          <a:stretch/>
        </p:blipFill>
        <p:spPr>
          <a:xfrm>
            <a:off x="0" y="2322805"/>
            <a:ext cx="2854712" cy="1502063"/>
          </a:xfrm>
          <a:prstGeom prst="rect">
            <a:avLst/>
          </a:prstGeom>
        </p:spPr>
      </p:pic>
      <p:sp>
        <p:nvSpPr>
          <p:cNvPr id="8" name="Hộp Văn bản 7">
            <a:extLst>
              <a:ext uri="{FF2B5EF4-FFF2-40B4-BE49-F238E27FC236}">
                <a16:creationId xmlns:a16="http://schemas.microsoft.com/office/drawing/2014/main" id="{A37666AD-B187-88CE-E714-E6D72594973B}"/>
              </a:ext>
            </a:extLst>
          </p:cNvPr>
          <p:cNvSpPr txBox="1"/>
          <p:nvPr/>
        </p:nvSpPr>
        <p:spPr>
          <a:xfrm>
            <a:off x="0" y="3813716"/>
            <a:ext cx="11965259" cy="1384995"/>
          </a:xfrm>
          <a:prstGeom prst="rect">
            <a:avLst/>
          </a:prstGeom>
          <a:noFill/>
        </p:spPr>
        <p:txBody>
          <a:bodyPr wrap="square">
            <a:spAutoFit/>
          </a:bodyPr>
          <a:lstStyle/>
          <a:p>
            <a:r>
              <a:rPr lang="vi-VN" sz="2800" dirty="0">
                <a:solidFill>
                  <a:srgbClr val="FF0000"/>
                </a:solidFill>
                <a:latin typeface="+mj-lt"/>
                <a:cs typeface="Times New Roman" panose="02020603050405020304" pitchFamily="18" charset="0"/>
              </a:rPr>
              <a:t>Nguồn điện có vai trò cung cấp năng lượng điện cho toàn mạch điện:</a:t>
            </a:r>
          </a:p>
          <a:p>
            <a:r>
              <a:rPr lang="en-US" sz="2800" dirty="0" err="1">
                <a:latin typeface="+mj-lt"/>
                <a:cs typeface="Times New Roman" panose="02020603050405020304" pitchFamily="18" charset="0"/>
              </a:rPr>
              <a:t>Nguồn</a:t>
            </a:r>
            <a:r>
              <a:rPr lang="en-US" sz="2800" dirty="0">
                <a:latin typeface="+mj-lt"/>
                <a:cs typeface="Times New Roman" panose="02020603050405020304" pitchFamily="18" charset="0"/>
              </a:rPr>
              <a:t> </a:t>
            </a:r>
            <a:r>
              <a:rPr lang="en-US" sz="2800" dirty="0" err="1">
                <a:latin typeface="+mj-lt"/>
                <a:cs typeface="Times New Roman" panose="02020603050405020304" pitchFamily="18" charset="0"/>
              </a:rPr>
              <a:t>điện</a:t>
            </a:r>
            <a:r>
              <a:rPr lang="en-US" sz="2800" dirty="0">
                <a:latin typeface="+mj-lt"/>
                <a:cs typeface="Times New Roman" panose="02020603050405020304" pitchFamily="18" charset="0"/>
              </a:rPr>
              <a:t> </a:t>
            </a:r>
            <a:r>
              <a:rPr lang="en-US" sz="2800" dirty="0" err="1">
                <a:latin typeface="+mj-lt"/>
                <a:cs typeface="Times New Roman" panose="02020603050405020304" pitchFamily="18" charset="0"/>
              </a:rPr>
              <a:t>xoay</a:t>
            </a:r>
            <a:r>
              <a:rPr lang="en-US" sz="2800" dirty="0">
                <a:latin typeface="+mj-lt"/>
                <a:cs typeface="Times New Roman" panose="02020603050405020304" pitchFamily="18" charset="0"/>
              </a:rPr>
              <a:t> </a:t>
            </a:r>
            <a:r>
              <a:rPr lang="en-US" sz="2800" dirty="0" err="1">
                <a:latin typeface="+mj-lt"/>
                <a:cs typeface="Times New Roman" panose="02020603050405020304" pitchFamily="18" charset="0"/>
              </a:rPr>
              <a:t>chiều</a:t>
            </a:r>
            <a:r>
              <a:rPr lang="en-US" sz="2800" dirty="0">
                <a:latin typeface="+mj-lt"/>
                <a:cs typeface="Times New Roman" panose="02020603050405020304" pitchFamily="18" charset="0"/>
              </a:rPr>
              <a:t> (AC) </a:t>
            </a:r>
            <a:r>
              <a:rPr lang="vi-VN" sz="2800" i="1" dirty="0" err="1">
                <a:latin typeface="+mj-lt"/>
              </a:rPr>
              <a:t>Alternating</a:t>
            </a:r>
            <a:r>
              <a:rPr lang="vi-VN" sz="2800" i="1" dirty="0">
                <a:latin typeface="+mj-lt"/>
              </a:rPr>
              <a:t> </a:t>
            </a:r>
            <a:r>
              <a:rPr lang="vi-VN" sz="2800" i="1" dirty="0" err="1">
                <a:latin typeface="+mj-lt"/>
              </a:rPr>
              <a:t>Current</a:t>
            </a:r>
            <a:endParaRPr lang="en-US" sz="2800" dirty="0">
              <a:latin typeface="+mj-lt"/>
              <a:cs typeface="Times New Roman" panose="02020603050405020304" pitchFamily="18" charset="0"/>
            </a:endParaRPr>
          </a:p>
          <a:p>
            <a:r>
              <a:rPr lang="en-US" sz="2800" dirty="0" err="1">
                <a:latin typeface="+mj-lt"/>
                <a:cs typeface="Times New Roman" panose="02020603050405020304" pitchFamily="18" charset="0"/>
              </a:rPr>
              <a:t>Nguồn</a:t>
            </a:r>
            <a:r>
              <a:rPr lang="en-US" sz="2800" dirty="0">
                <a:latin typeface="+mj-lt"/>
                <a:cs typeface="Times New Roman" panose="02020603050405020304" pitchFamily="18" charset="0"/>
              </a:rPr>
              <a:t> </a:t>
            </a:r>
            <a:r>
              <a:rPr lang="en-US" sz="2800" dirty="0" err="1">
                <a:latin typeface="+mj-lt"/>
                <a:cs typeface="Times New Roman" panose="02020603050405020304" pitchFamily="18" charset="0"/>
              </a:rPr>
              <a:t>điện</a:t>
            </a:r>
            <a:r>
              <a:rPr lang="en-US" sz="2800" dirty="0">
                <a:latin typeface="+mj-lt"/>
                <a:cs typeface="Times New Roman" panose="02020603050405020304" pitchFamily="18" charset="0"/>
              </a:rPr>
              <a:t> </a:t>
            </a:r>
            <a:r>
              <a:rPr lang="en-US" sz="2800" dirty="0" err="1">
                <a:latin typeface="+mj-lt"/>
                <a:cs typeface="Times New Roman" panose="02020603050405020304" pitchFamily="18" charset="0"/>
              </a:rPr>
              <a:t>một</a:t>
            </a:r>
            <a:r>
              <a:rPr lang="en-US" sz="2800" dirty="0">
                <a:latin typeface="+mj-lt"/>
                <a:cs typeface="Times New Roman" panose="02020603050405020304" pitchFamily="18" charset="0"/>
              </a:rPr>
              <a:t> </a:t>
            </a:r>
            <a:r>
              <a:rPr lang="en-US" sz="2800" dirty="0" err="1">
                <a:latin typeface="+mj-lt"/>
                <a:cs typeface="Times New Roman" panose="02020603050405020304" pitchFamily="18" charset="0"/>
              </a:rPr>
              <a:t>chiều</a:t>
            </a:r>
            <a:r>
              <a:rPr lang="en-US" sz="2800" dirty="0">
                <a:latin typeface="+mj-lt"/>
                <a:cs typeface="Times New Roman" panose="02020603050405020304" pitchFamily="18" charset="0"/>
              </a:rPr>
              <a:t> (DC) </a:t>
            </a:r>
            <a:r>
              <a:rPr lang="vi-VN" sz="2800" dirty="0" err="1">
                <a:latin typeface="+mj-lt"/>
              </a:rPr>
              <a:t>Direct</a:t>
            </a:r>
            <a:r>
              <a:rPr lang="vi-VN" sz="2800" dirty="0">
                <a:latin typeface="+mj-lt"/>
              </a:rPr>
              <a:t> </a:t>
            </a:r>
            <a:r>
              <a:rPr lang="vi-VN" sz="2800" dirty="0" err="1">
                <a:latin typeface="+mj-lt"/>
              </a:rPr>
              <a:t>Current</a:t>
            </a:r>
            <a:endParaRPr lang="vi-VN" sz="2800" dirty="0">
              <a:solidFill>
                <a:srgbClr val="FF0000"/>
              </a:solidFill>
              <a:latin typeface="+mj-lt"/>
              <a:cs typeface="Times New Roman" panose="02020603050405020304" pitchFamily="18" charset="0"/>
            </a:endParaRPr>
          </a:p>
        </p:txBody>
      </p:sp>
      <p:pic>
        <p:nvPicPr>
          <p:cNvPr id="2" name="Hình ảnh 1">
            <a:extLst>
              <a:ext uri="{FF2B5EF4-FFF2-40B4-BE49-F238E27FC236}">
                <a16:creationId xmlns:a16="http://schemas.microsoft.com/office/drawing/2014/main" id="{CD6853A6-509A-AE9A-5AF3-B50DE5A6E814}"/>
              </a:ext>
            </a:extLst>
          </p:cNvPr>
          <p:cNvPicPr>
            <a:picLocks noChangeAspect="1"/>
          </p:cNvPicPr>
          <p:nvPr/>
        </p:nvPicPr>
        <p:blipFill rotWithShape="1">
          <a:blip r:embed="rId3"/>
          <a:srcRect l="22713" r="31036" b="26565"/>
          <a:stretch/>
        </p:blipFill>
        <p:spPr>
          <a:xfrm>
            <a:off x="2769219" y="2322805"/>
            <a:ext cx="5638802" cy="1502063"/>
          </a:xfrm>
          <a:prstGeom prst="rect">
            <a:avLst/>
          </a:prstGeom>
        </p:spPr>
      </p:pic>
      <p:sp>
        <p:nvSpPr>
          <p:cNvPr id="4" name="Hộp Văn bản 3">
            <a:extLst>
              <a:ext uri="{FF2B5EF4-FFF2-40B4-BE49-F238E27FC236}">
                <a16:creationId xmlns:a16="http://schemas.microsoft.com/office/drawing/2014/main" id="{1923034D-4DEE-C41E-A66D-D29034987C10}"/>
              </a:ext>
            </a:extLst>
          </p:cNvPr>
          <p:cNvSpPr txBox="1"/>
          <p:nvPr/>
        </p:nvSpPr>
        <p:spPr>
          <a:xfrm>
            <a:off x="0" y="3813669"/>
            <a:ext cx="12192000" cy="1815882"/>
          </a:xfrm>
          <a:prstGeom prst="rect">
            <a:avLst/>
          </a:prstGeom>
          <a:noFill/>
        </p:spPr>
        <p:txBody>
          <a:bodyPr wrap="square">
            <a:spAutoFit/>
          </a:bodyPr>
          <a:lstStyle/>
          <a:p>
            <a:r>
              <a:rPr lang="vi-VN" sz="2800" dirty="0">
                <a:solidFill>
                  <a:srgbClr val="FF0000"/>
                </a:solidFill>
              </a:rPr>
              <a:t>Truyền dẫn, đóng cắt, điều khiển và bảo vệ bao gồm:</a:t>
            </a:r>
          </a:p>
          <a:p>
            <a:r>
              <a:rPr lang="vi-VN" sz="2800" dirty="0"/>
              <a:t>- Thiết bị đóng cắt, điều khiển và bảo vệ mạch điện đóng ngắt nguồn điện, điều khiển tải và bảo vệ an toàn mạch điện.</a:t>
            </a:r>
          </a:p>
          <a:p>
            <a:r>
              <a:rPr lang="vi-VN" sz="2800" dirty="0"/>
              <a:t>- Dây dẫn kết nối các bộ phận của mạch điện.</a:t>
            </a:r>
          </a:p>
        </p:txBody>
      </p:sp>
      <p:sp>
        <p:nvSpPr>
          <p:cNvPr id="6" name="Hộp Văn bản 5">
            <a:extLst>
              <a:ext uri="{FF2B5EF4-FFF2-40B4-BE49-F238E27FC236}">
                <a16:creationId xmlns:a16="http://schemas.microsoft.com/office/drawing/2014/main" id="{C4A12723-A3DC-9D2F-CBED-2E20588589E5}"/>
              </a:ext>
            </a:extLst>
          </p:cNvPr>
          <p:cNvSpPr txBox="1"/>
          <p:nvPr/>
        </p:nvSpPr>
        <p:spPr>
          <a:xfrm>
            <a:off x="0" y="3813716"/>
            <a:ext cx="12192000" cy="1815882"/>
          </a:xfrm>
          <a:prstGeom prst="rect">
            <a:avLst/>
          </a:prstGeom>
          <a:noFill/>
        </p:spPr>
        <p:txBody>
          <a:bodyPr wrap="square">
            <a:spAutoFit/>
          </a:bodyPr>
          <a:lstStyle/>
          <a:p>
            <a:pPr lvl="0"/>
            <a:r>
              <a:rPr lang="vi-VN" sz="2800" dirty="0"/>
              <a:t>Phụ tải điện: tiêu thụ năng lượng điện từ nguồn điện.</a:t>
            </a:r>
            <a:r>
              <a:rPr lang="en-US" altLang="vi-VN" sz="2800" i="1" dirty="0">
                <a:ea typeface="Calibri" panose="020F0502020204030204" pitchFamily="34" charset="0"/>
                <a:cs typeface="Arial" panose="020B0604020202020204" pitchFamily="34" charset="0"/>
              </a:rPr>
              <a:t> </a:t>
            </a:r>
          </a:p>
          <a:p>
            <a:pPr lvl="0"/>
            <a:r>
              <a:rPr lang="en-US" altLang="vi-VN" sz="2800" i="1" dirty="0" err="1">
                <a:ea typeface="Calibri" panose="020F0502020204030204" pitchFamily="34" charset="0"/>
                <a:cs typeface="Arial" panose="020B0604020202020204" pitchFamily="34" charset="0"/>
              </a:rPr>
              <a:t>Điện</a:t>
            </a:r>
            <a:r>
              <a:rPr lang="en-US" altLang="vi-VN" sz="2800" i="1" dirty="0">
                <a:ea typeface="Calibri" panose="020F0502020204030204" pitchFamily="34" charset="0"/>
                <a:cs typeface="Arial" panose="020B0604020202020204" pitchFamily="34" charset="0"/>
              </a:rPr>
              <a:t> </a:t>
            </a:r>
            <a:r>
              <a:rPr lang="en-US" altLang="vi-VN" sz="2800" i="1" dirty="0" err="1">
                <a:ea typeface="Calibri" panose="020F0502020204030204" pitchFamily="34" charset="0"/>
                <a:cs typeface="Arial" panose="020B0604020202020204" pitchFamily="34" charset="0"/>
              </a:rPr>
              <a:t>năng</a:t>
            </a:r>
            <a:r>
              <a:rPr lang="en-US" altLang="vi-VN" sz="2800" i="1" dirty="0">
                <a:ea typeface="Calibri" panose="020F0502020204030204" pitchFamily="34" charset="0"/>
                <a:cs typeface="Arial" panose="020B0604020202020204" pitchFamily="34" charset="0"/>
              </a:rPr>
              <a:t> </a:t>
            </a:r>
            <a:r>
              <a:rPr lang="en-US" altLang="vi-VN" sz="2800" b="1" i="1" dirty="0">
                <a:ea typeface="Calibri" panose="020F0502020204030204" pitchFamily="34" charset="0"/>
                <a:cs typeface="Arial" panose="020B0604020202020204" pitchFamily="34" charset="0"/>
              </a:rPr>
              <a:t>→ Quang </a:t>
            </a:r>
            <a:r>
              <a:rPr lang="en-US" altLang="vi-VN" sz="2800" b="1" i="1" dirty="0" err="1">
                <a:ea typeface="Calibri" panose="020F0502020204030204" pitchFamily="34" charset="0"/>
                <a:cs typeface="Arial" panose="020B0604020202020204" pitchFamily="34" charset="0"/>
              </a:rPr>
              <a:t>năng</a:t>
            </a:r>
            <a:r>
              <a:rPr lang="en-US" altLang="vi-VN" sz="2800" b="1" i="1" dirty="0">
                <a:ea typeface="Calibri" panose="020F0502020204030204" pitchFamily="34" charset="0"/>
                <a:cs typeface="Arial" panose="020B0604020202020204" pitchFamily="34" charset="0"/>
              </a:rPr>
              <a:t>.</a:t>
            </a:r>
            <a:endParaRPr lang="vi-VN" altLang="vi-VN" sz="1400" dirty="0"/>
          </a:p>
          <a:p>
            <a:pPr lvl="0"/>
            <a:r>
              <a:rPr lang="en-US" altLang="vi-VN" sz="2800" i="1" dirty="0" err="1">
                <a:ea typeface="Calibri" panose="020F0502020204030204" pitchFamily="34" charset="0"/>
                <a:cs typeface="Arial" panose="020B0604020202020204" pitchFamily="34" charset="0"/>
              </a:rPr>
              <a:t>Điện</a:t>
            </a:r>
            <a:r>
              <a:rPr lang="en-US" altLang="vi-VN" sz="2800" i="1" dirty="0">
                <a:ea typeface="Calibri" panose="020F0502020204030204" pitchFamily="34" charset="0"/>
                <a:cs typeface="Arial" panose="020B0604020202020204" pitchFamily="34" charset="0"/>
              </a:rPr>
              <a:t> </a:t>
            </a:r>
            <a:r>
              <a:rPr lang="en-US" altLang="vi-VN" sz="2800" i="1" dirty="0" err="1">
                <a:ea typeface="Calibri" panose="020F0502020204030204" pitchFamily="34" charset="0"/>
                <a:cs typeface="Arial" panose="020B0604020202020204" pitchFamily="34" charset="0"/>
              </a:rPr>
              <a:t>năng</a:t>
            </a:r>
            <a:r>
              <a:rPr lang="en-US" altLang="vi-VN" sz="2800" i="1" dirty="0">
                <a:ea typeface="Calibri" panose="020F0502020204030204" pitchFamily="34" charset="0"/>
                <a:cs typeface="Arial" panose="020B0604020202020204" pitchFamily="34" charset="0"/>
              </a:rPr>
              <a:t>  </a:t>
            </a:r>
            <a:r>
              <a:rPr lang="en-US" altLang="vi-VN" sz="2800" b="1" i="1" dirty="0">
                <a:ea typeface="Calibri" panose="020F0502020204030204" pitchFamily="34" charset="0"/>
                <a:cs typeface="Arial" panose="020B0604020202020204" pitchFamily="34" charset="0"/>
              </a:rPr>
              <a:t>→ </a:t>
            </a:r>
            <a:r>
              <a:rPr lang="en-US" altLang="vi-VN" sz="2800" b="1" i="1" dirty="0" err="1">
                <a:ea typeface="Calibri" panose="020F0502020204030204" pitchFamily="34" charset="0"/>
                <a:cs typeface="Arial" panose="020B0604020202020204" pitchFamily="34" charset="0"/>
              </a:rPr>
              <a:t>Nhiệt</a:t>
            </a:r>
            <a:r>
              <a:rPr lang="en-US" altLang="vi-VN" sz="2800" b="1" i="1" dirty="0">
                <a:ea typeface="Calibri" panose="020F0502020204030204" pitchFamily="34" charset="0"/>
                <a:cs typeface="Arial" panose="020B0604020202020204" pitchFamily="34" charset="0"/>
              </a:rPr>
              <a:t> </a:t>
            </a:r>
            <a:r>
              <a:rPr lang="en-US" altLang="vi-VN" sz="2800" b="1" i="1" dirty="0" err="1">
                <a:ea typeface="Calibri" panose="020F0502020204030204" pitchFamily="34" charset="0"/>
                <a:cs typeface="Arial" panose="020B0604020202020204" pitchFamily="34" charset="0"/>
              </a:rPr>
              <a:t>năng</a:t>
            </a:r>
            <a:r>
              <a:rPr lang="en-US" altLang="vi-VN" sz="2800" b="1" dirty="0">
                <a:ea typeface="Calibri" panose="020F0502020204030204" pitchFamily="34" charset="0"/>
                <a:cs typeface="Arial" panose="020B0604020202020204" pitchFamily="34" charset="0"/>
              </a:rPr>
              <a:t>.</a:t>
            </a:r>
            <a:endParaRPr lang="en-US" altLang="vi-VN" sz="2800" i="1" dirty="0">
              <a:ea typeface="Calibri" panose="020F0502020204030204" pitchFamily="34" charset="0"/>
              <a:cs typeface="Arial" panose="020B0604020202020204" pitchFamily="34" charset="0"/>
            </a:endParaRPr>
          </a:p>
          <a:p>
            <a:pPr lvl="0"/>
            <a:r>
              <a:rPr lang="en-US" altLang="vi-VN" sz="2800" i="1" dirty="0" err="1">
                <a:ea typeface="Calibri" panose="020F0502020204030204" pitchFamily="34" charset="0"/>
                <a:cs typeface="Arial" panose="020B0604020202020204" pitchFamily="34" charset="0"/>
              </a:rPr>
              <a:t>Điện</a:t>
            </a:r>
            <a:r>
              <a:rPr lang="en-US" altLang="vi-VN" sz="2800" i="1" dirty="0">
                <a:ea typeface="Calibri" panose="020F0502020204030204" pitchFamily="34" charset="0"/>
                <a:cs typeface="Arial" panose="020B0604020202020204" pitchFamily="34" charset="0"/>
              </a:rPr>
              <a:t> </a:t>
            </a:r>
            <a:r>
              <a:rPr lang="en-US" altLang="vi-VN" sz="2800" i="1" dirty="0" err="1">
                <a:ea typeface="Calibri" panose="020F0502020204030204" pitchFamily="34" charset="0"/>
                <a:cs typeface="Arial" panose="020B0604020202020204" pitchFamily="34" charset="0"/>
              </a:rPr>
              <a:t>năng</a:t>
            </a:r>
            <a:r>
              <a:rPr lang="en-US" altLang="vi-VN" sz="2800" i="1" dirty="0">
                <a:ea typeface="Calibri" panose="020F0502020204030204" pitchFamily="34" charset="0"/>
                <a:cs typeface="Arial" panose="020B0604020202020204" pitchFamily="34" charset="0"/>
              </a:rPr>
              <a:t> </a:t>
            </a:r>
            <a:r>
              <a:rPr lang="en-US" altLang="vi-VN" sz="2800" b="1" i="1" dirty="0">
                <a:ea typeface="Calibri" panose="020F0502020204030204" pitchFamily="34" charset="0"/>
                <a:cs typeface="Arial" panose="020B0604020202020204" pitchFamily="34" charset="0"/>
              </a:rPr>
              <a:t>→ </a:t>
            </a:r>
            <a:r>
              <a:rPr lang="en-US" altLang="vi-VN" sz="2800" b="1" i="1" dirty="0" err="1">
                <a:ea typeface="Calibri" panose="020F0502020204030204" pitchFamily="34" charset="0"/>
                <a:cs typeface="Arial" panose="020B0604020202020204" pitchFamily="34" charset="0"/>
              </a:rPr>
              <a:t>Cơ</a:t>
            </a:r>
            <a:r>
              <a:rPr lang="en-US" altLang="vi-VN" sz="2800" b="1" i="1" dirty="0">
                <a:ea typeface="Calibri" panose="020F0502020204030204" pitchFamily="34" charset="0"/>
                <a:cs typeface="Arial" panose="020B0604020202020204" pitchFamily="34" charset="0"/>
              </a:rPr>
              <a:t> </a:t>
            </a:r>
            <a:r>
              <a:rPr lang="en-US" altLang="vi-VN" sz="2800" b="1" i="1" dirty="0" err="1">
                <a:ea typeface="Calibri" panose="020F0502020204030204" pitchFamily="34" charset="0"/>
                <a:cs typeface="Arial" panose="020B0604020202020204" pitchFamily="34" charset="0"/>
              </a:rPr>
              <a:t>năng</a:t>
            </a:r>
            <a:r>
              <a:rPr lang="en-US" altLang="vi-VN" sz="2800" b="1" dirty="0">
                <a:ea typeface="Calibri" panose="020F0502020204030204" pitchFamily="34" charset="0"/>
                <a:cs typeface="Arial" panose="020B0604020202020204" pitchFamily="34" charset="0"/>
              </a:rPr>
              <a:t>.</a:t>
            </a:r>
            <a:endParaRPr lang="vi-VN" altLang="vi-VN" sz="4000" dirty="0"/>
          </a:p>
        </p:txBody>
      </p:sp>
      <p:pic>
        <p:nvPicPr>
          <p:cNvPr id="7" name="Hình ảnh 6">
            <a:extLst>
              <a:ext uri="{FF2B5EF4-FFF2-40B4-BE49-F238E27FC236}">
                <a16:creationId xmlns:a16="http://schemas.microsoft.com/office/drawing/2014/main" id="{EAB6F82F-FA41-A4DB-6F7A-EE08AE5DB719}"/>
              </a:ext>
            </a:extLst>
          </p:cNvPr>
          <p:cNvPicPr>
            <a:picLocks noChangeAspect="1"/>
          </p:cNvPicPr>
          <p:nvPr/>
        </p:nvPicPr>
        <p:blipFill rotWithShape="1">
          <a:blip r:embed="rId3"/>
          <a:srcRect l="68415" b="26565"/>
          <a:stretch/>
        </p:blipFill>
        <p:spPr>
          <a:xfrm>
            <a:off x="8341112" y="2322805"/>
            <a:ext cx="3850888" cy="1502063"/>
          </a:xfrm>
          <a:prstGeom prst="rect">
            <a:avLst/>
          </a:prstGeom>
        </p:spPr>
      </p:pic>
    </p:spTree>
    <p:extLst>
      <p:ext uri="{BB962C8B-B14F-4D97-AF65-F5344CB8AC3E}">
        <p14:creationId xmlns:p14="http://schemas.microsoft.com/office/powerpoint/2010/main" val="2113893123"/>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circle(in)">
                                      <p:cBhvr>
                                        <p:cTn id="7" dur="2000"/>
                                        <p:tgtEl>
                                          <p:spTgt spid="2969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31085">
                                            <p:txEl>
                                              <p:pRg st="0" end="0"/>
                                            </p:txEl>
                                          </p:spTgt>
                                        </p:tgtEl>
                                        <p:attrNameLst>
                                          <p:attrName>style.visibility</p:attrName>
                                        </p:attrNameLst>
                                      </p:cBhvr>
                                      <p:to>
                                        <p:strVal val="visible"/>
                                      </p:to>
                                    </p:set>
                                    <p:anim calcmode="lin" valueType="num">
                                      <p:cBhvr additive="base">
                                        <p:cTn id="12" dur="500"/>
                                        <p:tgtEl>
                                          <p:spTgt spid="131085">
                                            <p:txEl>
                                              <p:pRg st="0" end="0"/>
                                            </p:txEl>
                                          </p:spTgt>
                                        </p:tgtEl>
                                        <p:attrNameLst>
                                          <p:attrName>ppt_y</p:attrName>
                                        </p:attrNameLst>
                                      </p:cBhvr>
                                      <p:tavLst>
                                        <p:tav tm="0">
                                          <p:val>
                                            <p:strVal val="#ppt_y+#ppt_h*1.125000"/>
                                          </p:val>
                                        </p:tav>
                                        <p:tav tm="100000">
                                          <p:val>
                                            <p:strVal val="#ppt_y"/>
                                          </p:val>
                                        </p:tav>
                                      </p:tavLst>
                                    </p:anim>
                                    <p:animEffect transition="in" filter="wipe(up)">
                                      <p:cBhvr>
                                        <p:cTn id="13" dur="500"/>
                                        <p:tgtEl>
                                          <p:spTgt spid="13108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heel(1)">
                                      <p:cBhvr>
                                        <p:cTn id="23" dur="2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barn(inVertical)">
                                      <p:cBhvr>
                                        <p:cTn id="28" dur="5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500"/>
                                        <p:tgtEl>
                                          <p:spTgt spid="8"/>
                                        </p:tgtEl>
                                      </p:cBhvr>
                                    </p:animEffect>
                                    <p:set>
                                      <p:cBhvr>
                                        <p:cTn id="33" dur="1" fill="hold">
                                          <p:stCondLst>
                                            <p:cond delay="499"/>
                                          </p:stCondLst>
                                        </p:cTn>
                                        <p:tgtEl>
                                          <p:spTgt spid="8"/>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heel(1)">
                                      <p:cBhvr>
                                        <p:cTn id="38" dur="20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1" nodeType="clickEffect">
                                  <p:stCondLst>
                                    <p:cond delay="0"/>
                                  </p:stCondLst>
                                  <p:childTnLst>
                                    <p:animEffect transition="out" filter="fade">
                                      <p:cBhvr>
                                        <p:cTn id="42" dur="500"/>
                                        <p:tgtEl>
                                          <p:spTgt spid="4"/>
                                        </p:tgtEl>
                                      </p:cBhvr>
                                    </p:animEffect>
                                    <p:set>
                                      <p:cBhvr>
                                        <p:cTn id="43" dur="1" fill="hold">
                                          <p:stCondLst>
                                            <p:cond delay="499"/>
                                          </p:stCondLst>
                                        </p:cTn>
                                        <p:tgtEl>
                                          <p:spTgt spid="4"/>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barn(inVertical)">
                                      <p:cBhvr>
                                        <p:cTn id="48" dur="5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21" presetClass="entr" presetSubtype="1"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wheel(1)">
                                      <p:cBhvr>
                                        <p:cTn id="5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131085" grpId="0" build="p"/>
      <p:bldP spid="8" grpId="0"/>
      <p:bldP spid="8" grpId="1"/>
      <p:bldP spid="4" grpId="0"/>
      <p:bldP spid="4" grpId="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1087" name="Picture 4" descr="midbackgnd6">
            <a:extLst>
              <a:ext uri="{FF2B5EF4-FFF2-40B4-BE49-F238E27FC236}">
                <a16:creationId xmlns:a16="http://schemas.microsoft.com/office/drawing/2014/main" id="{F737D0C5-2940-4826-A267-F048D1FA3E71}"/>
              </a:ext>
            </a:extLst>
          </p:cNvPr>
          <p:cNvPicPr>
            <a:picLocks noChangeAspect="1" noChangeArrowheads="1"/>
          </p:cNvPicPr>
          <p:nvPr/>
        </p:nvPicPr>
        <p:blipFill>
          <a:blip r:embed="rId2">
            <a:lum bright="-2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8" name="AutoShape 2">
            <a:extLst>
              <a:ext uri="{FF2B5EF4-FFF2-40B4-BE49-F238E27FC236}">
                <a16:creationId xmlns:a16="http://schemas.microsoft.com/office/drawing/2014/main" id="{4F56AE47-D66C-4187-9980-0C30D36C128B}"/>
              </a:ext>
            </a:extLst>
          </p:cNvPr>
          <p:cNvSpPr>
            <a:spLocks noGrp="1" noChangeArrowheads="1"/>
          </p:cNvSpPr>
          <p:nvPr>
            <p:ph type="ctrTitle"/>
          </p:nvPr>
        </p:nvSpPr>
        <p:spPr>
          <a:xfrm>
            <a:off x="2" y="682152"/>
            <a:ext cx="12191998" cy="784225"/>
          </a:xfrm>
        </p:spPr>
        <p:txBody>
          <a:bodyPr/>
          <a:lstStyle/>
          <a:p>
            <a:pPr algn="l"/>
            <a:r>
              <a:rPr lang="vi-VN" sz="4000" b="1" dirty="0">
                <a:solidFill>
                  <a:srgbClr val="FF0000"/>
                </a:solidFill>
              </a:rPr>
              <a:t>1. CẤU TRÚC CHUNG CỦA MẠCH ĐIỆN</a:t>
            </a:r>
            <a:endParaRPr lang="vi-VN" altLang="vi-VN" sz="4000" b="1" dirty="0">
              <a:solidFill>
                <a:srgbClr val="FF0000"/>
              </a:solidFill>
              <a:latin typeface="Times New Roman" panose="02020603050405020304" pitchFamily="18" charset="0"/>
              <a:cs typeface="Times New Roman" panose="02020603050405020304" pitchFamily="18" charset="0"/>
            </a:endParaRPr>
          </a:p>
        </p:txBody>
      </p:sp>
      <p:pic>
        <p:nvPicPr>
          <p:cNvPr id="4" name="Picture 15">
            <a:extLst>
              <a:ext uri="{FF2B5EF4-FFF2-40B4-BE49-F238E27FC236}">
                <a16:creationId xmlns:a16="http://schemas.microsoft.com/office/drawing/2014/main" id="{965244E1-247F-1093-F9A5-CA31BF8F2356}"/>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780011" y="769290"/>
            <a:ext cx="878033" cy="644236"/>
          </a:xfrm>
          <a:prstGeom prst="rect">
            <a:avLst/>
          </a:prstGeom>
          <a:noFill/>
          <a:extLst>
            <a:ext uri="{909E8E84-426E-40DD-AFC4-6F175D3DCCD1}">
              <a14:hiddenFill xmlns:a14="http://schemas.microsoft.com/office/drawing/2010/main">
                <a:solidFill>
                  <a:srgbClr val="FFFFFF"/>
                </a:solidFill>
              </a14:hiddenFill>
            </a:ext>
          </a:extLst>
        </p:spPr>
      </p:pic>
      <p:sp>
        <p:nvSpPr>
          <p:cNvPr id="5" name="WordArt 8">
            <a:extLst>
              <a:ext uri="{FF2B5EF4-FFF2-40B4-BE49-F238E27FC236}">
                <a16:creationId xmlns:a16="http://schemas.microsoft.com/office/drawing/2014/main" id="{BD41CE17-BDAF-6154-54E4-2C743476ABF4}"/>
              </a:ext>
            </a:extLst>
          </p:cNvPr>
          <p:cNvSpPr>
            <a:spLocks noChangeArrowheads="1" noChangeShapeType="1" noTextEdit="1"/>
          </p:cNvSpPr>
          <p:nvPr/>
        </p:nvSpPr>
        <p:spPr bwMode="auto">
          <a:xfrm>
            <a:off x="3463122" y="86757"/>
            <a:ext cx="4724013" cy="596773"/>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3600" b="1" i="1" u="none" strike="noStrike" kern="10" cap="none" spc="0" normalizeH="0" baseline="0" noProof="0" dirty="0">
                <a:ln w="31750">
                  <a:solidFill>
                    <a:srgbClr val="FF00FF"/>
                  </a:solidFill>
                  <a:round/>
                  <a:headEnd/>
                  <a:tailEnd/>
                </a:ln>
                <a:solidFill>
                  <a:srgbClr val="FF99CC"/>
                </a:solidFill>
                <a:effectLst>
                  <a:outerShdw dist="35921" dir="2700000" algn="ctr" rotWithShape="0">
                    <a:srgbClr val="990000"/>
                  </a:outerShdw>
                </a:effectLst>
                <a:uLnTx/>
                <a:uFillTx/>
                <a:latin typeface="Arial" panose="020B0604020202020204" pitchFamily="34" charset="0"/>
                <a:ea typeface="+mn-ea"/>
                <a:cs typeface="Arial" panose="020B0604020202020204" pitchFamily="34" charset="0"/>
              </a:rPr>
              <a:t>BÀI 9: MẠCH ĐIỆN</a:t>
            </a:r>
          </a:p>
        </p:txBody>
      </p:sp>
      <p:sp>
        <p:nvSpPr>
          <p:cNvPr id="8" name="Hộp Văn bản 7">
            <a:extLst>
              <a:ext uri="{FF2B5EF4-FFF2-40B4-BE49-F238E27FC236}">
                <a16:creationId xmlns:a16="http://schemas.microsoft.com/office/drawing/2014/main" id="{A37666AD-B187-88CE-E714-E6D72594973B}"/>
              </a:ext>
            </a:extLst>
          </p:cNvPr>
          <p:cNvSpPr txBox="1"/>
          <p:nvPr/>
        </p:nvSpPr>
        <p:spPr>
          <a:xfrm>
            <a:off x="-39963" y="1647940"/>
            <a:ext cx="12152038"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FF0000"/>
                </a:solidFill>
                <a:effectLst/>
                <a:uLnTx/>
                <a:uFillTx/>
                <a:latin typeface="Arial"/>
                <a:ea typeface="+mn-ea"/>
                <a:cs typeface="Times New Roman" panose="02020603050405020304" pitchFamily="18" charset="0"/>
              </a:rPr>
              <a:t>- Nguồn điện: </a:t>
            </a:r>
            <a:r>
              <a:rPr kumimoji="0" lang="vi-VN" sz="2800" b="0" i="0" u="none" strike="noStrike" kern="1200" cap="none" spc="0" normalizeH="0" baseline="0" noProof="0" dirty="0">
                <a:ln>
                  <a:noFill/>
                </a:ln>
                <a:effectLst/>
                <a:uLnTx/>
                <a:uFillTx/>
                <a:latin typeface="Arial"/>
                <a:ea typeface="+mn-ea"/>
                <a:cs typeface="Times New Roman" panose="02020603050405020304" pitchFamily="18" charset="0"/>
              </a:rPr>
              <a:t>có vai trò cung cấp năng lượng điện cho toàn mạch điện</a:t>
            </a:r>
            <a:r>
              <a:rPr lang="vi-VN" sz="2800" dirty="0">
                <a:latin typeface="Arial"/>
                <a:cs typeface="Times New Roman" panose="02020603050405020304" pitchFamily="18" charset="0"/>
              </a:rPr>
              <a:t>.</a:t>
            </a:r>
            <a:endParaRPr kumimoji="0" lang="vi-VN" sz="2800" b="0" i="0" u="none" strike="noStrike" kern="1200" cap="none" spc="0" normalizeH="0" baseline="0" noProof="0" dirty="0">
              <a:ln>
                <a:noFill/>
              </a:ln>
              <a:effectLst/>
              <a:uLnTx/>
              <a:uFillTx/>
              <a:latin typeface="Arial"/>
              <a:cs typeface="Times New Roman" panose="02020603050405020304" pitchFamily="18" charset="0"/>
            </a:endParaRPr>
          </a:p>
        </p:txBody>
      </p:sp>
      <p:sp>
        <p:nvSpPr>
          <p:cNvPr id="6" name="Hộp Văn bản 5">
            <a:extLst>
              <a:ext uri="{FF2B5EF4-FFF2-40B4-BE49-F238E27FC236}">
                <a16:creationId xmlns:a16="http://schemas.microsoft.com/office/drawing/2014/main" id="{76E43E66-5F3B-8360-D2FC-7AE98E144014}"/>
              </a:ext>
            </a:extLst>
          </p:cNvPr>
          <p:cNvSpPr txBox="1"/>
          <p:nvPr/>
        </p:nvSpPr>
        <p:spPr>
          <a:xfrm>
            <a:off x="-39963" y="4178512"/>
            <a:ext cx="12192001" cy="181588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FF0000"/>
                </a:solidFill>
                <a:effectLst/>
                <a:uLnTx/>
                <a:uFillTx/>
                <a:latin typeface="Arial"/>
                <a:ea typeface="+mn-ea"/>
                <a:cs typeface="Arial"/>
              </a:rPr>
              <a:t>- Phụ tải điện: tiêu thụ năng lượng điện từ nguồn điện.</a:t>
            </a:r>
            <a:r>
              <a:rPr kumimoji="0" lang="en-US" altLang="vi-VN" sz="2800" b="0" i="1" u="none" strike="noStrike" kern="1200" cap="none" spc="0" normalizeH="0" baseline="0" noProof="0" dirty="0">
                <a:ln>
                  <a:noFill/>
                </a:ln>
                <a:solidFill>
                  <a:srgbClr val="000000"/>
                </a:solidFill>
                <a:effectLst/>
                <a:uLnTx/>
                <a:uFillTx/>
                <a:latin typeface="Arial"/>
                <a:ea typeface="Calibri" panose="020F0502020204030204" pitchFamily="34" charset="0"/>
                <a:cs typeface="Arial" panose="020B0604020202020204" pitchFamily="34" charset="0"/>
              </a:rPr>
              <a:t> </a:t>
            </a:r>
          </a:p>
          <a:p>
            <a:pPr marL="1537200" marR="0" lvl="0" indent="-457200" algn="l" defTabSz="457200" rtl="0" eaLnBrk="1" fontAlgn="auto" latinLnBrk="0" hangingPunct="1">
              <a:lnSpc>
                <a:spcPct val="100000"/>
              </a:lnSpc>
              <a:spcBef>
                <a:spcPts val="0"/>
              </a:spcBef>
              <a:spcAft>
                <a:spcPts val="0"/>
              </a:spcAft>
              <a:buClrTx/>
              <a:buSzTx/>
              <a:buFont typeface="Sitka Small" panose="02000505000000020004" pitchFamily="2" charset="0"/>
              <a:buChar char="-"/>
              <a:tabLst/>
              <a:defRPr/>
            </a:pPr>
            <a:r>
              <a:rPr kumimoji="0" lang="en-US" altLang="vi-VN" sz="2800" b="0" i="0" u="none" strike="noStrike" kern="1200" cap="none" spc="0" normalizeH="0" baseline="0" noProof="0" dirty="0" err="1">
                <a:ln>
                  <a:noFill/>
                </a:ln>
                <a:solidFill>
                  <a:srgbClr val="000000"/>
                </a:solidFill>
                <a:effectLst/>
                <a:uLnTx/>
                <a:uFillTx/>
                <a:latin typeface="Arial"/>
                <a:ea typeface="Calibri" panose="020F0502020204030204" pitchFamily="34" charset="0"/>
                <a:cs typeface="Arial" panose="020B0604020202020204" pitchFamily="34" charset="0"/>
              </a:rPr>
              <a:t>Điện</a:t>
            </a:r>
            <a:r>
              <a:rPr kumimoji="0" lang="en-US" altLang="vi-VN" sz="2800" b="0" i="0" u="none" strike="noStrike" kern="1200" cap="none" spc="0" normalizeH="0" baseline="0" noProof="0" dirty="0">
                <a:ln>
                  <a:noFill/>
                </a:ln>
                <a:solidFill>
                  <a:srgbClr val="000000"/>
                </a:solidFill>
                <a:effectLst/>
                <a:uLnTx/>
                <a:uFillTx/>
                <a:latin typeface="Arial"/>
                <a:ea typeface="Calibri" panose="020F0502020204030204" pitchFamily="34" charset="0"/>
                <a:cs typeface="Arial" panose="020B0604020202020204" pitchFamily="34" charset="0"/>
              </a:rPr>
              <a:t> </a:t>
            </a:r>
            <a:r>
              <a:rPr kumimoji="0" lang="en-US" altLang="vi-VN" sz="2800" b="0" i="0" u="none" strike="noStrike" kern="1200" cap="none" spc="0" normalizeH="0" baseline="0" noProof="0" dirty="0" err="1">
                <a:ln>
                  <a:noFill/>
                </a:ln>
                <a:solidFill>
                  <a:srgbClr val="000000"/>
                </a:solidFill>
                <a:effectLst/>
                <a:uLnTx/>
                <a:uFillTx/>
                <a:latin typeface="Arial"/>
                <a:ea typeface="Calibri" panose="020F0502020204030204" pitchFamily="34" charset="0"/>
                <a:cs typeface="Arial" panose="020B0604020202020204" pitchFamily="34" charset="0"/>
              </a:rPr>
              <a:t>năng</a:t>
            </a:r>
            <a:r>
              <a:rPr kumimoji="0" lang="en-US" altLang="vi-VN" sz="2800" b="0" i="0" u="none" strike="noStrike" kern="1200" cap="none" spc="0" normalizeH="0" baseline="0" noProof="0" dirty="0">
                <a:ln>
                  <a:noFill/>
                </a:ln>
                <a:solidFill>
                  <a:srgbClr val="000000"/>
                </a:solidFill>
                <a:effectLst/>
                <a:uLnTx/>
                <a:uFillTx/>
                <a:latin typeface="Arial"/>
                <a:ea typeface="Calibri" panose="020F0502020204030204" pitchFamily="34" charset="0"/>
                <a:cs typeface="Arial" panose="020B0604020202020204" pitchFamily="34" charset="0"/>
              </a:rPr>
              <a:t> → Quang </a:t>
            </a:r>
            <a:r>
              <a:rPr kumimoji="0" lang="en-US" altLang="vi-VN" sz="2800" b="0" i="0" u="none" strike="noStrike" kern="1200" cap="none" spc="0" normalizeH="0" baseline="0" noProof="0" dirty="0" err="1">
                <a:ln>
                  <a:noFill/>
                </a:ln>
                <a:solidFill>
                  <a:srgbClr val="000000"/>
                </a:solidFill>
                <a:effectLst/>
                <a:uLnTx/>
                <a:uFillTx/>
                <a:latin typeface="Arial"/>
                <a:ea typeface="Calibri" panose="020F0502020204030204" pitchFamily="34" charset="0"/>
                <a:cs typeface="Arial" panose="020B0604020202020204" pitchFamily="34" charset="0"/>
              </a:rPr>
              <a:t>năng</a:t>
            </a:r>
            <a:r>
              <a:rPr kumimoji="0" lang="en-US" altLang="vi-VN" sz="2800" b="0" i="0" u="none" strike="noStrike" kern="1200" cap="none" spc="0" normalizeH="0" baseline="0" noProof="0" dirty="0">
                <a:ln>
                  <a:noFill/>
                </a:ln>
                <a:solidFill>
                  <a:srgbClr val="000000"/>
                </a:solidFill>
                <a:effectLst/>
                <a:uLnTx/>
                <a:uFillTx/>
                <a:latin typeface="Arial"/>
                <a:ea typeface="Calibri" panose="020F0502020204030204" pitchFamily="34" charset="0"/>
                <a:cs typeface="Arial" panose="020B0604020202020204" pitchFamily="34" charset="0"/>
              </a:rPr>
              <a:t>.</a:t>
            </a:r>
            <a:endParaRPr kumimoji="0" lang="vi-VN" altLang="vi-VN" sz="2800" b="0" i="0" u="none" strike="noStrike" kern="1200" cap="none" spc="0" normalizeH="0" baseline="0" noProof="0" dirty="0">
              <a:ln>
                <a:noFill/>
              </a:ln>
              <a:solidFill>
                <a:srgbClr val="000000"/>
              </a:solidFill>
              <a:effectLst/>
              <a:uLnTx/>
              <a:uFillTx/>
              <a:latin typeface="Arial"/>
              <a:ea typeface="+mn-ea"/>
              <a:cs typeface="Arial"/>
            </a:endParaRPr>
          </a:p>
          <a:p>
            <a:pPr marL="1537200" marR="0" lvl="0" indent="-457200" algn="l" defTabSz="457200" rtl="0" eaLnBrk="1" fontAlgn="auto" latinLnBrk="0" hangingPunct="1">
              <a:lnSpc>
                <a:spcPct val="100000"/>
              </a:lnSpc>
              <a:spcBef>
                <a:spcPts val="0"/>
              </a:spcBef>
              <a:spcAft>
                <a:spcPts val="0"/>
              </a:spcAft>
              <a:buClrTx/>
              <a:buSzTx/>
              <a:buFont typeface="Sitka Small" panose="02000505000000020004" pitchFamily="2" charset="0"/>
              <a:buChar char="-"/>
              <a:tabLst/>
              <a:defRPr/>
            </a:pPr>
            <a:r>
              <a:rPr kumimoji="0" lang="en-US" altLang="vi-VN" sz="2800" b="0" i="0" u="none" strike="noStrike" kern="1200" cap="none" spc="0" normalizeH="0" baseline="0" noProof="0" dirty="0" err="1">
                <a:ln>
                  <a:noFill/>
                </a:ln>
                <a:solidFill>
                  <a:srgbClr val="000000"/>
                </a:solidFill>
                <a:effectLst/>
                <a:uLnTx/>
                <a:uFillTx/>
                <a:latin typeface="Arial"/>
                <a:ea typeface="Calibri" panose="020F0502020204030204" pitchFamily="34" charset="0"/>
                <a:cs typeface="Arial" panose="020B0604020202020204" pitchFamily="34" charset="0"/>
              </a:rPr>
              <a:t>Điện</a:t>
            </a:r>
            <a:r>
              <a:rPr kumimoji="0" lang="en-US" altLang="vi-VN" sz="2800" b="0" i="0" u="none" strike="noStrike" kern="1200" cap="none" spc="0" normalizeH="0" baseline="0" noProof="0" dirty="0">
                <a:ln>
                  <a:noFill/>
                </a:ln>
                <a:solidFill>
                  <a:srgbClr val="000000"/>
                </a:solidFill>
                <a:effectLst/>
                <a:uLnTx/>
                <a:uFillTx/>
                <a:latin typeface="Arial"/>
                <a:ea typeface="Calibri" panose="020F0502020204030204" pitchFamily="34" charset="0"/>
                <a:cs typeface="Arial" panose="020B0604020202020204" pitchFamily="34" charset="0"/>
              </a:rPr>
              <a:t> </a:t>
            </a:r>
            <a:r>
              <a:rPr kumimoji="0" lang="en-US" altLang="vi-VN" sz="2800" b="0" i="0" u="none" strike="noStrike" kern="1200" cap="none" spc="0" normalizeH="0" baseline="0" noProof="0" dirty="0" err="1">
                <a:ln>
                  <a:noFill/>
                </a:ln>
                <a:solidFill>
                  <a:srgbClr val="000000"/>
                </a:solidFill>
                <a:effectLst/>
                <a:uLnTx/>
                <a:uFillTx/>
                <a:latin typeface="Arial"/>
                <a:ea typeface="Calibri" panose="020F0502020204030204" pitchFamily="34" charset="0"/>
                <a:cs typeface="Arial" panose="020B0604020202020204" pitchFamily="34" charset="0"/>
              </a:rPr>
              <a:t>năng</a:t>
            </a:r>
            <a:r>
              <a:rPr kumimoji="0" lang="en-US" altLang="vi-VN" sz="2800" b="0" i="0" u="none" strike="noStrike" kern="1200" cap="none" spc="0" normalizeH="0" baseline="0" noProof="0" dirty="0">
                <a:ln>
                  <a:noFill/>
                </a:ln>
                <a:solidFill>
                  <a:srgbClr val="000000"/>
                </a:solidFill>
                <a:effectLst/>
                <a:uLnTx/>
                <a:uFillTx/>
                <a:latin typeface="Arial"/>
                <a:ea typeface="Calibri" panose="020F0502020204030204" pitchFamily="34" charset="0"/>
                <a:cs typeface="Arial" panose="020B0604020202020204" pitchFamily="34" charset="0"/>
              </a:rPr>
              <a:t>  → </a:t>
            </a:r>
            <a:r>
              <a:rPr kumimoji="0" lang="en-US" altLang="vi-VN" sz="2800" b="0" i="0" u="none" strike="noStrike" kern="1200" cap="none" spc="0" normalizeH="0" baseline="0" noProof="0" dirty="0" err="1">
                <a:ln>
                  <a:noFill/>
                </a:ln>
                <a:solidFill>
                  <a:srgbClr val="000000"/>
                </a:solidFill>
                <a:effectLst/>
                <a:uLnTx/>
                <a:uFillTx/>
                <a:latin typeface="Arial"/>
                <a:ea typeface="Calibri" panose="020F0502020204030204" pitchFamily="34" charset="0"/>
                <a:cs typeface="Arial" panose="020B0604020202020204" pitchFamily="34" charset="0"/>
              </a:rPr>
              <a:t>Nhiệt</a:t>
            </a:r>
            <a:r>
              <a:rPr kumimoji="0" lang="en-US" altLang="vi-VN" sz="2800" b="0" i="0" u="none" strike="noStrike" kern="1200" cap="none" spc="0" normalizeH="0" baseline="0" noProof="0" dirty="0">
                <a:ln>
                  <a:noFill/>
                </a:ln>
                <a:solidFill>
                  <a:srgbClr val="000000"/>
                </a:solidFill>
                <a:effectLst/>
                <a:uLnTx/>
                <a:uFillTx/>
                <a:latin typeface="Arial"/>
                <a:ea typeface="Calibri" panose="020F0502020204030204" pitchFamily="34" charset="0"/>
                <a:cs typeface="Arial" panose="020B0604020202020204" pitchFamily="34" charset="0"/>
              </a:rPr>
              <a:t> </a:t>
            </a:r>
            <a:r>
              <a:rPr kumimoji="0" lang="en-US" altLang="vi-VN" sz="2800" b="0" i="0" u="none" strike="noStrike" kern="1200" cap="none" spc="0" normalizeH="0" baseline="0" noProof="0" dirty="0" err="1">
                <a:ln>
                  <a:noFill/>
                </a:ln>
                <a:solidFill>
                  <a:srgbClr val="000000"/>
                </a:solidFill>
                <a:effectLst/>
                <a:uLnTx/>
                <a:uFillTx/>
                <a:latin typeface="Arial"/>
                <a:ea typeface="Calibri" panose="020F0502020204030204" pitchFamily="34" charset="0"/>
                <a:cs typeface="Arial" panose="020B0604020202020204" pitchFamily="34" charset="0"/>
              </a:rPr>
              <a:t>năng</a:t>
            </a:r>
            <a:r>
              <a:rPr kumimoji="0" lang="en-US" altLang="vi-VN" sz="2800" b="0" i="0" u="none" strike="noStrike" kern="1200" cap="none" spc="0" normalizeH="0" baseline="0" noProof="0" dirty="0">
                <a:ln>
                  <a:noFill/>
                </a:ln>
                <a:solidFill>
                  <a:srgbClr val="000000"/>
                </a:solidFill>
                <a:effectLst/>
                <a:uLnTx/>
                <a:uFillTx/>
                <a:latin typeface="Arial"/>
                <a:ea typeface="Calibri" panose="020F0502020204030204" pitchFamily="34" charset="0"/>
                <a:cs typeface="Arial" panose="020B0604020202020204" pitchFamily="34" charset="0"/>
              </a:rPr>
              <a:t>.</a:t>
            </a:r>
          </a:p>
          <a:p>
            <a:pPr marL="1537200" marR="0" lvl="0" indent="-457200" algn="l" defTabSz="457200" rtl="0" eaLnBrk="1" fontAlgn="auto" latinLnBrk="0" hangingPunct="1">
              <a:lnSpc>
                <a:spcPct val="100000"/>
              </a:lnSpc>
              <a:spcBef>
                <a:spcPts val="0"/>
              </a:spcBef>
              <a:spcAft>
                <a:spcPts val="0"/>
              </a:spcAft>
              <a:buClrTx/>
              <a:buSzTx/>
              <a:buFont typeface="Sitka Small" panose="02000505000000020004" pitchFamily="2" charset="0"/>
              <a:buChar char="-"/>
              <a:tabLst/>
              <a:defRPr/>
            </a:pPr>
            <a:r>
              <a:rPr kumimoji="0" lang="en-US" altLang="vi-VN" sz="2800" b="0" i="0" u="none" strike="noStrike" kern="1200" cap="none" spc="0" normalizeH="0" baseline="0" noProof="0" dirty="0" err="1">
                <a:ln>
                  <a:noFill/>
                </a:ln>
                <a:solidFill>
                  <a:srgbClr val="000000"/>
                </a:solidFill>
                <a:effectLst/>
                <a:uLnTx/>
                <a:uFillTx/>
                <a:latin typeface="Arial"/>
                <a:ea typeface="Calibri" panose="020F0502020204030204" pitchFamily="34" charset="0"/>
                <a:cs typeface="Arial" panose="020B0604020202020204" pitchFamily="34" charset="0"/>
              </a:rPr>
              <a:t>Điện</a:t>
            </a:r>
            <a:r>
              <a:rPr kumimoji="0" lang="en-US" altLang="vi-VN" sz="2800" b="0" i="0" u="none" strike="noStrike" kern="1200" cap="none" spc="0" normalizeH="0" baseline="0" noProof="0" dirty="0">
                <a:ln>
                  <a:noFill/>
                </a:ln>
                <a:solidFill>
                  <a:srgbClr val="000000"/>
                </a:solidFill>
                <a:effectLst/>
                <a:uLnTx/>
                <a:uFillTx/>
                <a:latin typeface="Arial"/>
                <a:ea typeface="Calibri" panose="020F0502020204030204" pitchFamily="34" charset="0"/>
                <a:cs typeface="Arial" panose="020B0604020202020204" pitchFamily="34" charset="0"/>
              </a:rPr>
              <a:t> </a:t>
            </a:r>
            <a:r>
              <a:rPr kumimoji="0" lang="en-US" altLang="vi-VN" sz="2800" b="0" i="0" u="none" strike="noStrike" kern="1200" cap="none" spc="0" normalizeH="0" baseline="0" noProof="0" dirty="0" err="1">
                <a:ln>
                  <a:noFill/>
                </a:ln>
                <a:solidFill>
                  <a:srgbClr val="000000"/>
                </a:solidFill>
                <a:effectLst/>
                <a:uLnTx/>
                <a:uFillTx/>
                <a:latin typeface="Arial"/>
                <a:ea typeface="Calibri" panose="020F0502020204030204" pitchFamily="34" charset="0"/>
                <a:cs typeface="Arial" panose="020B0604020202020204" pitchFamily="34" charset="0"/>
              </a:rPr>
              <a:t>năng</a:t>
            </a:r>
            <a:r>
              <a:rPr kumimoji="0" lang="en-US" altLang="vi-VN" sz="2800" b="0" i="0" u="none" strike="noStrike" kern="1200" cap="none" spc="0" normalizeH="0" baseline="0" noProof="0" dirty="0">
                <a:ln>
                  <a:noFill/>
                </a:ln>
                <a:solidFill>
                  <a:srgbClr val="000000"/>
                </a:solidFill>
                <a:effectLst/>
                <a:uLnTx/>
                <a:uFillTx/>
                <a:latin typeface="Arial"/>
                <a:ea typeface="Calibri" panose="020F0502020204030204" pitchFamily="34" charset="0"/>
                <a:cs typeface="Arial" panose="020B0604020202020204" pitchFamily="34" charset="0"/>
              </a:rPr>
              <a:t> → </a:t>
            </a:r>
            <a:r>
              <a:rPr kumimoji="0" lang="en-US" altLang="vi-VN" sz="2800" b="0" i="0" u="none" strike="noStrike" kern="1200" cap="none" spc="0" normalizeH="0" baseline="0" noProof="0" dirty="0" err="1">
                <a:ln>
                  <a:noFill/>
                </a:ln>
                <a:solidFill>
                  <a:srgbClr val="000000"/>
                </a:solidFill>
                <a:effectLst/>
                <a:uLnTx/>
                <a:uFillTx/>
                <a:latin typeface="Arial"/>
                <a:ea typeface="Calibri" panose="020F0502020204030204" pitchFamily="34" charset="0"/>
                <a:cs typeface="Arial" panose="020B0604020202020204" pitchFamily="34" charset="0"/>
              </a:rPr>
              <a:t>Cơ</a:t>
            </a:r>
            <a:r>
              <a:rPr kumimoji="0" lang="en-US" altLang="vi-VN" sz="2800" b="0" i="0" u="none" strike="noStrike" kern="1200" cap="none" spc="0" normalizeH="0" baseline="0" noProof="0" dirty="0">
                <a:ln>
                  <a:noFill/>
                </a:ln>
                <a:solidFill>
                  <a:srgbClr val="000000"/>
                </a:solidFill>
                <a:effectLst/>
                <a:uLnTx/>
                <a:uFillTx/>
                <a:latin typeface="Arial"/>
                <a:ea typeface="Calibri" panose="020F0502020204030204" pitchFamily="34" charset="0"/>
                <a:cs typeface="Arial" panose="020B0604020202020204" pitchFamily="34" charset="0"/>
              </a:rPr>
              <a:t> </a:t>
            </a:r>
            <a:r>
              <a:rPr kumimoji="0" lang="en-US" altLang="vi-VN" sz="2800" b="0" i="0" u="none" strike="noStrike" kern="1200" cap="none" spc="0" normalizeH="0" baseline="0" noProof="0" dirty="0" err="1">
                <a:ln>
                  <a:noFill/>
                </a:ln>
                <a:solidFill>
                  <a:srgbClr val="000000"/>
                </a:solidFill>
                <a:effectLst/>
                <a:uLnTx/>
                <a:uFillTx/>
                <a:latin typeface="Arial"/>
                <a:ea typeface="Calibri" panose="020F0502020204030204" pitchFamily="34" charset="0"/>
                <a:cs typeface="Arial" panose="020B0604020202020204" pitchFamily="34" charset="0"/>
              </a:rPr>
              <a:t>năng</a:t>
            </a:r>
            <a:r>
              <a:rPr kumimoji="0" lang="en-US" altLang="vi-VN" sz="2800" b="0" i="0" u="none" strike="noStrike" kern="1200" cap="none" spc="0" normalizeH="0" baseline="0" noProof="0" dirty="0">
                <a:ln>
                  <a:noFill/>
                </a:ln>
                <a:solidFill>
                  <a:srgbClr val="000000"/>
                </a:solidFill>
                <a:effectLst/>
                <a:uLnTx/>
                <a:uFillTx/>
                <a:latin typeface="Arial"/>
                <a:ea typeface="Calibri" panose="020F0502020204030204" pitchFamily="34" charset="0"/>
                <a:cs typeface="Arial" panose="020B0604020202020204" pitchFamily="34" charset="0"/>
              </a:rPr>
              <a:t>.</a:t>
            </a:r>
            <a:endParaRPr kumimoji="0" lang="vi-VN" altLang="vi-VN" sz="2800" b="0" i="0" u="none" strike="noStrike" kern="1200" cap="none" spc="0" normalizeH="0" baseline="0" noProof="0" dirty="0">
              <a:ln>
                <a:noFill/>
              </a:ln>
              <a:solidFill>
                <a:srgbClr val="000000"/>
              </a:solidFill>
              <a:effectLst/>
              <a:uLnTx/>
              <a:uFillTx/>
              <a:latin typeface="Arial"/>
              <a:ea typeface="+mn-ea"/>
              <a:cs typeface="Arial"/>
            </a:endParaRPr>
          </a:p>
        </p:txBody>
      </p:sp>
      <p:sp>
        <p:nvSpPr>
          <p:cNvPr id="7" name="Hộp Văn bản 6">
            <a:extLst>
              <a:ext uri="{FF2B5EF4-FFF2-40B4-BE49-F238E27FC236}">
                <a16:creationId xmlns:a16="http://schemas.microsoft.com/office/drawing/2014/main" id="{1F35707D-59C1-49E7-EF1F-40E41FD98977}"/>
              </a:ext>
            </a:extLst>
          </p:cNvPr>
          <p:cNvSpPr txBox="1"/>
          <p:nvPr/>
        </p:nvSpPr>
        <p:spPr>
          <a:xfrm>
            <a:off x="-39962" y="2326449"/>
            <a:ext cx="12192000" cy="181588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FF0000"/>
                </a:solidFill>
                <a:effectLst/>
                <a:uLnTx/>
                <a:uFillTx/>
                <a:latin typeface="Arial"/>
                <a:ea typeface="+mn-ea"/>
                <a:cs typeface="Arial"/>
              </a:rPr>
              <a:t>- Truyền dẫn, đóng cắt, điều khiển và bảo vệ bao gồm: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
                <a:ea typeface="+mn-ea"/>
                <a:cs typeface="Arial"/>
              </a:rPr>
              <a:t>- Thiết bị đóng cắt, điều khiển và bảo vệ mạch điện đóng ngắt nguồn điện, điều khiển tải và bảo vệ an toàn mạch điện.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
                <a:ea typeface="+mn-ea"/>
                <a:cs typeface="Arial"/>
              </a:rPr>
              <a:t>- Dây dẫn kết nối các bộ phận của mạch điện.</a:t>
            </a:r>
          </a:p>
        </p:txBody>
      </p:sp>
    </p:spTree>
    <p:extLst>
      <p:ext uri="{BB962C8B-B14F-4D97-AF65-F5344CB8AC3E}">
        <p14:creationId xmlns:p14="http://schemas.microsoft.com/office/powerpoint/2010/main" val="4052454632"/>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7" name="Hình ảnh 6">
            <a:extLst>
              <a:ext uri="{FF2B5EF4-FFF2-40B4-BE49-F238E27FC236}">
                <a16:creationId xmlns:a16="http://schemas.microsoft.com/office/drawing/2014/main" id="{BC745CF8-0F2B-C9E1-9FE8-DCA1DF08F642}"/>
              </a:ext>
            </a:extLst>
          </p:cNvPr>
          <p:cNvPicPr>
            <a:picLocks noChangeAspect="1"/>
          </p:cNvPicPr>
          <p:nvPr/>
        </p:nvPicPr>
        <p:blipFill>
          <a:blip r:embed="rId3"/>
          <a:stretch>
            <a:fillRect/>
          </a:stretch>
        </p:blipFill>
        <p:spPr>
          <a:xfrm>
            <a:off x="2022261" y="0"/>
            <a:ext cx="8417442" cy="6858000"/>
          </a:xfrm>
          <a:prstGeom prst="rect">
            <a:avLst/>
          </a:prstGeom>
        </p:spPr>
      </p:pic>
    </p:spTree>
    <p:extLst>
      <p:ext uri="{BB962C8B-B14F-4D97-AF65-F5344CB8AC3E}">
        <p14:creationId xmlns:p14="http://schemas.microsoft.com/office/powerpoint/2010/main" val="431914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 name="Hình ảnh 12">
            <a:extLst>
              <a:ext uri="{FF2B5EF4-FFF2-40B4-BE49-F238E27FC236}">
                <a16:creationId xmlns:a16="http://schemas.microsoft.com/office/drawing/2014/main" id="{AF231F63-5554-B611-954F-F15B61D88A60}"/>
              </a:ext>
            </a:extLst>
          </p:cNvPr>
          <p:cNvPicPr>
            <a:picLocks noChangeAspect="1"/>
          </p:cNvPicPr>
          <p:nvPr/>
        </p:nvPicPr>
        <p:blipFill>
          <a:blip r:embed="rId2"/>
          <a:stretch>
            <a:fillRect/>
          </a:stretch>
        </p:blipFill>
        <p:spPr>
          <a:xfrm>
            <a:off x="6096000" y="2586586"/>
            <a:ext cx="6056038" cy="4271414"/>
          </a:xfrm>
          <a:prstGeom prst="rect">
            <a:avLst/>
          </a:prstGeom>
        </p:spPr>
      </p:pic>
      <p:pic>
        <p:nvPicPr>
          <p:cNvPr id="11" name="Hình ảnh 10">
            <a:extLst>
              <a:ext uri="{FF2B5EF4-FFF2-40B4-BE49-F238E27FC236}">
                <a16:creationId xmlns:a16="http://schemas.microsoft.com/office/drawing/2014/main" id="{D6FB5FE2-AD01-D66A-32BE-59C6E58DA989}"/>
              </a:ext>
            </a:extLst>
          </p:cNvPr>
          <p:cNvPicPr>
            <a:picLocks noChangeAspect="1"/>
          </p:cNvPicPr>
          <p:nvPr/>
        </p:nvPicPr>
        <p:blipFill>
          <a:blip r:embed="rId3"/>
          <a:stretch>
            <a:fillRect/>
          </a:stretch>
        </p:blipFill>
        <p:spPr>
          <a:xfrm>
            <a:off x="-19981" y="2061772"/>
            <a:ext cx="6096000" cy="4796228"/>
          </a:xfrm>
          <a:prstGeom prst="rect">
            <a:avLst/>
          </a:prstGeom>
        </p:spPr>
      </p:pic>
      <p:sp>
        <p:nvSpPr>
          <p:cNvPr id="29698" name="AutoShape 2">
            <a:extLst>
              <a:ext uri="{FF2B5EF4-FFF2-40B4-BE49-F238E27FC236}">
                <a16:creationId xmlns:a16="http://schemas.microsoft.com/office/drawing/2014/main" id="{4F56AE47-D66C-4187-9980-0C30D36C128B}"/>
              </a:ext>
            </a:extLst>
          </p:cNvPr>
          <p:cNvSpPr>
            <a:spLocks noGrp="1" noChangeArrowheads="1"/>
          </p:cNvSpPr>
          <p:nvPr>
            <p:ph type="ctrTitle"/>
          </p:nvPr>
        </p:nvSpPr>
        <p:spPr>
          <a:xfrm>
            <a:off x="2" y="682152"/>
            <a:ext cx="12191998" cy="784225"/>
          </a:xfrm>
        </p:spPr>
        <p:txBody>
          <a:bodyPr/>
          <a:lstStyle/>
          <a:p>
            <a:pPr algn="l"/>
            <a:r>
              <a:rPr lang="vi-VN" sz="4000" b="1" dirty="0">
                <a:solidFill>
                  <a:srgbClr val="FF0000"/>
                </a:solidFill>
              </a:rPr>
              <a:t>2. CÁC BỘ PHẬN CHÍNH CỦA MẠCH ĐIỆN</a:t>
            </a:r>
            <a:endParaRPr lang="vi-VN" altLang="vi-VN" sz="4000" b="1" dirty="0">
              <a:solidFill>
                <a:srgbClr val="FF0000"/>
              </a:solidFill>
              <a:latin typeface="Times New Roman" panose="02020603050405020304" pitchFamily="18" charset="0"/>
              <a:cs typeface="Times New Roman" panose="02020603050405020304" pitchFamily="18" charset="0"/>
            </a:endParaRPr>
          </a:p>
        </p:txBody>
      </p:sp>
      <p:sp>
        <p:nvSpPr>
          <p:cNvPr id="5" name="WordArt 8">
            <a:extLst>
              <a:ext uri="{FF2B5EF4-FFF2-40B4-BE49-F238E27FC236}">
                <a16:creationId xmlns:a16="http://schemas.microsoft.com/office/drawing/2014/main" id="{BD41CE17-BDAF-6154-54E4-2C743476ABF4}"/>
              </a:ext>
            </a:extLst>
          </p:cNvPr>
          <p:cNvSpPr>
            <a:spLocks noChangeArrowheads="1" noChangeShapeType="1" noTextEdit="1"/>
          </p:cNvSpPr>
          <p:nvPr/>
        </p:nvSpPr>
        <p:spPr bwMode="auto">
          <a:xfrm>
            <a:off x="3463122" y="86757"/>
            <a:ext cx="4724013" cy="596773"/>
          </a:xfrm>
          <a:prstGeom prst="rect">
            <a:avLst/>
          </a:prstGeom>
        </p:spPr>
        <p:txBody>
          <a:bodyPr wrap="none" fromWordArt="1">
            <a:prstTxWarp prst="textPlain">
              <a:avLst>
                <a:gd name="adj" fmla="val 50000"/>
              </a:avLst>
            </a:prstTxWarp>
          </a:bodyPr>
          <a:lstStyle/>
          <a:p>
            <a:pPr algn="ctr" defTabSz="914400" eaLnBrk="0" fontAlgn="base" hangingPunct="0">
              <a:spcBef>
                <a:spcPct val="0"/>
              </a:spcBef>
              <a:spcAft>
                <a:spcPct val="0"/>
              </a:spcAft>
            </a:pPr>
            <a:r>
              <a:rPr lang="vi-VN" sz="3600" b="1" i="1" kern="10" dirty="0">
                <a:ln w="31750">
                  <a:solidFill>
                    <a:srgbClr val="FF00FF"/>
                  </a:solidFill>
                  <a:round/>
                  <a:headEnd/>
                  <a:tailEnd/>
                </a:ln>
                <a:solidFill>
                  <a:srgbClr val="FF99CC"/>
                </a:solidFill>
                <a:effectLst>
                  <a:outerShdw dist="35921" dir="2700000" algn="ctr" rotWithShape="0">
                    <a:srgbClr val="990000"/>
                  </a:outerShdw>
                </a:effectLst>
                <a:latin typeface="Arial" panose="020B0604020202020204" pitchFamily="34" charset="0"/>
                <a:cs typeface="Arial" panose="020B0604020202020204" pitchFamily="34" charset="0"/>
              </a:rPr>
              <a:t>BÀI 9: MẠCH ĐIỆN</a:t>
            </a:r>
          </a:p>
        </p:txBody>
      </p:sp>
      <p:sp>
        <p:nvSpPr>
          <p:cNvPr id="8" name="Hộp Văn bản 7">
            <a:extLst>
              <a:ext uri="{FF2B5EF4-FFF2-40B4-BE49-F238E27FC236}">
                <a16:creationId xmlns:a16="http://schemas.microsoft.com/office/drawing/2014/main" id="{A37666AD-B187-88CE-E714-E6D72594973B}"/>
              </a:ext>
            </a:extLst>
          </p:cNvPr>
          <p:cNvSpPr txBox="1"/>
          <p:nvPr/>
        </p:nvSpPr>
        <p:spPr>
          <a:xfrm>
            <a:off x="-19981" y="1409527"/>
            <a:ext cx="12152038" cy="523220"/>
          </a:xfrm>
          <a:prstGeom prst="rect">
            <a:avLst/>
          </a:prstGeom>
          <a:noFill/>
        </p:spPr>
        <p:txBody>
          <a:bodyPr wrap="square">
            <a:spAutoFit/>
          </a:bodyPr>
          <a:lstStyle/>
          <a:p>
            <a:r>
              <a:rPr lang="vi-VN" sz="2800" dirty="0">
                <a:solidFill>
                  <a:srgbClr val="FF0000"/>
                </a:solidFill>
                <a:latin typeface="+mj-lt"/>
                <a:cs typeface="Times New Roman" panose="02020603050405020304" pitchFamily="18" charset="0"/>
              </a:rPr>
              <a:t>2.1. Nguồn điện: có vai trò cung cấp năng lượng điện cho toàn mạch điện:</a:t>
            </a:r>
          </a:p>
        </p:txBody>
      </p:sp>
      <p:sp>
        <p:nvSpPr>
          <p:cNvPr id="2" name="Hộp Văn bản 1">
            <a:extLst>
              <a:ext uri="{FF2B5EF4-FFF2-40B4-BE49-F238E27FC236}">
                <a16:creationId xmlns:a16="http://schemas.microsoft.com/office/drawing/2014/main" id="{BE63ACEC-639D-7F34-5D71-21527DB221E5}"/>
              </a:ext>
            </a:extLst>
          </p:cNvPr>
          <p:cNvSpPr txBox="1"/>
          <p:nvPr/>
        </p:nvSpPr>
        <p:spPr>
          <a:xfrm>
            <a:off x="5054623" y="2063366"/>
            <a:ext cx="7375863" cy="523220"/>
          </a:xfrm>
          <a:prstGeom prst="rect">
            <a:avLst/>
          </a:prstGeom>
          <a:noFill/>
        </p:spPr>
        <p:txBody>
          <a:bodyPr wrap="square">
            <a:spAutoFit/>
          </a:bodyPr>
          <a:lstStyle/>
          <a:p>
            <a:pPr marL="262800" algn="ctr"/>
            <a:r>
              <a:rPr lang="en-US" sz="2800" dirty="0" err="1">
                <a:latin typeface="+mj-lt"/>
                <a:cs typeface="Times New Roman" panose="02020603050405020304" pitchFamily="18" charset="0"/>
              </a:rPr>
              <a:t>Nguồn</a:t>
            </a:r>
            <a:r>
              <a:rPr lang="en-US" sz="2800" dirty="0">
                <a:latin typeface="+mj-lt"/>
                <a:cs typeface="Times New Roman" panose="02020603050405020304" pitchFamily="18" charset="0"/>
              </a:rPr>
              <a:t> </a:t>
            </a:r>
            <a:r>
              <a:rPr lang="en-US" sz="2800" dirty="0" err="1">
                <a:latin typeface="+mj-lt"/>
                <a:cs typeface="Times New Roman" panose="02020603050405020304" pitchFamily="18" charset="0"/>
              </a:rPr>
              <a:t>điện</a:t>
            </a:r>
            <a:r>
              <a:rPr lang="en-US" sz="2800" dirty="0">
                <a:latin typeface="+mj-lt"/>
                <a:cs typeface="Times New Roman" panose="02020603050405020304" pitchFamily="18" charset="0"/>
              </a:rPr>
              <a:t> </a:t>
            </a:r>
            <a:r>
              <a:rPr lang="en-US" sz="2800" dirty="0" err="1">
                <a:latin typeface="+mj-lt"/>
                <a:cs typeface="Times New Roman" panose="02020603050405020304" pitchFamily="18" charset="0"/>
              </a:rPr>
              <a:t>một</a:t>
            </a:r>
            <a:r>
              <a:rPr lang="en-US" sz="2800" dirty="0">
                <a:latin typeface="+mj-lt"/>
                <a:cs typeface="Times New Roman" panose="02020603050405020304" pitchFamily="18" charset="0"/>
              </a:rPr>
              <a:t> </a:t>
            </a:r>
            <a:r>
              <a:rPr lang="en-US" sz="2800" dirty="0" err="1">
                <a:latin typeface="+mj-lt"/>
                <a:cs typeface="Times New Roman" panose="02020603050405020304" pitchFamily="18" charset="0"/>
              </a:rPr>
              <a:t>chiều</a:t>
            </a:r>
            <a:r>
              <a:rPr lang="en-US" sz="2800" dirty="0">
                <a:latin typeface="+mj-lt"/>
                <a:cs typeface="Times New Roman" panose="02020603050405020304" pitchFamily="18" charset="0"/>
              </a:rPr>
              <a:t> (DC) </a:t>
            </a:r>
            <a:r>
              <a:rPr lang="vi-VN" sz="2800" dirty="0" err="1">
                <a:latin typeface="+mj-lt"/>
              </a:rPr>
              <a:t>Direct</a:t>
            </a:r>
            <a:r>
              <a:rPr lang="vi-VN" sz="2800" dirty="0">
                <a:latin typeface="+mj-lt"/>
              </a:rPr>
              <a:t> </a:t>
            </a:r>
            <a:r>
              <a:rPr lang="vi-VN" sz="2800" dirty="0" err="1">
                <a:latin typeface="+mj-lt"/>
              </a:rPr>
              <a:t>Current</a:t>
            </a:r>
            <a:endParaRPr lang="vi-VN" sz="2800" dirty="0">
              <a:solidFill>
                <a:srgbClr val="FF0000"/>
              </a:solidFill>
              <a:latin typeface="+mj-lt"/>
              <a:cs typeface="Times New Roman" panose="02020603050405020304" pitchFamily="18" charset="0"/>
            </a:endParaRPr>
          </a:p>
        </p:txBody>
      </p:sp>
      <p:sp>
        <p:nvSpPr>
          <p:cNvPr id="3" name="Hộp Văn bản 2">
            <a:extLst>
              <a:ext uri="{FF2B5EF4-FFF2-40B4-BE49-F238E27FC236}">
                <a16:creationId xmlns:a16="http://schemas.microsoft.com/office/drawing/2014/main" id="{BCE95366-4573-2439-96EB-CAFE22985B41}"/>
              </a:ext>
            </a:extLst>
          </p:cNvPr>
          <p:cNvSpPr txBox="1"/>
          <p:nvPr/>
        </p:nvSpPr>
        <p:spPr>
          <a:xfrm>
            <a:off x="-323386" y="6334780"/>
            <a:ext cx="8006576" cy="523220"/>
          </a:xfrm>
          <a:prstGeom prst="rect">
            <a:avLst/>
          </a:prstGeom>
          <a:noFill/>
        </p:spPr>
        <p:txBody>
          <a:bodyPr wrap="square">
            <a:spAutoFit/>
          </a:bodyPr>
          <a:lstStyle/>
          <a:p>
            <a:pPr marL="262800" algn="ctr"/>
            <a:r>
              <a:rPr lang="en-US" sz="2800" dirty="0" err="1">
                <a:latin typeface="+mj-lt"/>
                <a:cs typeface="Times New Roman" panose="02020603050405020304" pitchFamily="18" charset="0"/>
              </a:rPr>
              <a:t>Nguồn</a:t>
            </a:r>
            <a:r>
              <a:rPr lang="en-US" sz="2800" dirty="0">
                <a:latin typeface="+mj-lt"/>
                <a:cs typeface="Times New Roman" panose="02020603050405020304" pitchFamily="18" charset="0"/>
              </a:rPr>
              <a:t> </a:t>
            </a:r>
            <a:r>
              <a:rPr lang="en-US" sz="2800" dirty="0" err="1">
                <a:latin typeface="+mj-lt"/>
                <a:cs typeface="Times New Roman" panose="02020603050405020304" pitchFamily="18" charset="0"/>
              </a:rPr>
              <a:t>điện</a:t>
            </a:r>
            <a:r>
              <a:rPr lang="en-US" sz="2800" dirty="0">
                <a:latin typeface="+mj-lt"/>
                <a:cs typeface="Times New Roman" panose="02020603050405020304" pitchFamily="18" charset="0"/>
              </a:rPr>
              <a:t> </a:t>
            </a:r>
            <a:r>
              <a:rPr lang="en-US" sz="2800" dirty="0" err="1">
                <a:latin typeface="+mj-lt"/>
                <a:cs typeface="Times New Roman" panose="02020603050405020304" pitchFamily="18" charset="0"/>
              </a:rPr>
              <a:t>xoay</a:t>
            </a:r>
            <a:r>
              <a:rPr lang="en-US" sz="2800" dirty="0">
                <a:latin typeface="+mj-lt"/>
                <a:cs typeface="Times New Roman" panose="02020603050405020304" pitchFamily="18" charset="0"/>
              </a:rPr>
              <a:t> </a:t>
            </a:r>
            <a:r>
              <a:rPr lang="en-US" sz="2800" dirty="0" err="1">
                <a:latin typeface="+mj-lt"/>
                <a:cs typeface="Times New Roman" panose="02020603050405020304" pitchFamily="18" charset="0"/>
              </a:rPr>
              <a:t>chiều</a:t>
            </a:r>
            <a:r>
              <a:rPr lang="en-US" sz="2800" dirty="0">
                <a:latin typeface="+mj-lt"/>
                <a:cs typeface="Times New Roman" panose="02020603050405020304" pitchFamily="18" charset="0"/>
              </a:rPr>
              <a:t> (AC) </a:t>
            </a:r>
            <a:r>
              <a:rPr lang="vi-VN" sz="2800" i="1" dirty="0" err="1">
                <a:latin typeface="+mj-lt"/>
              </a:rPr>
              <a:t>Alternating</a:t>
            </a:r>
            <a:r>
              <a:rPr lang="vi-VN" sz="2800" i="1" dirty="0">
                <a:latin typeface="+mj-lt"/>
              </a:rPr>
              <a:t> </a:t>
            </a:r>
            <a:r>
              <a:rPr lang="vi-VN" sz="2800" i="1" dirty="0" err="1">
                <a:latin typeface="+mj-lt"/>
              </a:rPr>
              <a:t>Current</a:t>
            </a:r>
            <a:endParaRPr lang="en-US" sz="2800" dirty="0">
              <a:latin typeface="+mj-lt"/>
              <a:cs typeface="Times New Roman" panose="02020603050405020304" pitchFamily="18" charset="0"/>
            </a:endParaRPr>
          </a:p>
        </p:txBody>
      </p:sp>
    </p:spTree>
    <p:extLst>
      <p:ext uri="{BB962C8B-B14F-4D97-AF65-F5344CB8AC3E}">
        <p14:creationId xmlns:p14="http://schemas.microsoft.com/office/powerpoint/2010/main" val="3977750948"/>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1087" name="Picture 4" descr="midbackgnd6">
            <a:extLst>
              <a:ext uri="{FF2B5EF4-FFF2-40B4-BE49-F238E27FC236}">
                <a16:creationId xmlns:a16="http://schemas.microsoft.com/office/drawing/2014/main" id="{F737D0C5-2940-4826-A267-F048D1FA3E71}"/>
              </a:ext>
            </a:extLst>
          </p:cNvPr>
          <p:cNvPicPr>
            <a:picLocks noChangeAspect="1" noChangeArrowheads="1"/>
          </p:cNvPicPr>
          <p:nvPr/>
        </p:nvPicPr>
        <p:blipFill>
          <a:blip r:embed="rId2">
            <a:lum bright="-2000"/>
            <a:extLst>
              <a:ext uri="{28A0092B-C50C-407E-A947-70E740481C1C}">
                <a14:useLocalDpi xmlns:a14="http://schemas.microsoft.com/office/drawing/2010/main" val="0"/>
              </a:ext>
            </a:extLst>
          </a:blip>
          <a:srcRect/>
          <a:stretch>
            <a:fillRect/>
          </a:stretch>
        </p:blipFill>
        <p:spPr bwMode="auto">
          <a:xfrm>
            <a:off x="-2"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5">
            <a:extLst>
              <a:ext uri="{FF2B5EF4-FFF2-40B4-BE49-F238E27FC236}">
                <a16:creationId xmlns:a16="http://schemas.microsoft.com/office/drawing/2014/main" id="{965244E1-247F-1093-F9A5-CA31BF8F2356}"/>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226060" y="734590"/>
            <a:ext cx="878033" cy="644236"/>
          </a:xfrm>
          <a:prstGeom prst="rect">
            <a:avLst/>
          </a:prstGeom>
          <a:noFill/>
          <a:extLst>
            <a:ext uri="{909E8E84-426E-40DD-AFC4-6F175D3DCCD1}">
              <a14:hiddenFill xmlns:a14="http://schemas.microsoft.com/office/drawing/2010/main">
                <a:solidFill>
                  <a:srgbClr val="FFFFFF"/>
                </a:solidFill>
              </a14:hiddenFill>
            </a:ext>
          </a:extLst>
        </p:spPr>
      </p:pic>
      <p:sp>
        <p:nvSpPr>
          <p:cNvPr id="5" name="WordArt 8">
            <a:extLst>
              <a:ext uri="{FF2B5EF4-FFF2-40B4-BE49-F238E27FC236}">
                <a16:creationId xmlns:a16="http://schemas.microsoft.com/office/drawing/2014/main" id="{BD41CE17-BDAF-6154-54E4-2C743476ABF4}"/>
              </a:ext>
            </a:extLst>
          </p:cNvPr>
          <p:cNvSpPr>
            <a:spLocks noChangeArrowheads="1" noChangeShapeType="1" noTextEdit="1"/>
          </p:cNvSpPr>
          <p:nvPr/>
        </p:nvSpPr>
        <p:spPr bwMode="auto">
          <a:xfrm>
            <a:off x="3463122" y="86757"/>
            <a:ext cx="4724013" cy="596773"/>
          </a:xfrm>
          <a:prstGeom prst="rect">
            <a:avLst/>
          </a:prstGeom>
        </p:spPr>
        <p:txBody>
          <a:bodyPr wrap="none" fromWordArt="1">
            <a:prstTxWarp prst="textPlain">
              <a:avLst>
                <a:gd name="adj" fmla="val 50000"/>
              </a:avLst>
            </a:prstTxWarp>
          </a:bodyPr>
          <a:lstStyle/>
          <a:p>
            <a:pPr algn="ctr" defTabSz="914400" eaLnBrk="0" fontAlgn="base" hangingPunct="0">
              <a:spcBef>
                <a:spcPct val="0"/>
              </a:spcBef>
              <a:spcAft>
                <a:spcPct val="0"/>
              </a:spcAft>
            </a:pPr>
            <a:r>
              <a:rPr lang="vi-VN" sz="3600" b="1" i="1" kern="10" dirty="0">
                <a:ln w="31750">
                  <a:solidFill>
                    <a:srgbClr val="FF00FF"/>
                  </a:solidFill>
                  <a:round/>
                  <a:headEnd/>
                  <a:tailEnd/>
                </a:ln>
                <a:solidFill>
                  <a:srgbClr val="FF99CC"/>
                </a:solidFill>
                <a:effectLst>
                  <a:outerShdw dist="35921" dir="2700000" algn="ctr" rotWithShape="0">
                    <a:srgbClr val="990000"/>
                  </a:outerShdw>
                </a:effectLst>
                <a:latin typeface="Arial" panose="020B0604020202020204" pitchFamily="34" charset="0"/>
                <a:cs typeface="Arial" panose="020B0604020202020204" pitchFamily="34" charset="0"/>
              </a:rPr>
              <a:t>BÀI 9: MẠCH ĐIỆN</a:t>
            </a:r>
          </a:p>
        </p:txBody>
      </p:sp>
      <p:sp>
        <p:nvSpPr>
          <p:cNvPr id="8" name="Hộp Văn bản 7">
            <a:extLst>
              <a:ext uri="{FF2B5EF4-FFF2-40B4-BE49-F238E27FC236}">
                <a16:creationId xmlns:a16="http://schemas.microsoft.com/office/drawing/2014/main" id="{A37666AD-B187-88CE-E714-E6D72594973B}"/>
              </a:ext>
            </a:extLst>
          </p:cNvPr>
          <p:cNvSpPr txBox="1"/>
          <p:nvPr/>
        </p:nvSpPr>
        <p:spPr>
          <a:xfrm>
            <a:off x="79918" y="1421899"/>
            <a:ext cx="12152038" cy="523220"/>
          </a:xfrm>
          <a:prstGeom prst="rect">
            <a:avLst/>
          </a:prstGeom>
          <a:noFill/>
        </p:spPr>
        <p:txBody>
          <a:bodyPr wrap="square">
            <a:spAutoFit/>
          </a:bodyPr>
          <a:lstStyle/>
          <a:p>
            <a:r>
              <a:rPr lang="vi-VN" sz="2800" dirty="0">
                <a:solidFill>
                  <a:srgbClr val="FF0000"/>
                </a:solidFill>
                <a:latin typeface="+mj-lt"/>
                <a:cs typeface="Times New Roman" panose="02020603050405020304" pitchFamily="18" charset="0"/>
              </a:rPr>
              <a:t>2.1. Nguồn điện: có vai trò cung cấp năng lượng điện cho toàn mạch điện:</a:t>
            </a:r>
          </a:p>
        </p:txBody>
      </p:sp>
      <p:sp>
        <p:nvSpPr>
          <p:cNvPr id="10" name="AutoShape 2">
            <a:extLst>
              <a:ext uri="{FF2B5EF4-FFF2-40B4-BE49-F238E27FC236}">
                <a16:creationId xmlns:a16="http://schemas.microsoft.com/office/drawing/2014/main" id="{C170E296-2897-5550-B0A3-D57874E2BB18}"/>
              </a:ext>
            </a:extLst>
          </p:cNvPr>
          <p:cNvSpPr txBox="1">
            <a:spLocks noChangeArrowheads="1"/>
          </p:cNvSpPr>
          <p:nvPr/>
        </p:nvSpPr>
        <p:spPr bwMode="auto">
          <a:xfrm>
            <a:off x="-19979" y="611146"/>
            <a:ext cx="10401764" cy="78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rtl="0" fontAlgn="base">
              <a:spcBef>
                <a:spcPct val="0"/>
              </a:spcBef>
              <a:spcAft>
                <a:spcPct val="0"/>
              </a:spcAft>
              <a:defRPr sz="60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l" defTabSz="914400"/>
            <a:r>
              <a:rPr lang="vi-VN" sz="4000" b="1" dirty="0">
                <a:solidFill>
                  <a:srgbClr val="FF0000"/>
                </a:solidFill>
              </a:rPr>
              <a:t>2. CÁC BỘ PHẬN CHÍNH CỦA MẠCH ĐIỆN</a:t>
            </a:r>
            <a:endParaRPr lang="vi-VN" altLang="vi-VN" sz="4000" b="1" dirty="0">
              <a:solidFill>
                <a:srgbClr val="FF0000"/>
              </a:solidFill>
              <a:latin typeface="Times New Roman" panose="02020603050405020304" pitchFamily="18" charset="0"/>
              <a:cs typeface="Times New Roman" panose="02020603050405020304" pitchFamily="18" charset="0"/>
            </a:endParaRPr>
          </a:p>
        </p:txBody>
      </p:sp>
      <p:sp>
        <p:nvSpPr>
          <p:cNvPr id="11" name="Hộp Văn bản 10">
            <a:extLst>
              <a:ext uri="{FF2B5EF4-FFF2-40B4-BE49-F238E27FC236}">
                <a16:creationId xmlns:a16="http://schemas.microsoft.com/office/drawing/2014/main" id="{740D4B7F-5CD2-144A-8B0A-EF6708C7918B}"/>
              </a:ext>
            </a:extLst>
          </p:cNvPr>
          <p:cNvSpPr txBox="1"/>
          <p:nvPr/>
        </p:nvSpPr>
        <p:spPr>
          <a:xfrm>
            <a:off x="0" y="2129961"/>
            <a:ext cx="12152038" cy="3970318"/>
          </a:xfrm>
          <a:prstGeom prst="rect">
            <a:avLst/>
          </a:prstGeom>
          <a:noFill/>
        </p:spPr>
        <p:txBody>
          <a:bodyPr wrap="square">
            <a:spAutoFit/>
          </a:bodyPr>
          <a:lstStyle/>
          <a:p>
            <a:pPr marL="720000" indent="-457200">
              <a:buFont typeface="Wingdings" panose="05000000000000000000" pitchFamily="2" charset="2"/>
              <a:buChar char="ü"/>
            </a:pPr>
            <a:r>
              <a:rPr lang="en-US" sz="2800" dirty="0" err="1">
                <a:cs typeface="Times New Roman" panose="02020603050405020304" pitchFamily="18" charset="0"/>
              </a:rPr>
              <a:t>Nguồn</a:t>
            </a:r>
            <a:r>
              <a:rPr lang="en-US" sz="2800" dirty="0">
                <a:cs typeface="Times New Roman" panose="02020603050405020304" pitchFamily="18" charset="0"/>
              </a:rPr>
              <a:t> </a:t>
            </a:r>
            <a:r>
              <a:rPr lang="en-US" sz="2800" dirty="0" err="1">
                <a:cs typeface="Times New Roman" panose="02020603050405020304" pitchFamily="18" charset="0"/>
              </a:rPr>
              <a:t>điện</a:t>
            </a:r>
            <a:r>
              <a:rPr lang="en-US" sz="2800" dirty="0">
                <a:cs typeface="Times New Roman" panose="02020603050405020304" pitchFamily="18" charset="0"/>
              </a:rPr>
              <a:t> </a:t>
            </a:r>
            <a:r>
              <a:rPr lang="en-US" sz="2800" dirty="0" err="1">
                <a:cs typeface="Times New Roman" panose="02020603050405020304" pitchFamily="18" charset="0"/>
              </a:rPr>
              <a:t>xoay</a:t>
            </a:r>
            <a:r>
              <a:rPr lang="en-US" sz="2800" dirty="0">
                <a:cs typeface="Times New Roman" panose="02020603050405020304" pitchFamily="18" charset="0"/>
              </a:rPr>
              <a:t> </a:t>
            </a:r>
            <a:r>
              <a:rPr lang="en-US" sz="2800" dirty="0" err="1">
                <a:cs typeface="Times New Roman" panose="02020603050405020304" pitchFamily="18" charset="0"/>
              </a:rPr>
              <a:t>chiều</a:t>
            </a:r>
            <a:r>
              <a:rPr lang="en-US" sz="2800" dirty="0">
                <a:cs typeface="Times New Roman" panose="02020603050405020304" pitchFamily="18" charset="0"/>
              </a:rPr>
              <a:t> (AC) </a:t>
            </a:r>
            <a:r>
              <a:rPr lang="vi-VN" sz="2800" i="1" dirty="0" err="1"/>
              <a:t>Alternating</a:t>
            </a:r>
            <a:r>
              <a:rPr lang="vi-VN" sz="2800" i="1" dirty="0"/>
              <a:t> </a:t>
            </a:r>
            <a:r>
              <a:rPr lang="vi-VN" sz="2800" i="1" dirty="0" err="1"/>
              <a:t>Current</a:t>
            </a:r>
            <a:r>
              <a:rPr lang="vi-VN" sz="2800" i="1" dirty="0"/>
              <a:t>: </a:t>
            </a:r>
          </a:p>
          <a:p>
            <a:r>
              <a:rPr lang="vi-VN" sz="2800" dirty="0"/>
              <a:t>- Cung cấp điện cho mạch điện xoay chiều.</a:t>
            </a:r>
          </a:p>
          <a:p>
            <a:r>
              <a:rPr lang="vi-VN" sz="2800" dirty="0"/>
              <a:t>- Dòng điện xoay chiều có giá trị và chiều thay đổi theo thời gian khi mạch điện hoạt động.</a:t>
            </a:r>
          </a:p>
          <a:p>
            <a:r>
              <a:rPr lang="vi-VN" sz="2800" dirty="0"/>
              <a:t>- Nguồn điện xoay chiều thông dụng: nguồn điện lưới, máy phát điện...</a:t>
            </a:r>
          </a:p>
          <a:p>
            <a:pPr marL="720000" indent="-457200">
              <a:buFont typeface="Wingdings" panose="05000000000000000000" pitchFamily="2" charset="2"/>
              <a:buChar char="ü"/>
            </a:pPr>
            <a:r>
              <a:rPr lang="en-US" sz="2800" dirty="0" err="1">
                <a:cs typeface="Times New Roman" panose="02020603050405020304" pitchFamily="18" charset="0"/>
              </a:rPr>
              <a:t>Nguồn</a:t>
            </a:r>
            <a:r>
              <a:rPr lang="en-US" sz="2800" dirty="0">
                <a:cs typeface="Times New Roman" panose="02020603050405020304" pitchFamily="18" charset="0"/>
              </a:rPr>
              <a:t> </a:t>
            </a:r>
            <a:r>
              <a:rPr lang="en-US" sz="2800" dirty="0" err="1">
                <a:cs typeface="Times New Roman" panose="02020603050405020304" pitchFamily="18" charset="0"/>
              </a:rPr>
              <a:t>điện</a:t>
            </a:r>
            <a:r>
              <a:rPr lang="en-US" sz="2800" dirty="0">
                <a:cs typeface="Times New Roman" panose="02020603050405020304" pitchFamily="18" charset="0"/>
              </a:rPr>
              <a:t> </a:t>
            </a:r>
            <a:r>
              <a:rPr lang="en-US" sz="2800" dirty="0" err="1">
                <a:cs typeface="Times New Roman" panose="02020603050405020304" pitchFamily="18" charset="0"/>
              </a:rPr>
              <a:t>một</a:t>
            </a:r>
            <a:r>
              <a:rPr lang="en-US" sz="2800" dirty="0">
                <a:cs typeface="Times New Roman" panose="02020603050405020304" pitchFamily="18" charset="0"/>
              </a:rPr>
              <a:t> </a:t>
            </a:r>
            <a:r>
              <a:rPr lang="en-US" sz="2800" dirty="0" err="1">
                <a:cs typeface="Times New Roman" panose="02020603050405020304" pitchFamily="18" charset="0"/>
              </a:rPr>
              <a:t>chiều</a:t>
            </a:r>
            <a:r>
              <a:rPr lang="en-US" sz="2800" dirty="0">
                <a:cs typeface="Times New Roman" panose="02020603050405020304" pitchFamily="18" charset="0"/>
              </a:rPr>
              <a:t> (DC) </a:t>
            </a:r>
            <a:r>
              <a:rPr lang="vi-VN" sz="2800" dirty="0" err="1"/>
              <a:t>Direct</a:t>
            </a:r>
            <a:r>
              <a:rPr lang="vi-VN" sz="2800" dirty="0"/>
              <a:t> </a:t>
            </a:r>
            <a:r>
              <a:rPr lang="vi-VN" sz="2800" dirty="0" err="1"/>
              <a:t>Current</a:t>
            </a:r>
            <a:endParaRPr lang="vi-VN" sz="2800" dirty="0">
              <a:solidFill>
                <a:srgbClr val="FF0000"/>
              </a:solidFill>
              <a:cs typeface="Times New Roman" panose="02020603050405020304" pitchFamily="18" charset="0"/>
            </a:endParaRPr>
          </a:p>
          <a:p>
            <a:r>
              <a:rPr lang="vi-VN" sz="2800" dirty="0"/>
              <a:t>- Cung cấp điện cho mạch điện một chiều.</a:t>
            </a:r>
          </a:p>
          <a:p>
            <a:r>
              <a:rPr lang="vi-VN" sz="2800" dirty="0"/>
              <a:t>- Nguồn điện tạo dòng điện một chiều không thay đổi theo thời gian.</a:t>
            </a:r>
          </a:p>
          <a:p>
            <a:r>
              <a:rPr lang="vi-VN" sz="2800" dirty="0"/>
              <a:t>- Các nguồn điện thông dụng: pin, ắc quy, pin năng lượng mặt trời...</a:t>
            </a:r>
          </a:p>
        </p:txBody>
      </p:sp>
    </p:spTree>
    <p:extLst>
      <p:ext uri="{BB962C8B-B14F-4D97-AF65-F5344CB8AC3E}">
        <p14:creationId xmlns:p14="http://schemas.microsoft.com/office/powerpoint/2010/main" val="3148936705"/>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1077</TotalTime>
  <Words>1603</Words>
  <Application>Microsoft Office PowerPoint</Application>
  <PresentationFormat>Widescreen</PresentationFormat>
  <Paragraphs>135</Paragraphs>
  <Slides>26</Slides>
  <Notes>0</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26</vt:i4>
      </vt:variant>
    </vt:vector>
  </HeadingPairs>
  <TitlesOfParts>
    <vt:vector size="42" baseType="lpstr">
      <vt:lpstr>.VnTime</vt:lpstr>
      <vt:lpstr>Arial</vt:lpstr>
      <vt:lpstr>Century Gothic</vt:lpstr>
      <vt:lpstr>Garamond</vt:lpstr>
      <vt:lpstr>Myriad Pro</vt:lpstr>
      <vt:lpstr>Sitka Small</vt:lpstr>
      <vt:lpstr>Tahoma</vt:lpstr>
      <vt:lpstr>Times New Roman</vt:lpstr>
      <vt:lpstr>VNI-Helve-Condense</vt:lpstr>
      <vt:lpstr>VNI-Times</vt:lpstr>
      <vt:lpstr>Wingdings</vt:lpstr>
      <vt:lpstr>Wingdings 3</vt:lpstr>
      <vt:lpstr>Wisp</vt:lpstr>
      <vt:lpstr>Edge</vt:lpstr>
      <vt:lpstr>1_Default Design</vt:lpstr>
      <vt:lpstr>3_Default Design</vt:lpstr>
      <vt:lpstr>PowerPoint Presentation</vt:lpstr>
      <vt:lpstr>PowerPoint Presentation</vt:lpstr>
      <vt:lpstr>1. CẤU TRÚC CHUNG CỦA MẠCH ĐIỆN</vt:lpstr>
      <vt:lpstr>PowerPoint Presentation</vt:lpstr>
      <vt:lpstr>1. CẤU TRÚC CHUNG CỦA MẠCH ĐIỆN</vt:lpstr>
      <vt:lpstr>1. CẤU TRÚC CHUNG CỦA MẠCH ĐIỆN</vt:lpstr>
      <vt:lpstr>PowerPoint Presentation</vt:lpstr>
      <vt:lpstr>2. CÁC BỘ PHẬN CHÍNH CỦA MẠCH ĐIỆN</vt:lpstr>
      <vt:lpstr>PowerPoint Presentation</vt:lpstr>
      <vt:lpstr>2. CÁC BỘ PHẬN CHÍNH CỦA MẠCH ĐIỆN</vt:lpstr>
      <vt:lpstr>PowerPoint Presentation</vt:lpstr>
      <vt:lpstr>PowerPoint Presentation</vt:lpstr>
      <vt:lpstr>PowerPoint Presentation</vt:lpstr>
      <vt:lpstr>2. CÁC BỘ PHẬN CHÍNH CỦA MẠCH ĐIỆN</vt:lpstr>
      <vt:lpstr>2. CÁC BỘ PHẬN CHÍNH CỦA MẠCH ĐIỆN</vt:lpstr>
      <vt:lpstr>2. CÁC BỘ PHẬN CHÍNH CỦA MẠCH ĐIỆN</vt:lpstr>
      <vt:lpstr>2. CÁC BỘ PHẬN CHÍNH CỦA MẠCH ĐIỆN</vt:lpstr>
      <vt:lpstr>2. CÁC BỘ PHẬN CHÍNH CỦA MẠCH ĐIỆN</vt:lpstr>
      <vt:lpstr>PowerPoint Presentation</vt:lpstr>
      <vt:lpstr>2. CÁC BỘ PHẬN CHÍNH CỦA MẠCH ĐIỆN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Cao Van,Than</cp:lastModifiedBy>
  <cp:revision>154</cp:revision>
  <dcterms:created xsi:type="dcterms:W3CDTF">2023-06-21T22:05:51Z</dcterms:created>
  <dcterms:modified xsi:type="dcterms:W3CDTF">2024-01-25T05:21:18Z</dcterms:modified>
</cp:coreProperties>
</file>