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310" r:id="rId2"/>
    <p:sldId id="268" r:id="rId3"/>
    <p:sldId id="275" r:id="rId4"/>
    <p:sldId id="1325" r:id="rId5"/>
    <p:sldId id="1232" r:id="rId6"/>
    <p:sldId id="1320" r:id="rId7"/>
    <p:sldId id="1319" r:id="rId8"/>
    <p:sldId id="260" r:id="rId9"/>
    <p:sldId id="1348" r:id="rId10"/>
    <p:sldId id="1309" r:id="rId11"/>
    <p:sldId id="1312" r:id="rId12"/>
    <p:sldId id="267" r:id="rId13"/>
    <p:sldId id="1322" r:id="rId14"/>
    <p:sldId id="1323" r:id="rId15"/>
    <p:sldId id="1289" r:id="rId16"/>
    <p:sldId id="1349" r:id="rId17"/>
    <p:sldId id="1350" r:id="rId18"/>
    <p:sldId id="299" r:id="rId19"/>
    <p:sldId id="1365" r:id="rId20"/>
    <p:sldId id="1313" r:id="rId21"/>
    <p:sldId id="1315" r:id="rId22"/>
    <p:sldId id="1317" r:id="rId23"/>
    <p:sldId id="1326" r:id="rId24"/>
    <p:sldId id="287" r:id="rId25"/>
    <p:sldId id="289" r:id="rId26"/>
    <p:sldId id="1327" r:id="rId27"/>
    <p:sldId id="31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FF00"/>
    <a:srgbClr val="009900"/>
    <a:srgbClr val="006600"/>
    <a:srgbClr val="FF6600"/>
    <a:srgbClr val="0000FF"/>
    <a:srgbClr val="FFFFFF"/>
    <a:srgbClr val="FF33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8" autoAdjust="0"/>
    <p:restoredTop sz="91462" autoAdjust="0"/>
  </p:normalViewPr>
  <p:slideViewPr>
    <p:cSldViewPr showGuides="1">
      <p:cViewPr varScale="1">
        <p:scale>
          <a:sx n="77" d="100"/>
          <a:sy n="77" d="100"/>
        </p:scale>
        <p:origin x="268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8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AED22-7A29-4A9E-B8EC-A32B4889A17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15DA6-C5A1-4164-8FBC-E4B0D1B4BE1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46ADC-47B5-4CFF-B8A0-0FA196B28FDD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802" y="291703"/>
            <a:ext cx="10972397" cy="13850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802" y="1905000"/>
            <a:ext cx="5437817" cy="41146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44381" y="1905000"/>
            <a:ext cx="5437818" cy="20091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44381" y="4009430"/>
            <a:ext cx="5437818" cy="20101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5390C-7B86-43C7-A391-53D62294893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B2C0466-F193-805D-1B82-F527D7EA89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5406EC3-EDA7-07B0-3981-88F4676FBA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F4DC77C-5D26-EA89-E9C1-22FF0C4961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360E25-E075-47C8-A453-F3F5C2EFCD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816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81DF2-B961-4A43-8B93-FE9979AA9AC1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wmf"/><Relationship Id="rId4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5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29.wmf"/><Relationship Id="rId7" Type="http://schemas.openxmlformats.org/officeDocument/2006/relationships/image" Target="../media/image31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0.wmf"/><Relationship Id="rId10" Type="http://schemas.openxmlformats.org/officeDocument/2006/relationships/image" Target="../media/image33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32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wmf"/><Relationship Id="rId7" Type="http://schemas.openxmlformats.org/officeDocument/2006/relationships/image" Target="../media/image36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5.wmf"/><Relationship Id="rId4" Type="http://schemas.openxmlformats.org/officeDocument/2006/relationships/oleObject" Target="../embeddings/oleObject11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CH&#7910;%20NHI&#7878;M\MUSIC\ngoi%20lai%20ben%20%20nhau.mp3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4" descr="FIREW1">
            <a:extLst>
              <a:ext uri="{FF2B5EF4-FFF2-40B4-BE49-F238E27FC236}">
                <a16:creationId xmlns:a16="http://schemas.microsoft.com/office/drawing/2014/main" id="{E483F17D-A9D1-D96C-6B0B-4EFF92EF72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657600"/>
            <a:ext cx="5029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8" descr="SPARKLES">
            <a:extLst>
              <a:ext uri="{FF2B5EF4-FFF2-40B4-BE49-F238E27FC236}">
                <a16:creationId xmlns:a16="http://schemas.microsoft.com/office/drawing/2014/main" id="{AE332F64-5EDB-2CC7-7BB5-3FB1E7C08D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400" y="2514601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9" descr="SPARKLES">
            <a:extLst>
              <a:ext uri="{FF2B5EF4-FFF2-40B4-BE49-F238E27FC236}">
                <a16:creationId xmlns:a16="http://schemas.microsoft.com/office/drawing/2014/main" id="{77E1C018-543A-777C-5F0A-C8103C5908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3800" y="4724401"/>
            <a:ext cx="100806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73" descr="Vista Long Hot Summer">
            <a:extLst>
              <a:ext uri="{FF2B5EF4-FFF2-40B4-BE49-F238E27FC236}">
                <a16:creationId xmlns:a16="http://schemas.microsoft.com/office/drawing/2014/main" id="{F2009904-889D-DC60-EF4B-78DE72A95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0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6" descr="SPARKLES">
            <a:extLst>
              <a:ext uri="{FF2B5EF4-FFF2-40B4-BE49-F238E27FC236}">
                <a16:creationId xmlns:a16="http://schemas.microsoft.com/office/drawing/2014/main" id="{D76C8B43-AEFD-1536-D2D4-D304BC1706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762001"/>
            <a:ext cx="76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7" descr="SPARKLES">
            <a:extLst>
              <a:ext uri="{FF2B5EF4-FFF2-40B4-BE49-F238E27FC236}">
                <a16:creationId xmlns:a16="http://schemas.microsoft.com/office/drawing/2014/main" id="{32EF5B15-54DC-B6F0-BBAC-3BBB733483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3505201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78" descr="FIREW1">
            <a:extLst>
              <a:ext uri="{FF2B5EF4-FFF2-40B4-BE49-F238E27FC236}">
                <a16:creationId xmlns:a16="http://schemas.microsoft.com/office/drawing/2014/main" id="{E83A9FF2-D052-B8E4-92DD-7752104219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95400"/>
            <a:ext cx="31242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79" descr="SPARKLES">
            <a:extLst>
              <a:ext uri="{FF2B5EF4-FFF2-40B4-BE49-F238E27FC236}">
                <a16:creationId xmlns:a16="http://schemas.microsoft.com/office/drawing/2014/main" id="{B80630CF-F630-C72C-6FD1-22C89EEDEB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4953001"/>
            <a:ext cx="100806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80" descr="SPARKLES">
            <a:extLst>
              <a:ext uri="{FF2B5EF4-FFF2-40B4-BE49-F238E27FC236}">
                <a16:creationId xmlns:a16="http://schemas.microsoft.com/office/drawing/2014/main" id="{E89B6120-7347-40EA-7900-E9D2D92DD9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1676401"/>
            <a:ext cx="100806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81" descr="SPARKLES">
            <a:extLst>
              <a:ext uri="{FF2B5EF4-FFF2-40B4-BE49-F238E27FC236}">
                <a16:creationId xmlns:a16="http://schemas.microsoft.com/office/drawing/2014/main" id="{6E05B22D-99A1-821B-E776-91E22FE882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3810001"/>
            <a:ext cx="100806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60" name="Group 84">
            <a:extLst>
              <a:ext uri="{FF2B5EF4-FFF2-40B4-BE49-F238E27FC236}">
                <a16:creationId xmlns:a16="http://schemas.microsoft.com/office/drawing/2014/main" id="{394A82EC-E905-CD3F-16B4-63AFA4F47E1A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1"/>
            <a:ext cx="946150" cy="1857375"/>
            <a:chOff x="144" y="2132"/>
            <a:chExt cx="1089" cy="1537"/>
          </a:xfrm>
        </p:grpSpPr>
        <p:pic>
          <p:nvPicPr>
            <p:cNvPr id="2071" name="Picture 85" descr="hoa van trang tri">
              <a:extLst>
                <a:ext uri="{FF2B5EF4-FFF2-40B4-BE49-F238E27FC236}">
                  <a16:creationId xmlns:a16="http://schemas.microsoft.com/office/drawing/2014/main" id="{EAF732A1-F421-F19A-F8DD-5ADDB9139B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3387"/>
              <a:ext cx="1089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2" name="Picture 86" descr="Logo-BG&amp;DDT">
              <a:extLst>
                <a:ext uri="{FF2B5EF4-FFF2-40B4-BE49-F238E27FC236}">
                  <a16:creationId xmlns:a16="http://schemas.microsoft.com/office/drawing/2014/main" id="{4E00EA24-24BB-6B09-E54D-88E54FC9D8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" y="3004"/>
              <a:ext cx="499" cy="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73" name="Picture 87" descr="feu2">
              <a:extLst>
                <a:ext uri="{FF2B5EF4-FFF2-40B4-BE49-F238E27FC236}">
                  <a16:creationId xmlns:a16="http://schemas.microsoft.com/office/drawing/2014/main" id="{4FBCDC59-55E1-CBD8-91D1-71F85E282E9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" y="2132"/>
              <a:ext cx="353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61" name="AutoShape 89">
            <a:extLst>
              <a:ext uri="{FF2B5EF4-FFF2-40B4-BE49-F238E27FC236}">
                <a16:creationId xmlns:a16="http://schemas.microsoft.com/office/drawing/2014/main" id="{D1FC3D25-97A3-384A-2E8E-D22C0EAAB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895600"/>
            <a:ext cx="5181600" cy="762000"/>
          </a:xfrm>
          <a:prstGeom prst="flowChartAlternateProces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5931" name="WordArt 91">
            <a:extLst>
              <a:ext uri="{FF2B5EF4-FFF2-40B4-BE49-F238E27FC236}">
                <a16:creationId xmlns:a16="http://schemas.microsoft.com/office/drawing/2014/main" id="{70FFD156-E198-C79A-705E-4A35746AD4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47951" y="1371600"/>
            <a:ext cx="6919913" cy="8229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2073969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ĐẾN DỰ GIỜ</a:t>
            </a:r>
          </a:p>
        </p:txBody>
      </p:sp>
      <p:pic>
        <p:nvPicPr>
          <p:cNvPr id="2065" name="Picture 93" descr="WELCOME1">
            <a:extLst>
              <a:ext uri="{FF2B5EF4-FFF2-40B4-BE49-F238E27FC236}">
                <a16:creationId xmlns:a16="http://schemas.microsoft.com/office/drawing/2014/main" id="{535F32CF-15B4-6ECF-8630-C577C67DA8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3" y="6359525"/>
            <a:ext cx="838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66" name="Group 95">
            <a:extLst>
              <a:ext uri="{FF2B5EF4-FFF2-40B4-BE49-F238E27FC236}">
                <a16:creationId xmlns:a16="http://schemas.microsoft.com/office/drawing/2014/main" id="{A5CC0D87-76F9-A60E-C23F-BF6EEC789638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9050"/>
            <a:ext cx="9124950" cy="6838950"/>
            <a:chOff x="0" y="0"/>
            <a:chExt cx="5760" cy="4320"/>
          </a:xfrm>
        </p:grpSpPr>
        <p:pic>
          <p:nvPicPr>
            <p:cNvPr id="2067" name="Picture 96" descr="bluline[1]">
              <a:extLst>
                <a:ext uri="{FF2B5EF4-FFF2-40B4-BE49-F238E27FC236}">
                  <a16:creationId xmlns:a16="http://schemas.microsoft.com/office/drawing/2014/main" id="{AE731E78-6B70-2FB9-E279-59E3B15AE7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8" name="Picture 97" descr="bluline[1]">
              <a:extLst>
                <a:ext uri="{FF2B5EF4-FFF2-40B4-BE49-F238E27FC236}">
                  <a16:creationId xmlns:a16="http://schemas.microsoft.com/office/drawing/2014/main" id="{0774BF45-57CE-7796-764A-E684A3D3EC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9" name="Picture 98" descr="bluline[1]">
              <a:extLst>
                <a:ext uri="{FF2B5EF4-FFF2-40B4-BE49-F238E27FC236}">
                  <a16:creationId xmlns:a16="http://schemas.microsoft.com/office/drawing/2014/main" id="{CFB3332E-AC5C-86AA-B9ED-420DE5EC50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99" y="2099"/>
              <a:ext cx="4272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0" name="Picture 99" descr="bluline[1]">
              <a:extLst>
                <a:ext uri="{FF2B5EF4-FFF2-40B4-BE49-F238E27FC236}">
                  <a16:creationId xmlns:a16="http://schemas.microsoft.com/office/drawing/2014/main" id="{BAB1F6AD-E4A8-B7A7-C4E3-42B38B7FCD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87" y="2147"/>
              <a:ext cx="4272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35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28600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</a:t>
            </a:r>
            <a:endParaRPr lang="en-US" sz="4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066800"/>
            <a:ext cx="109728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sóng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gặp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gợn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sóng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ổn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hai sóng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gợ</a:t>
            </a:r>
            <a:r>
              <a:rPr lang="vi-VN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sóng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ổn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s 3"/>
          <p:cNvSpPr/>
          <p:nvPr/>
        </p:nvSpPr>
        <p:spPr>
          <a:xfrm>
            <a:off x="554355" y="3581400"/>
            <a:ext cx="10266045" cy="3056890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altLang="en-US" sz="3600"/>
          </a:p>
          <a:p>
            <a:pPr algn="ctr"/>
            <a:r>
              <a:rPr lang="vi-VN" altLang="en-US" sz="3600"/>
              <a:t>Khoảng cách giữa 2 cực đại giao thoa cạnh nhau bằng nửa bước sóng</a:t>
            </a:r>
          </a:p>
          <a:p>
            <a:pPr algn="ctr"/>
            <a:r>
              <a:rPr lang="vi-VN" altLang="en-US" sz="3600">
                <a:sym typeface="+mn-ea"/>
              </a:rPr>
              <a:t>Khoảng cách giữa 1 cực đại giao thoa và 1 cực tiểu giao thoa cạnh nhau băng 1/4 bước sóng</a:t>
            </a:r>
            <a:endParaRPr lang="vi-VN" altLang="en-US"/>
          </a:p>
          <a:p>
            <a:pPr algn="ctr"/>
            <a:endParaRPr lang="vi-VN" altLang="en-US"/>
          </a:p>
          <a:p>
            <a:pPr algn="ctr"/>
            <a:endParaRPr lang="vi-V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685800"/>
            <a:ext cx="746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thoa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9100" y="1767006"/>
            <a:ext cx="113538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lvl="0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cùng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cùng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tần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́.</a:t>
            </a:r>
          </a:p>
          <a:p>
            <a:pPr marL="365760" lvl="0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Có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lệch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đổi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thời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65760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nguồn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nguồn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sóng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nguồn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sóng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65760"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sóng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40" name="Rectangle 16"/>
          <p:cNvSpPr>
            <a:spLocks noChangeArrowheads="1"/>
          </p:cNvSpPr>
          <p:nvPr/>
        </p:nvSpPr>
        <p:spPr bwMode="auto">
          <a:xfrm>
            <a:off x="506075" y="857967"/>
            <a:ext cx="11001375" cy="2571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768" tIns="53884" rIns="107768" bIns="53884" anchor="ctr">
            <a:spAutoFit/>
          </a:bodyPr>
          <a:lstStyle>
            <a:lvl1pPr defTabSz="1724025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6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862330" indent="-539750" defTabSz="1724025">
              <a:spcBef>
                <a:spcPct val="20000"/>
              </a:spcBef>
              <a:buFont typeface="Tahoma" panose="020B0604030504040204" pitchFamily="34" charset="0"/>
              <a:buChar char="–"/>
              <a:defRPr sz="53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724025" indent="-431800" defTabSz="1724025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45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2586355" indent="-431800" defTabSz="1724025">
              <a:spcBef>
                <a:spcPct val="20000"/>
              </a:spcBef>
              <a:buFont typeface="Tahoma" panose="020B0604030504040204" pitchFamily="34" charset="0"/>
              <a:buChar char="–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3448050" indent="-431800" defTabSz="1724025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39052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43624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48196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52768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a.cùng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b.cùng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c.cùng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d.cùng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7842" name="Rectangle 18"/>
          <p:cNvSpPr>
            <a:spLocks noChangeArrowheads="1"/>
          </p:cNvSpPr>
          <p:nvPr/>
        </p:nvSpPr>
        <p:spPr bwMode="auto">
          <a:xfrm>
            <a:off x="620728" y="3474873"/>
            <a:ext cx="11401226" cy="306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768" tIns="53884" rIns="107768" bIns="53884" anchor="ctr">
            <a:spAutoFit/>
          </a:bodyPr>
          <a:lstStyle>
            <a:lvl1pPr defTabSz="1724025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6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862330" indent="-539750" defTabSz="1724025">
              <a:spcBef>
                <a:spcPct val="20000"/>
              </a:spcBef>
              <a:buFont typeface="Tahoma" panose="020B0604030504040204" pitchFamily="34" charset="0"/>
              <a:buChar char="–"/>
              <a:defRPr sz="53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724025" indent="-431800" defTabSz="1724025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45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2586355" indent="-431800" defTabSz="1724025">
              <a:spcBef>
                <a:spcPct val="20000"/>
              </a:spcBef>
              <a:buFont typeface="Tahoma" panose="020B0604030504040204" pitchFamily="34" charset="0"/>
              <a:buChar char="–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3448050" indent="-431800" defTabSz="1724025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39052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43624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48196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52768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thoa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alt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Giao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lõm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Hai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309564" y="319652"/>
            <a:ext cx="11401226" cy="68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defTabSz="1724025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6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1402080" indent="-539750" defTabSz="1724025">
              <a:spcBef>
                <a:spcPct val="20000"/>
              </a:spcBef>
              <a:buFont typeface="Tahoma" panose="020B0604030504040204" pitchFamily="34" charset="0"/>
              <a:buChar char="–"/>
              <a:defRPr sz="53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2155825" indent="-431800" defTabSz="1724025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45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3018155" indent="-431800" defTabSz="1724025">
              <a:spcBef>
                <a:spcPct val="20000"/>
              </a:spcBef>
              <a:buFont typeface="Tahoma" panose="020B0604030504040204" pitchFamily="34" charset="0"/>
              <a:buChar char="–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3879850" indent="-431800" defTabSz="1724025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43370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47942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52514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57086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750" b="1" dirty="0">
                <a:solidFill>
                  <a:srgbClr val="FF3300"/>
                </a:solidFill>
                <a:latin typeface="VNI-Times" pitchFamily="2" charset="0"/>
                <a:cs typeface="Arial" panose="020B0604020202020204" pitchFamily="34" charset="0"/>
              </a:rPr>
              <a:t>VAÄN DUÏNG</a:t>
            </a:r>
            <a:r>
              <a:rPr lang="en-US" altLang="en-US" sz="375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Oval 1"/>
          <p:cNvSpPr/>
          <p:nvPr/>
        </p:nvSpPr>
        <p:spPr>
          <a:xfrm>
            <a:off x="381000" y="2438400"/>
            <a:ext cx="5334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506075" y="5542833"/>
            <a:ext cx="5334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7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7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40" grpId="0"/>
      <p:bldP spid="77842" grpId="0"/>
      <p:bldP spid="77842" grpId="1"/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Pentagon 5"/>
          <p:cNvSpPr/>
          <p:nvPr/>
        </p:nvSpPr>
        <p:spPr>
          <a:xfrm>
            <a:off x="381000" y="304800"/>
            <a:ext cx="12039600" cy="3200400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1 sgk/51</a:t>
            </a:r>
            <a:r>
              <a:rPr lang="en-US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Trong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thí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12.1,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tốc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sóng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endParaRPr lang="vi-VN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20 cm/s,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rung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tần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40 Hz.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khoảng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cực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thoa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S</a:t>
            </a:r>
            <a:r>
              <a:rPr lang="en-US" sz="320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1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</a:t>
            </a:r>
            <a:r>
              <a:rPr lang="en-US" sz="320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09600" y="3733800"/>
                <a:ext cx="11125200" cy="2959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Khoảng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cực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thoa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nửa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sóng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36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a:rPr lang="vi-VN" sz="36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25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effectLst/>
                  <a:latin typeface="Times New Roman" panose="02020603050405020304" pitchFamily="18" charset="0"/>
                  <a:ea typeface="Calibri" panose="020F050202020403020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733800"/>
                <a:ext cx="11125200" cy="2959656"/>
              </a:xfrm>
              <a:prstGeom prst="rect">
                <a:avLst/>
              </a:prstGeom>
              <a:blipFill rotWithShape="1">
                <a:blip r:embed="rId2"/>
                <a:stretch>
                  <a:fillRect b="-156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Pentagon 5"/>
          <p:cNvSpPr/>
          <p:nvPr/>
        </p:nvSpPr>
        <p:spPr>
          <a:xfrm>
            <a:off x="381000" y="304800"/>
            <a:ext cx="12039600" cy="3200400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1’ sgk/51</a:t>
            </a:r>
            <a:r>
              <a:rPr lang="en-US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Trong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thí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12.1,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tốc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sóng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endParaRPr lang="vi-VN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20 cm/s,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rung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tần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40 Hz.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khoảng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cực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đại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và cực tiểu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thoa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S</a:t>
            </a:r>
            <a:r>
              <a:rPr lang="en-US" sz="320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1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</a:t>
            </a:r>
            <a:r>
              <a:rPr lang="en-US" sz="320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09600" y="3733800"/>
                <a:ext cx="11125200" cy="2959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Khoảng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cực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 cực tiểu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thoa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1/4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sóng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36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𝜆</m:t>
                        </m:r>
                      </m:num>
                      <m:den>
                        <m:r>
                          <a:rPr lang="vi-VN" sz="36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num>
                      <m:den>
                        <m:r>
                          <a:rPr lang="vi-VN" sz="36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160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125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effectLst/>
                  <a:latin typeface="Times New Roman" panose="02020603050405020304" pitchFamily="18" charset="0"/>
                  <a:ea typeface="Calibri" panose="020F050202020403020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733800"/>
                <a:ext cx="11125200" cy="2959656"/>
              </a:xfrm>
              <a:prstGeom prst="rect">
                <a:avLst/>
              </a:prstGeom>
              <a:blipFill rotWithShape="1">
                <a:blip r:embed="rId2"/>
                <a:stretch>
                  <a:fillRect b="-156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6060"/>
          <p:cNvSpPr>
            <a:spLocks noChangeArrowheads="1"/>
          </p:cNvSpPr>
          <p:nvPr/>
        </p:nvSpPr>
        <p:spPr bwMode="auto">
          <a:xfrm>
            <a:off x="381000" y="490761"/>
            <a:ext cx="11144626" cy="541687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lIns="109728" tIns="54864" rIns="109728" bIns="54864">
            <a:spAutoFit/>
          </a:bodyPr>
          <a:lstStyle>
            <a:lvl1pPr marL="287655" indent="-287655" defTabSz="1095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95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95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95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95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953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953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953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953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defTabSz="1095375">
              <a:buClr>
                <a:schemeClr val="tx2"/>
              </a:buClr>
              <a:buSzPct val="95000"/>
              <a:defRPr/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II.THÍ NGHIỆM CỦA YOUNG (Y-ÂNG) VỀ GIAO THOA ÁNH SÁNG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15000" y="4077471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facebook:vatlytrucquan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5300" y="1172464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 descr="D:\GIÁO AN 11\GIÁO AN\GIAO AN 11 KET NOI CHI THỨC\BAI 12\6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42" y="1715271"/>
            <a:ext cx="11144626" cy="472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í nghiệm giao thoa ánh sáng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470" y="377190"/>
            <a:ext cx="11097260" cy="6242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Í NGHIỆM GIAO THOA ÁNH SÁNG VỚI KHE YOUNG">
            <a:hlinkClick r:id="" action="ppaction://media"/>
          </p:cNvPr>
          <p:cNvPicPr>
            <a:picLocks noGrp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7000" y="1025525"/>
            <a:ext cx="9566910" cy="4953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02" name="Group 2"/>
          <p:cNvGrpSpPr/>
          <p:nvPr/>
        </p:nvGrpSpPr>
        <p:grpSpPr bwMode="auto">
          <a:xfrm>
            <a:off x="495102" y="2133203"/>
            <a:ext cx="3301008" cy="2489399"/>
            <a:chOff x="1260" y="4177"/>
            <a:chExt cx="3960" cy="3920"/>
          </a:xfrm>
        </p:grpSpPr>
        <p:sp>
          <p:nvSpPr>
            <p:cNvPr id="128003" name="AutoShape 3"/>
            <p:cNvSpPr>
              <a:spLocks noChangeArrowheads="1"/>
            </p:cNvSpPr>
            <p:nvPr/>
          </p:nvSpPr>
          <p:spPr bwMode="auto">
            <a:xfrm>
              <a:off x="1260" y="4177"/>
              <a:ext cx="3960" cy="360"/>
            </a:xfrm>
            <a:prstGeom prst="flowChartProcess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125"/>
            </a:p>
          </p:txBody>
        </p:sp>
        <p:sp>
          <p:nvSpPr>
            <p:cNvPr id="128004" name="AutoShape 4"/>
            <p:cNvSpPr>
              <a:spLocks noChangeArrowheads="1"/>
            </p:cNvSpPr>
            <p:nvPr/>
          </p:nvSpPr>
          <p:spPr bwMode="auto">
            <a:xfrm>
              <a:off x="1260" y="4537"/>
              <a:ext cx="3960" cy="360"/>
            </a:xfrm>
            <a:prstGeom prst="flowChartProcess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125"/>
            </a:p>
          </p:txBody>
        </p:sp>
        <p:sp>
          <p:nvSpPr>
            <p:cNvPr id="128005" name="AutoShape 5"/>
            <p:cNvSpPr>
              <a:spLocks noChangeArrowheads="1"/>
            </p:cNvSpPr>
            <p:nvPr/>
          </p:nvSpPr>
          <p:spPr bwMode="auto">
            <a:xfrm>
              <a:off x="1260" y="4897"/>
              <a:ext cx="3960" cy="360"/>
            </a:xfrm>
            <a:prstGeom prst="flowChartProcess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125"/>
            </a:p>
          </p:txBody>
        </p:sp>
        <p:sp>
          <p:nvSpPr>
            <p:cNvPr id="128006" name="AutoShape 6"/>
            <p:cNvSpPr>
              <a:spLocks noChangeArrowheads="1"/>
            </p:cNvSpPr>
            <p:nvPr/>
          </p:nvSpPr>
          <p:spPr bwMode="auto">
            <a:xfrm>
              <a:off x="1260" y="5237"/>
              <a:ext cx="3960" cy="360"/>
            </a:xfrm>
            <a:prstGeom prst="flowChartProcess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125"/>
            </a:p>
          </p:txBody>
        </p:sp>
        <p:sp>
          <p:nvSpPr>
            <p:cNvPr id="128007" name="AutoShape 7"/>
            <p:cNvSpPr>
              <a:spLocks noChangeArrowheads="1"/>
            </p:cNvSpPr>
            <p:nvPr/>
          </p:nvSpPr>
          <p:spPr bwMode="auto">
            <a:xfrm>
              <a:off x="1260" y="5597"/>
              <a:ext cx="3960" cy="360"/>
            </a:xfrm>
            <a:prstGeom prst="flowChartProcess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125"/>
            </a:p>
          </p:txBody>
        </p:sp>
        <p:sp>
          <p:nvSpPr>
            <p:cNvPr id="128008" name="AutoShape 8"/>
            <p:cNvSpPr>
              <a:spLocks noChangeArrowheads="1"/>
            </p:cNvSpPr>
            <p:nvPr/>
          </p:nvSpPr>
          <p:spPr bwMode="auto">
            <a:xfrm>
              <a:off x="1260" y="5957"/>
              <a:ext cx="3960" cy="360"/>
            </a:xfrm>
            <a:prstGeom prst="flowChartProcess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125"/>
            </a:p>
          </p:txBody>
        </p:sp>
        <p:sp>
          <p:nvSpPr>
            <p:cNvPr id="128009" name="AutoShape 9"/>
            <p:cNvSpPr>
              <a:spLocks noChangeArrowheads="1"/>
            </p:cNvSpPr>
            <p:nvPr/>
          </p:nvSpPr>
          <p:spPr bwMode="auto">
            <a:xfrm>
              <a:off x="1260" y="6317"/>
              <a:ext cx="3960" cy="360"/>
            </a:xfrm>
            <a:prstGeom prst="flowChartProcess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125"/>
            </a:p>
          </p:txBody>
        </p:sp>
        <p:sp>
          <p:nvSpPr>
            <p:cNvPr id="128010" name="AutoShape 10"/>
            <p:cNvSpPr>
              <a:spLocks noChangeArrowheads="1"/>
            </p:cNvSpPr>
            <p:nvPr/>
          </p:nvSpPr>
          <p:spPr bwMode="auto">
            <a:xfrm>
              <a:off x="1260" y="6657"/>
              <a:ext cx="3960" cy="360"/>
            </a:xfrm>
            <a:prstGeom prst="flowChartProcess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125"/>
            </a:p>
          </p:txBody>
        </p:sp>
        <p:sp>
          <p:nvSpPr>
            <p:cNvPr id="128011" name="AutoShape 11"/>
            <p:cNvSpPr>
              <a:spLocks noChangeArrowheads="1"/>
            </p:cNvSpPr>
            <p:nvPr/>
          </p:nvSpPr>
          <p:spPr bwMode="auto">
            <a:xfrm>
              <a:off x="1260" y="7017"/>
              <a:ext cx="3960" cy="360"/>
            </a:xfrm>
            <a:prstGeom prst="flowChartProcess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125"/>
            </a:p>
          </p:txBody>
        </p:sp>
        <p:sp>
          <p:nvSpPr>
            <p:cNvPr id="128012" name="AutoShape 12"/>
            <p:cNvSpPr>
              <a:spLocks noChangeArrowheads="1"/>
            </p:cNvSpPr>
            <p:nvPr/>
          </p:nvSpPr>
          <p:spPr bwMode="auto">
            <a:xfrm>
              <a:off x="1260" y="7377"/>
              <a:ext cx="3960" cy="360"/>
            </a:xfrm>
            <a:prstGeom prst="flowChartProcess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125"/>
            </a:p>
          </p:txBody>
        </p:sp>
        <p:sp>
          <p:nvSpPr>
            <p:cNvPr id="128013" name="AutoShape 13"/>
            <p:cNvSpPr>
              <a:spLocks noChangeArrowheads="1"/>
            </p:cNvSpPr>
            <p:nvPr/>
          </p:nvSpPr>
          <p:spPr bwMode="auto">
            <a:xfrm>
              <a:off x="1260" y="7737"/>
              <a:ext cx="3960" cy="360"/>
            </a:xfrm>
            <a:prstGeom prst="flowChartProcess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125"/>
            </a:p>
          </p:txBody>
        </p:sp>
      </p:grpSp>
      <p:grpSp>
        <p:nvGrpSpPr>
          <p:cNvPr id="128014" name="Group 14"/>
          <p:cNvGrpSpPr/>
          <p:nvPr/>
        </p:nvGrpSpPr>
        <p:grpSpPr bwMode="auto">
          <a:xfrm>
            <a:off x="8496102" y="1600399"/>
            <a:ext cx="3301008" cy="3505398"/>
            <a:chOff x="4032" y="1008"/>
            <a:chExt cx="1584" cy="2208"/>
          </a:xfrm>
        </p:grpSpPr>
        <p:sp>
          <p:nvSpPr>
            <p:cNvPr id="128015" name="AutoShape 15"/>
            <p:cNvSpPr>
              <a:spLocks noChangeArrowheads="1"/>
            </p:cNvSpPr>
            <p:nvPr/>
          </p:nvSpPr>
          <p:spPr bwMode="auto">
            <a:xfrm>
              <a:off x="4032" y="1008"/>
              <a:ext cx="1584" cy="324"/>
            </a:xfrm>
            <a:prstGeom prst="flowChartProcess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125"/>
            </a:p>
          </p:txBody>
        </p:sp>
        <p:sp>
          <p:nvSpPr>
            <p:cNvPr id="128016" name="AutoShape 16"/>
            <p:cNvSpPr>
              <a:spLocks noChangeArrowheads="1"/>
            </p:cNvSpPr>
            <p:nvPr/>
          </p:nvSpPr>
          <p:spPr bwMode="auto">
            <a:xfrm>
              <a:off x="4032" y="1290"/>
              <a:ext cx="1584" cy="324"/>
            </a:xfrm>
            <a:prstGeom prst="flowChartProcess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125"/>
            </a:p>
          </p:txBody>
        </p:sp>
        <p:sp>
          <p:nvSpPr>
            <p:cNvPr id="128017" name="AutoShape 17"/>
            <p:cNvSpPr>
              <a:spLocks noChangeArrowheads="1"/>
            </p:cNvSpPr>
            <p:nvPr/>
          </p:nvSpPr>
          <p:spPr bwMode="auto">
            <a:xfrm>
              <a:off x="4032" y="1614"/>
              <a:ext cx="1584" cy="324"/>
            </a:xfrm>
            <a:prstGeom prst="flowChartProcess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125"/>
            </a:p>
          </p:txBody>
        </p:sp>
        <p:sp>
          <p:nvSpPr>
            <p:cNvPr id="128018" name="AutoShape 18"/>
            <p:cNvSpPr>
              <a:spLocks noChangeArrowheads="1"/>
            </p:cNvSpPr>
            <p:nvPr/>
          </p:nvSpPr>
          <p:spPr bwMode="auto">
            <a:xfrm>
              <a:off x="4032" y="1938"/>
              <a:ext cx="1584" cy="324"/>
            </a:xfrm>
            <a:prstGeom prst="flowChartProcess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125"/>
            </a:p>
          </p:txBody>
        </p:sp>
        <p:sp>
          <p:nvSpPr>
            <p:cNvPr id="128019" name="AutoShape 19"/>
            <p:cNvSpPr>
              <a:spLocks noChangeArrowheads="1"/>
            </p:cNvSpPr>
            <p:nvPr/>
          </p:nvSpPr>
          <p:spPr bwMode="auto">
            <a:xfrm>
              <a:off x="4032" y="2262"/>
              <a:ext cx="1584" cy="324"/>
            </a:xfrm>
            <a:prstGeom prst="flowChartProcess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125"/>
            </a:p>
          </p:txBody>
        </p:sp>
        <p:sp>
          <p:nvSpPr>
            <p:cNvPr id="128020" name="AutoShape 20"/>
            <p:cNvSpPr>
              <a:spLocks noChangeArrowheads="1"/>
            </p:cNvSpPr>
            <p:nvPr/>
          </p:nvSpPr>
          <p:spPr bwMode="auto">
            <a:xfrm>
              <a:off x="4032" y="2568"/>
              <a:ext cx="1584" cy="324"/>
            </a:xfrm>
            <a:prstGeom prst="flowChartProcess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125"/>
            </a:p>
          </p:txBody>
        </p:sp>
        <p:sp>
          <p:nvSpPr>
            <p:cNvPr id="128021" name="AutoShape 21"/>
            <p:cNvSpPr>
              <a:spLocks noChangeArrowheads="1"/>
            </p:cNvSpPr>
            <p:nvPr/>
          </p:nvSpPr>
          <p:spPr bwMode="auto">
            <a:xfrm>
              <a:off x="4032" y="2892"/>
              <a:ext cx="1584" cy="324"/>
            </a:xfrm>
            <a:prstGeom prst="flowChartProcess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125"/>
            </a:p>
          </p:txBody>
        </p:sp>
      </p:grpSp>
      <p:grpSp>
        <p:nvGrpSpPr>
          <p:cNvPr id="128022" name="Group 22"/>
          <p:cNvGrpSpPr/>
          <p:nvPr/>
        </p:nvGrpSpPr>
        <p:grpSpPr bwMode="auto">
          <a:xfrm>
            <a:off x="4696024" y="1752203"/>
            <a:ext cx="3300016" cy="3262313"/>
            <a:chOff x="5760" y="3680"/>
            <a:chExt cx="3960" cy="5137"/>
          </a:xfrm>
        </p:grpSpPr>
        <p:sp>
          <p:nvSpPr>
            <p:cNvPr id="128023" name="AutoShape 23"/>
            <p:cNvSpPr>
              <a:spLocks noChangeArrowheads="1"/>
            </p:cNvSpPr>
            <p:nvPr/>
          </p:nvSpPr>
          <p:spPr bwMode="auto">
            <a:xfrm>
              <a:off x="5760" y="3680"/>
              <a:ext cx="3960" cy="472"/>
            </a:xfrm>
            <a:prstGeom prst="flowChartProcess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125"/>
            </a:p>
          </p:txBody>
        </p:sp>
        <p:sp>
          <p:nvSpPr>
            <p:cNvPr id="128024" name="AutoShape 24"/>
            <p:cNvSpPr>
              <a:spLocks noChangeArrowheads="1"/>
            </p:cNvSpPr>
            <p:nvPr/>
          </p:nvSpPr>
          <p:spPr bwMode="auto">
            <a:xfrm>
              <a:off x="5760" y="4152"/>
              <a:ext cx="3960" cy="472"/>
            </a:xfrm>
            <a:prstGeom prst="flowChartProcess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125"/>
            </a:p>
          </p:txBody>
        </p:sp>
        <p:sp>
          <p:nvSpPr>
            <p:cNvPr id="128025" name="AutoShape 25"/>
            <p:cNvSpPr>
              <a:spLocks noChangeArrowheads="1"/>
            </p:cNvSpPr>
            <p:nvPr/>
          </p:nvSpPr>
          <p:spPr bwMode="auto">
            <a:xfrm>
              <a:off x="5760" y="4624"/>
              <a:ext cx="3960" cy="472"/>
            </a:xfrm>
            <a:prstGeom prst="flowChartProcess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125"/>
            </a:p>
          </p:txBody>
        </p:sp>
        <p:sp>
          <p:nvSpPr>
            <p:cNvPr id="128026" name="AutoShape 26"/>
            <p:cNvSpPr>
              <a:spLocks noChangeArrowheads="1"/>
            </p:cNvSpPr>
            <p:nvPr/>
          </p:nvSpPr>
          <p:spPr bwMode="auto">
            <a:xfrm>
              <a:off x="5760" y="5069"/>
              <a:ext cx="3960" cy="472"/>
            </a:xfrm>
            <a:prstGeom prst="flowChartProcess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125"/>
            </a:p>
          </p:txBody>
        </p:sp>
        <p:sp>
          <p:nvSpPr>
            <p:cNvPr id="128027" name="AutoShape 27"/>
            <p:cNvSpPr>
              <a:spLocks noChangeArrowheads="1"/>
            </p:cNvSpPr>
            <p:nvPr/>
          </p:nvSpPr>
          <p:spPr bwMode="auto">
            <a:xfrm>
              <a:off x="5760" y="5541"/>
              <a:ext cx="3960" cy="472"/>
            </a:xfrm>
            <a:prstGeom prst="flowChartProcess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125"/>
            </a:p>
          </p:txBody>
        </p:sp>
        <p:sp>
          <p:nvSpPr>
            <p:cNvPr id="128028" name="AutoShape 28"/>
            <p:cNvSpPr>
              <a:spLocks noChangeArrowheads="1"/>
            </p:cNvSpPr>
            <p:nvPr/>
          </p:nvSpPr>
          <p:spPr bwMode="auto">
            <a:xfrm>
              <a:off x="5760" y="6013"/>
              <a:ext cx="3960" cy="472"/>
            </a:xfrm>
            <a:prstGeom prst="flowChartProcess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125"/>
            </a:p>
          </p:txBody>
        </p:sp>
        <p:sp>
          <p:nvSpPr>
            <p:cNvPr id="128029" name="AutoShape 29"/>
            <p:cNvSpPr>
              <a:spLocks noChangeArrowheads="1"/>
            </p:cNvSpPr>
            <p:nvPr/>
          </p:nvSpPr>
          <p:spPr bwMode="auto">
            <a:xfrm>
              <a:off x="5760" y="6485"/>
              <a:ext cx="3960" cy="471"/>
            </a:xfrm>
            <a:prstGeom prst="flowChartProcess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125"/>
            </a:p>
          </p:txBody>
        </p:sp>
        <p:sp>
          <p:nvSpPr>
            <p:cNvPr id="128030" name="AutoShape 30"/>
            <p:cNvSpPr>
              <a:spLocks noChangeArrowheads="1"/>
            </p:cNvSpPr>
            <p:nvPr/>
          </p:nvSpPr>
          <p:spPr bwMode="auto">
            <a:xfrm>
              <a:off x="5760" y="6930"/>
              <a:ext cx="3960" cy="472"/>
            </a:xfrm>
            <a:prstGeom prst="flowChartProcess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125"/>
            </a:p>
          </p:txBody>
        </p:sp>
        <p:sp>
          <p:nvSpPr>
            <p:cNvPr id="128031" name="AutoShape 31"/>
            <p:cNvSpPr>
              <a:spLocks noChangeArrowheads="1"/>
            </p:cNvSpPr>
            <p:nvPr/>
          </p:nvSpPr>
          <p:spPr bwMode="auto">
            <a:xfrm>
              <a:off x="5760" y="7402"/>
              <a:ext cx="3960" cy="472"/>
            </a:xfrm>
            <a:prstGeom prst="flowChartProcess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125"/>
            </a:p>
          </p:txBody>
        </p:sp>
        <p:sp>
          <p:nvSpPr>
            <p:cNvPr id="128032" name="AutoShape 32"/>
            <p:cNvSpPr>
              <a:spLocks noChangeArrowheads="1"/>
            </p:cNvSpPr>
            <p:nvPr/>
          </p:nvSpPr>
          <p:spPr bwMode="auto">
            <a:xfrm>
              <a:off x="5760" y="7874"/>
              <a:ext cx="3960" cy="471"/>
            </a:xfrm>
            <a:prstGeom prst="flowChartProcess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125"/>
            </a:p>
          </p:txBody>
        </p:sp>
        <p:sp>
          <p:nvSpPr>
            <p:cNvPr id="128033" name="AutoShape 33"/>
            <p:cNvSpPr>
              <a:spLocks noChangeArrowheads="1"/>
            </p:cNvSpPr>
            <p:nvPr/>
          </p:nvSpPr>
          <p:spPr bwMode="auto">
            <a:xfrm>
              <a:off x="5760" y="8345"/>
              <a:ext cx="3960" cy="472"/>
            </a:xfrm>
            <a:prstGeom prst="flowChartProcess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125"/>
            </a:p>
          </p:txBody>
        </p:sp>
      </p:grpSp>
      <p:sp>
        <p:nvSpPr>
          <p:cNvPr id="128034" name="Line 34"/>
          <p:cNvSpPr>
            <a:spLocks noChangeShapeType="1"/>
          </p:cNvSpPr>
          <p:nvPr/>
        </p:nvSpPr>
        <p:spPr bwMode="auto">
          <a:xfrm>
            <a:off x="95250" y="3355578"/>
            <a:ext cx="11576844" cy="0"/>
          </a:xfrm>
          <a:prstGeom prst="line">
            <a:avLst/>
          </a:prstGeom>
          <a:noFill/>
          <a:ln w="19050">
            <a:solidFill>
              <a:srgbClr val="FFFFFF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25"/>
          </a:p>
        </p:txBody>
      </p:sp>
      <p:sp>
        <p:nvSpPr>
          <p:cNvPr id="128035" name="Text Box 35"/>
          <p:cNvSpPr txBox="1">
            <a:spLocks noChangeArrowheads="1"/>
          </p:cNvSpPr>
          <p:nvPr/>
        </p:nvSpPr>
        <p:spPr bwMode="auto">
          <a:xfrm>
            <a:off x="4395390" y="381000"/>
            <a:ext cx="4255493" cy="97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768" tIns="53884" rIns="107768" bIns="53884">
            <a:spAutoFit/>
          </a:bodyPr>
          <a:lstStyle>
            <a:lvl1pPr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62330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724025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586355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448050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9052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43624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8196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52768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15" b="1"/>
              <a:t>Giao thoa với ánh sáng đơn sắc vàng</a:t>
            </a:r>
          </a:p>
        </p:txBody>
      </p:sp>
      <p:sp>
        <p:nvSpPr>
          <p:cNvPr id="128036" name="Text Box 36"/>
          <p:cNvSpPr txBox="1">
            <a:spLocks noChangeArrowheads="1"/>
          </p:cNvSpPr>
          <p:nvPr/>
        </p:nvSpPr>
        <p:spPr bwMode="auto">
          <a:xfrm>
            <a:off x="237133" y="381000"/>
            <a:ext cx="3968750" cy="97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768" tIns="53884" rIns="107768" bIns="53884">
            <a:spAutoFit/>
          </a:bodyPr>
          <a:lstStyle>
            <a:lvl1pPr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62330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724025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586355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448050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9052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43624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8196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52768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15" b="1" dirty="0">
                <a:solidFill>
                  <a:srgbClr val="990099"/>
                </a:solidFill>
              </a:rPr>
              <a:t>Giao </a:t>
            </a:r>
            <a:r>
              <a:rPr lang="en-US" altLang="en-US" sz="2815" b="1" dirty="0" err="1">
                <a:solidFill>
                  <a:srgbClr val="990099"/>
                </a:solidFill>
              </a:rPr>
              <a:t>thoa</a:t>
            </a:r>
            <a:r>
              <a:rPr lang="en-US" altLang="en-US" sz="2815" b="1" dirty="0">
                <a:solidFill>
                  <a:srgbClr val="990099"/>
                </a:solidFill>
              </a:rPr>
              <a:t> </a:t>
            </a:r>
            <a:r>
              <a:rPr lang="en-US" altLang="en-US" sz="2815" b="1" dirty="0" err="1">
                <a:solidFill>
                  <a:srgbClr val="990099"/>
                </a:solidFill>
              </a:rPr>
              <a:t>với</a:t>
            </a:r>
            <a:r>
              <a:rPr lang="en-US" altLang="en-US" sz="2815" b="1" dirty="0">
                <a:solidFill>
                  <a:srgbClr val="990099"/>
                </a:solidFill>
              </a:rPr>
              <a:t> </a:t>
            </a:r>
            <a:r>
              <a:rPr lang="en-US" altLang="en-US" sz="2815" b="1" dirty="0" err="1">
                <a:solidFill>
                  <a:srgbClr val="990099"/>
                </a:solidFill>
              </a:rPr>
              <a:t>ánh</a:t>
            </a:r>
            <a:r>
              <a:rPr lang="en-US" altLang="en-US" sz="2815" b="1" dirty="0">
                <a:solidFill>
                  <a:srgbClr val="990099"/>
                </a:solidFill>
              </a:rPr>
              <a:t> đ</a:t>
            </a:r>
            <a:r>
              <a:rPr lang="vi-VN" altLang="en-US" sz="2815" b="1" dirty="0">
                <a:solidFill>
                  <a:srgbClr val="990099"/>
                </a:solidFill>
              </a:rPr>
              <a:t>ơn</a:t>
            </a:r>
            <a:r>
              <a:rPr lang="en-US" altLang="en-US" sz="2815" b="1" dirty="0">
                <a:solidFill>
                  <a:srgbClr val="990099"/>
                </a:solidFill>
              </a:rPr>
              <a:t> </a:t>
            </a:r>
            <a:r>
              <a:rPr lang="en-US" altLang="en-US" sz="2815" b="1" dirty="0" err="1">
                <a:solidFill>
                  <a:srgbClr val="990099"/>
                </a:solidFill>
              </a:rPr>
              <a:t>sắc</a:t>
            </a:r>
            <a:r>
              <a:rPr lang="en-US" altLang="en-US" sz="2815" b="1" dirty="0">
                <a:solidFill>
                  <a:srgbClr val="990099"/>
                </a:solidFill>
              </a:rPr>
              <a:t> </a:t>
            </a:r>
            <a:r>
              <a:rPr lang="en-US" altLang="en-US" sz="2815" b="1" dirty="0" err="1">
                <a:solidFill>
                  <a:srgbClr val="990099"/>
                </a:solidFill>
              </a:rPr>
              <a:t>tím</a:t>
            </a:r>
            <a:endParaRPr lang="en-US" altLang="en-US" sz="2815" b="1" dirty="0">
              <a:solidFill>
                <a:srgbClr val="990099"/>
              </a:solidFill>
            </a:endParaRPr>
          </a:p>
        </p:txBody>
      </p:sp>
      <p:sp>
        <p:nvSpPr>
          <p:cNvPr id="128037" name="Text Box 37"/>
          <p:cNvSpPr txBox="1">
            <a:spLocks noChangeArrowheads="1"/>
          </p:cNvSpPr>
          <p:nvPr/>
        </p:nvSpPr>
        <p:spPr bwMode="auto">
          <a:xfrm>
            <a:off x="519907" y="5095875"/>
            <a:ext cx="7845227" cy="358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768" tIns="53884" rIns="107768" bIns="53884">
            <a:spAutoFit/>
          </a:bodyPr>
          <a:lstStyle>
            <a:lvl1pPr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62330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724025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586355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448050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9052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43624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8196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52768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1625">
              <a:latin typeface="VNI-Avo" pitchFamily="2" charset="0"/>
            </a:endParaRPr>
          </a:p>
        </p:txBody>
      </p:sp>
      <p:sp>
        <p:nvSpPr>
          <p:cNvPr id="128038" name="Text Box 38"/>
          <p:cNvSpPr txBox="1">
            <a:spLocks noChangeArrowheads="1"/>
          </p:cNvSpPr>
          <p:nvPr/>
        </p:nvSpPr>
        <p:spPr bwMode="auto">
          <a:xfrm>
            <a:off x="9096375" y="457399"/>
            <a:ext cx="2858491" cy="97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768" tIns="53884" rIns="107768" bIns="53884">
            <a:spAutoFit/>
          </a:bodyPr>
          <a:lstStyle>
            <a:lvl1pPr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62330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724025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586355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448050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9052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43624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8196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52768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15" dirty="0">
                <a:solidFill>
                  <a:srgbClr val="FF0000"/>
                </a:solidFill>
              </a:rPr>
              <a:t>Giao </a:t>
            </a:r>
            <a:r>
              <a:rPr lang="en-US" altLang="en-US" sz="2815" dirty="0" err="1">
                <a:solidFill>
                  <a:srgbClr val="FF0000"/>
                </a:solidFill>
              </a:rPr>
              <a:t>thoa</a:t>
            </a:r>
            <a:r>
              <a:rPr lang="en-US" altLang="en-US" sz="2815" dirty="0">
                <a:solidFill>
                  <a:srgbClr val="FF0000"/>
                </a:solidFill>
              </a:rPr>
              <a:t> </a:t>
            </a:r>
            <a:r>
              <a:rPr lang="en-US" altLang="en-US" sz="2815" dirty="0" err="1">
                <a:solidFill>
                  <a:srgbClr val="FF0000"/>
                </a:solidFill>
              </a:rPr>
              <a:t>với</a:t>
            </a:r>
            <a:r>
              <a:rPr lang="en-US" altLang="en-US" sz="2815" dirty="0">
                <a:solidFill>
                  <a:srgbClr val="FF0000"/>
                </a:solidFill>
              </a:rPr>
              <a:t> </a:t>
            </a:r>
            <a:r>
              <a:rPr lang="en-US" altLang="en-US" sz="2815" dirty="0" err="1">
                <a:solidFill>
                  <a:srgbClr val="FF0000"/>
                </a:solidFill>
              </a:rPr>
              <a:t>ánh</a:t>
            </a:r>
            <a:r>
              <a:rPr lang="en-US" altLang="en-US" sz="2815" dirty="0">
                <a:solidFill>
                  <a:srgbClr val="FF0000"/>
                </a:solidFill>
              </a:rPr>
              <a:t> </a:t>
            </a:r>
            <a:r>
              <a:rPr lang="en-US" altLang="en-US" sz="2815" dirty="0" err="1">
                <a:solidFill>
                  <a:srgbClr val="FF0000"/>
                </a:solidFill>
              </a:rPr>
              <a:t>sáng</a:t>
            </a:r>
            <a:r>
              <a:rPr lang="en-US" altLang="en-US" sz="2815" dirty="0">
                <a:solidFill>
                  <a:srgbClr val="FF0000"/>
                </a:solidFill>
              </a:rPr>
              <a:t> </a:t>
            </a:r>
            <a:r>
              <a:rPr lang="en-US" altLang="en-US" sz="2815" dirty="0" err="1">
                <a:solidFill>
                  <a:srgbClr val="FF0000"/>
                </a:solidFill>
              </a:rPr>
              <a:t>đơn</a:t>
            </a:r>
            <a:r>
              <a:rPr lang="en-US" altLang="en-US" sz="2815" dirty="0">
                <a:solidFill>
                  <a:srgbClr val="FF0000"/>
                </a:solidFill>
              </a:rPr>
              <a:t> </a:t>
            </a:r>
            <a:r>
              <a:rPr lang="en-US" altLang="en-US" sz="2815" dirty="0" err="1">
                <a:solidFill>
                  <a:srgbClr val="FF0000"/>
                </a:solidFill>
              </a:rPr>
              <a:t>sắc</a:t>
            </a:r>
            <a:r>
              <a:rPr lang="en-US" altLang="en-US" sz="2815" dirty="0">
                <a:solidFill>
                  <a:srgbClr val="FF0000"/>
                </a:solidFill>
              </a:rPr>
              <a:t> </a:t>
            </a:r>
            <a:r>
              <a:rPr lang="en-US" altLang="en-US" sz="2815" dirty="0" err="1">
                <a:solidFill>
                  <a:srgbClr val="FF0000"/>
                </a:solidFill>
              </a:rPr>
              <a:t>đỏ</a:t>
            </a:r>
            <a:endParaRPr lang="en-US" altLang="en-US" sz="2815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8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8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8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8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8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8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8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8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8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8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8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8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80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80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80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80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80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80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80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80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13 Diffraction grating and white ligh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" y="930275"/>
            <a:ext cx="10431780" cy="5868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50" y="2176780"/>
            <a:ext cx="12066270" cy="612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499956" y="228600"/>
            <a:ext cx="11801078" cy="170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768" tIns="53884" rIns="107768" bIns="53884">
            <a:spAutoFit/>
          </a:bodyPr>
          <a:lstStyle>
            <a:lvl1pPr defTabSz="1724025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6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862330" indent="-539750" defTabSz="1724025">
              <a:spcBef>
                <a:spcPct val="20000"/>
              </a:spcBef>
              <a:buFont typeface="Tahoma" panose="020B0604030504040204" pitchFamily="34" charset="0"/>
              <a:buChar char="–"/>
              <a:defRPr sz="53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724025" indent="-431800" defTabSz="1724025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45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2586355" indent="-431800" defTabSz="1724025">
              <a:spcBef>
                <a:spcPct val="20000"/>
              </a:spcBef>
              <a:buFont typeface="Tahoma" panose="020B0604030504040204" pitchFamily="34" charset="0"/>
              <a:buChar char="–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3448050" indent="-431800" defTabSz="1724025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39052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43624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48196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52768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519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519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19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mấy</a:t>
            </a:r>
            <a:r>
              <a:rPr lang="en-US" altLang="en-US" sz="519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19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nguồn</a:t>
            </a:r>
            <a:r>
              <a:rPr lang="en-US" altLang="en-US" sz="519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19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sóng</a:t>
            </a:r>
            <a:r>
              <a:rPr lang="en-US" altLang="en-US" sz="519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519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sóng</a:t>
            </a:r>
            <a:r>
              <a:rPr lang="en-US" altLang="en-US" sz="519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19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519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19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519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19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dạng</a:t>
            </a:r>
            <a:r>
              <a:rPr lang="en-US" altLang="en-US" sz="519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19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519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19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519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19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519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57200" y="5181600"/>
                <a:ext cx="11678920" cy="2794635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marR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600" dirty="0">
                    <a:effectLst/>
                    <a:latin typeface="Times New Roman" panose="02020603050405020304" pitchFamily="18" charset="0"/>
                    <a:ea typeface="Calibri" panose="020F0502020204030204" charset="0"/>
                    <a:cs typeface="Times New Roman" panose="02020603050405020304" pitchFamily="18" charset="0"/>
                  </a:rPr>
                  <a:t>  </a:t>
                </a:r>
                <a:r>
                  <a:rPr lang="vi-VN" sz="36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b="1" dirty="0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Calibri" panose="020F0502020204030204" charset="0"/>
                    <a:cs typeface="Times New Roman" panose="02020603050405020304" pitchFamily="18" charset="0"/>
                  </a:rPr>
                  <a:t>- </a:t>
                </a:r>
                <a:r>
                  <a:rPr lang="en-US" sz="3600" b="1" dirty="0" err="1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Calibri" panose="020F0502020204030204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3600" b="1" dirty="0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Calibri" panose="020F050202020403020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Calibri" panose="020F050202020403020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b="1" dirty="0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Calibri" panose="020F050202020403020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Calibri" panose="020F0502020204030204" charset="0"/>
                    <a:cs typeface="Times New Roman" panose="02020603050405020304" pitchFamily="18" charset="0"/>
                  </a:rPr>
                  <a:t>nào</a:t>
                </a:r>
                <a:r>
                  <a:rPr lang="en-US" sz="3600" b="1" dirty="0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Calibri" panose="020F050202020403020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Calibri" panose="020F050202020403020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600" b="1" dirty="0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Calibri" panose="020F050202020403020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Calibri" panose="020F0502020204030204" charset="0"/>
                    <a:cs typeface="Times New Roman" panose="02020603050405020304" pitchFamily="18" charset="0"/>
                  </a:rPr>
                  <a:t>nguồn</a:t>
                </a:r>
                <a:r>
                  <a:rPr lang="en-US" sz="3600" b="1" dirty="0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Calibri" panose="020F050202020403020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Calibri" panose="020F050202020403020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600" b="1" dirty="0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Calibri" panose="020F050202020403020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Calibri" panose="020F0502020204030204" charset="0"/>
                    <a:cs typeface="Times New Roman" panose="02020603050405020304" pitchFamily="18" charset="0"/>
                  </a:rPr>
                  <a:t>khoảng bằng</a:t>
                </a:r>
                <a:r>
                  <a:rPr lang="en-US" sz="3600" b="1" dirty="0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Calibri" panose="020F0502020204030204" charset="0"/>
                    <a:cs typeface="Times New Roman" panose="02020603050405020304" pitchFamily="18" charset="0"/>
                  </a:rPr>
                  <a:t> k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libri" panose="020F0502020204030204" charset="0"/>
                        <a:cs typeface="Times New Roman" panose="02020603050405020304" pitchFamily="18" charset="0"/>
                      </a:rPr>
                      <m:t>𝝀</m:t>
                    </m:r>
                  </m:oMath>
                </a14:m>
                <a:r>
                  <a:rPr lang="en-US" sz="3600" b="1" dirty="0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3600" b="1" dirty="0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dao</a:t>
                </a:r>
                <a:r>
                  <a:rPr lang="en-US" sz="3600" b="1" dirty="0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b="1" dirty="0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600" b="1" dirty="0" err="1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3600" b="1" dirty="0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600" b="1" dirty="0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pha</a:t>
                </a:r>
                <a:r>
                  <a:rPr lang="en-US" sz="3600" b="1" dirty="0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b="1" dirty="0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nguồn</a:t>
                </a:r>
                <a:r>
                  <a:rPr lang="en-US" sz="3600" b="1" dirty="0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b="1" dirty="0" err="1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sz="3600" b="1" dirty="0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3600" b="1" dirty="0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b="1" dirty="0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600" b="1" dirty="0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600" b="1" dirty="0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nguồn</a:t>
                </a:r>
                <a:r>
                  <a:rPr lang="en-US" sz="3600" b="1" dirty="0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600" b="1" dirty="0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3600" b="1" dirty="0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sz="3600" b="1" i="1"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3600" b="1" i="1"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600" b="1" i="1"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  <m:r>
                      <a:rPr lang="en-US" sz="3600" b="1" i="1"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𝝀</m:t>
                    </m:r>
                  </m:oMath>
                </a14:m>
                <a:r>
                  <a:rPr lang="en-US" sz="3600" b="1" dirty="0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3600" b="1" dirty="0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dao</a:t>
                </a:r>
                <a:r>
                  <a:rPr lang="en-US" sz="3600" b="1" dirty="0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3600" b="1" dirty="0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ngược</a:t>
                </a:r>
                <a:r>
                  <a:rPr lang="en-US" sz="3600" b="1" dirty="0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pha</a:t>
                </a:r>
                <a:r>
                  <a:rPr lang="en-US" sz="3600" b="1" dirty="0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b="1" dirty="0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nguồn</a:t>
                </a:r>
                <a:r>
                  <a:rPr lang="en-US" sz="3600" b="1" dirty="0"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181600"/>
                <a:ext cx="11678920" cy="2794635"/>
              </a:xfrm>
              <a:prstGeom prst="rect">
                <a:avLst/>
              </a:prstGeom>
              <a:blipFill rotWithShape="1">
                <a:blip r:embed="rId4"/>
                <a:stretch>
                  <a:fillRect b="-3360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0" y="4077471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facebook:vatlytrucquan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5300" y="443299"/>
            <a:ext cx="1043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xác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định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bước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sóng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λ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ánh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sáng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182880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3190632" y="1720961"/>
          <a:ext cx="15748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31800" imgH="393700" progId="Equation.DSMT4">
                  <p:embed/>
                </p:oleObj>
              </mc:Choice>
              <mc:Fallback>
                <p:oleObj r:id="rId2" imgW="431800" imgH="3937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0632" y="1720961"/>
                        <a:ext cx="1574800" cy="10795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38200" y="3581400"/>
            <a:ext cx="2819400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374635" y="3648404"/>
          <a:ext cx="7380314" cy="2438400"/>
        </p:xfrm>
        <a:graphic>
          <a:graphicData uri="http://schemas.openxmlformats.org/drawingml/2006/table">
            <a:tbl>
              <a:tblPr/>
              <a:tblGrid>
                <a:gridCol w="73803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8011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đó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i: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khoảng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vân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khoảng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cách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vân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sáng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hoặc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vân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tối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liên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tiếp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). (m, mm)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a: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Khoảng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cách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khe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hẹp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(m, mm)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D: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khoảng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cách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tư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̀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khe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hẹp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đến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màn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(m)</a:t>
                      </a: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0" name="Group 19"/>
          <p:cNvGrpSpPr/>
          <p:nvPr/>
        </p:nvGrpSpPr>
        <p:grpSpPr bwMode="auto">
          <a:xfrm>
            <a:off x="7006669" y="1905001"/>
            <a:ext cx="4804331" cy="3627913"/>
            <a:chOff x="1345" y="2693"/>
            <a:chExt cx="3731" cy="2203"/>
          </a:xfrm>
        </p:grpSpPr>
        <p:cxnSp>
          <p:nvCxnSpPr>
            <p:cNvPr id="21" name="AutoShape 2356"/>
            <p:cNvCxnSpPr>
              <a:cxnSpLocks noChangeShapeType="1"/>
            </p:cNvCxnSpPr>
            <p:nvPr/>
          </p:nvCxnSpPr>
          <p:spPr bwMode="auto">
            <a:xfrm>
              <a:off x="2140" y="2837"/>
              <a:ext cx="0" cy="59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2357"/>
            <p:cNvCxnSpPr>
              <a:cxnSpLocks noChangeShapeType="1"/>
            </p:cNvCxnSpPr>
            <p:nvPr/>
          </p:nvCxnSpPr>
          <p:spPr bwMode="auto">
            <a:xfrm>
              <a:off x="4720" y="2837"/>
              <a:ext cx="0" cy="1728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AutoShape 2358"/>
            <p:cNvCxnSpPr>
              <a:cxnSpLocks noChangeShapeType="1"/>
            </p:cNvCxnSpPr>
            <p:nvPr/>
          </p:nvCxnSpPr>
          <p:spPr bwMode="auto">
            <a:xfrm>
              <a:off x="2140" y="3951"/>
              <a:ext cx="0" cy="60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AutoShape 2359"/>
            <p:cNvCxnSpPr>
              <a:cxnSpLocks noChangeShapeType="1"/>
            </p:cNvCxnSpPr>
            <p:nvPr/>
          </p:nvCxnSpPr>
          <p:spPr bwMode="auto">
            <a:xfrm>
              <a:off x="2140" y="3476"/>
              <a:ext cx="0" cy="432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AutoShape 2360"/>
            <p:cNvCxnSpPr>
              <a:cxnSpLocks noChangeShapeType="1"/>
            </p:cNvCxnSpPr>
            <p:nvPr/>
          </p:nvCxnSpPr>
          <p:spPr bwMode="auto">
            <a:xfrm>
              <a:off x="1751" y="3705"/>
              <a:ext cx="2966" cy="0"/>
            </a:xfrm>
            <a:prstGeom prst="straightConnector1">
              <a:avLst/>
            </a:prstGeom>
            <a:noFill/>
            <a:ln w="635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" name="Text Box 2361"/>
            <p:cNvSpPr txBox="1">
              <a:spLocks noChangeArrowheads="1"/>
            </p:cNvSpPr>
            <p:nvPr/>
          </p:nvSpPr>
          <p:spPr bwMode="auto">
            <a:xfrm>
              <a:off x="4623" y="2693"/>
              <a:ext cx="426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9" name="Text Box 2362"/>
            <p:cNvSpPr txBox="1">
              <a:spLocks noChangeArrowheads="1"/>
            </p:cNvSpPr>
            <p:nvPr/>
          </p:nvSpPr>
          <p:spPr bwMode="auto">
            <a:xfrm>
              <a:off x="4640" y="4113"/>
              <a:ext cx="426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30" name="Text Box 2363"/>
            <p:cNvSpPr txBox="1">
              <a:spLocks noChangeArrowheads="1"/>
            </p:cNvSpPr>
            <p:nvPr/>
          </p:nvSpPr>
          <p:spPr bwMode="auto">
            <a:xfrm>
              <a:off x="4623" y="3520"/>
              <a:ext cx="426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31" name="Text Box 2364"/>
            <p:cNvSpPr txBox="1">
              <a:spLocks noChangeArrowheads="1"/>
            </p:cNvSpPr>
            <p:nvPr/>
          </p:nvSpPr>
          <p:spPr bwMode="auto">
            <a:xfrm>
              <a:off x="4488" y="4517"/>
              <a:ext cx="426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32" name="Text Box 2365"/>
            <p:cNvSpPr txBox="1">
              <a:spLocks noChangeArrowheads="1"/>
            </p:cNvSpPr>
            <p:nvPr/>
          </p:nvSpPr>
          <p:spPr bwMode="auto">
            <a:xfrm>
              <a:off x="1759" y="3178"/>
              <a:ext cx="576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F</a:t>
              </a:r>
              <a:r>
                <a:rPr lang="en-US" sz="2400" baseline="-250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1</a:t>
              </a:r>
              <a:endPara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3" name="Text Box 2366"/>
            <p:cNvSpPr txBox="1">
              <a:spLocks noChangeArrowheads="1"/>
            </p:cNvSpPr>
            <p:nvPr/>
          </p:nvSpPr>
          <p:spPr bwMode="auto">
            <a:xfrm>
              <a:off x="1750" y="3760"/>
              <a:ext cx="576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F</a:t>
              </a:r>
              <a:r>
                <a:rPr lang="en-US" sz="2400" baseline="-250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2</a:t>
              </a:r>
              <a:endPara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34" name="AutoShape 2367"/>
            <p:cNvCxnSpPr>
              <a:cxnSpLocks noChangeShapeType="1"/>
            </p:cNvCxnSpPr>
            <p:nvPr/>
          </p:nvCxnSpPr>
          <p:spPr bwMode="auto">
            <a:xfrm flipV="1">
              <a:off x="2152" y="2909"/>
              <a:ext cx="2559" cy="549"/>
            </a:xfrm>
            <a:prstGeom prst="straightConnector1">
              <a:avLst/>
            </a:prstGeom>
            <a:noFill/>
            <a:ln w="635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AutoShape 2368"/>
            <p:cNvCxnSpPr>
              <a:cxnSpLocks noChangeShapeType="1"/>
            </p:cNvCxnSpPr>
            <p:nvPr/>
          </p:nvCxnSpPr>
          <p:spPr bwMode="auto">
            <a:xfrm flipV="1">
              <a:off x="2152" y="2913"/>
              <a:ext cx="2559" cy="1016"/>
            </a:xfrm>
            <a:prstGeom prst="straightConnector1">
              <a:avLst/>
            </a:prstGeom>
            <a:noFill/>
            <a:ln w="635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AutoShape 2369"/>
            <p:cNvCxnSpPr>
              <a:cxnSpLocks noChangeShapeType="1"/>
            </p:cNvCxnSpPr>
            <p:nvPr/>
          </p:nvCxnSpPr>
          <p:spPr bwMode="auto">
            <a:xfrm>
              <a:off x="2152" y="2909"/>
              <a:ext cx="2559" cy="0"/>
            </a:xfrm>
            <a:prstGeom prst="straightConnector1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" name="Text Box 2370"/>
            <p:cNvSpPr txBox="1">
              <a:spLocks noChangeArrowheads="1"/>
            </p:cNvSpPr>
            <p:nvPr/>
          </p:nvSpPr>
          <p:spPr bwMode="auto">
            <a:xfrm>
              <a:off x="1778" y="2709"/>
              <a:ext cx="426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38" name="Freeform 37"/>
            <p:cNvSpPr/>
            <p:nvPr/>
          </p:nvSpPr>
          <p:spPr bwMode="auto">
            <a:xfrm>
              <a:off x="2155" y="2913"/>
              <a:ext cx="64" cy="68"/>
            </a:xfrm>
            <a:custGeom>
              <a:avLst/>
              <a:gdLst>
                <a:gd name="T0" fmla="*/ 0 w 64"/>
                <a:gd name="T1" fmla="*/ 68 h 68"/>
                <a:gd name="T2" fmla="*/ 64 w 64"/>
                <a:gd name="T3" fmla="*/ 68 h 68"/>
                <a:gd name="T4" fmla="*/ 64 w 64"/>
                <a:gd name="T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" h="68">
                  <a:moveTo>
                    <a:pt x="0" y="68"/>
                  </a:moveTo>
                  <a:lnTo>
                    <a:pt x="64" y="68"/>
                  </a:lnTo>
                  <a:lnTo>
                    <a:pt x="64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2400"/>
            </a:p>
          </p:txBody>
        </p:sp>
        <p:sp>
          <p:nvSpPr>
            <p:cNvPr id="39" name="Text Box 2372"/>
            <p:cNvSpPr txBox="1">
              <a:spLocks noChangeArrowheads="1"/>
            </p:cNvSpPr>
            <p:nvPr/>
          </p:nvSpPr>
          <p:spPr bwMode="auto">
            <a:xfrm>
              <a:off x="4650" y="3122"/>
              <a:ext cx="426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40" name="Text Box 2373"/>
            <p:cNvSpPr txBox="1">
              <a:spLocks noChangeArrowheads="1"/>
            </p:cNvSpPr>
            <p:nvPr/>
          </p:nvSpPr>
          <p:spPr bwMode="auto">
            <a:xfrm>
              <a:off x="3240" y="3650"/>
              <a:ext cx="426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41" name="Text Box 2374"/>
            <p:cNvSpPr txBox="1">
              <a:spLocks noChangeArrowheads="1"/>
            </p:cNvSpPr>
            <p:nvPr/>
          </p:nvSpPr>
          <p:spPr bwMode="auto">
            <a:xfrm>
              <a:off x="3000" y="2891"/>
              <a:ext cx="60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</a:t>
              </a:r>
              <a:r>
                <a:rPr lang="en-US" sz="2400" baseline="-250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1</a:t>
              </a:r>
              <a:endPara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2" name="Text Box 2375"/>
            <p:cNvSpPr txBox="1">
              <a:spLocks noChangeArrowheads="1"/>
            </p:cNvSpPr>
            <p:nvPr/>
          </p:nvSpPr>
          <p:spPr bwMode="auto">
            <a:xfrm>
              <a:off x="3315" y="3321"/>
              <a:ext cx="60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</a:t>
              </a:r>
              <a:r>
                <a:rPr lang="en-US" sz="2400" baseline="-250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2</a:t>
              </a:r>
              <a:endPara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3" name="Text Box 2376"/>
            <p:cNvSpPr txBox="1">
              <a:spLocks noChangeArrowheads="1"/>
            </p:cNvSpPr>
            <p:nvPr/>
          </p:nvSpPr>
          <p:spPr bwMode="auto">
            <a:xfrm>
              <a:off x="2075" y="3412"/>
              <a:ext cx="426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44" name="AutoShape 2377"/>
            <p:cNvSpPr/>
            <p:nvPr/>
          </p:nvSpPr>
          <p:spPr bwMode="auto">
            <a:xfrm>
              <a:off x="1640" y="3458"/>
              <a:ext cx="72" cy="471"/>
            </a:xfrm>
            <a:prstGeom prst="leftBrace">
              <a:avLst>
                <a:gd name="adj1" fmla="val 54514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2400"/>
            </a:p>
          </p:txBody>
        </p:sp>
        <p:sp>
          <p:nvSpPr>
            <p:cNvPr id="45" name="Text Box 2378"/>
            <p:cNvSpPr txBox="1">
              <a:spLocks noChangeArrowheads="1"/>
            </p:cNvSpPr>
            <p:nvPr/>
          </p:nvSpPr>
          <p:spPr bwMode="auto">
            <a:xfrm>
              <a:off x="1345" y="3455"/>
              <a:ext cx="426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46" name="AutoShape 2379"/>
            <p:cNvSpPr>
              <a:spLocks noChangeArrowheads="1"/>
            </p:cNvSpPr>
            <p:nvPr/>
          </p:nvSpPr>
          <p:spPr bwMode="auto">
            <a:xfrm>
              <a:off x="4700" y="4252"/>
              <a:ext cx="43" cy="43"/>
            </a:xfrm>
            <a:prstGeom prst="flowChartConnector">
              <a:avLst/>
            </a:prstGeom>
            <a:solidFill>
              <a:srgbClr val="0D0D0D"/>
            </a:solidFill>
            <a:ln w="9525">
              <a:solidFill>
                <a:srgbClr val="000000"/>
              </a:solidFill>
              <a:rou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0" y="4077471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facebook:vatlytrucquan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38200" y="3581400"/>
            <a:ext cx="2819400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09600" y="468868"/>
            <a:ext cx="868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66423" y="1338171"/>
            <a:ext cx="4800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5741988" y="1350963"/>
          <a:ext cx="4746625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6634400" imgH="5486400" progId="Equation.DSMT4">
                  <p:embed/>
                </p:oleObj>
              </mc:Choice>
              <mc:Fallback>
                <p:oleObj name="Equation" r:id="rId2" imgW="46634400" imgH="54864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1988" y="1350963"/>
                        <a:ext cx="4746625" cy="650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045774" y="2935069"/>
            <a:ext cx="5029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48" name="Object 47"/>
          <p:cNvGraphicFramePr>
            <a:graphicFrameLocks noChangeAspect="1"/>
          </p:cNvGraphicFramePr>
          <p:nvPr/>
        </p:nvGraphicFramePr>
        <p:xfrm>
          <a:off x="5434013" y="2889250"/>
          <a:ext cx="4600575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4254400" imgH="9448800" progId="Equation.DSMT4">
                  <p:embed/>
                </p:oleObj>
              </mc:Choice>
              <mc:Fallback>
                <p:oleObj name="Equation" r:id="rId4" imgW="54254400" imgH="94488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4013" y="2889250"/>
                        <a:ext cx="4600575" cy="9271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4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0" y="4077471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facebook:vatlytrucquan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38200" y="3581400"/>
            <a:ext cx="2819400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5800" y="371888"/>
            <a:ext cx="78486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85800" y="1628782"/>
            <a:ext cx="5487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767709" y="3369585"/>
            <a:ext cx="4954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5192713" y="1562100"/>
          <a:ext cx="4089400" cy="98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5110400" imgH="9448800" progId="Equation.DSMT4">
                  <p:embed/>
                </p:oleObj>
              </mc:Choice>
              <mc:Fallback>
                <p:oleObj name="Equation" r:id="rId2" imgW="45110400" imgH="94488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2713" y="1562100"/>
                        <a:ext cx="4089400" cy="9858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5029200" y="3264999"/>
          <a:ext cx="6054726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3093600" imgH="9448800" progId="Equation.DSMT4">
                  <p:embed/>
                </p:oleObj>
              </mc:Choice>
              <mc:Fallback>
                <p:oleObj name="Equation" r:id="rId4" imgW="63093600" imgH="94488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3264999"/>
                        <a:ext cx="6054726" cy="1066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4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19200"/>
            <a:ext cx="11125200" cy="3505200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09564" y="319652"/>
            <a:ext cx="11401226" cy="68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defTabSz="1724025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6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1402080" indent="-539750" defTabSz="1724025">
              <a:spcBef>
                <a:spcPct val="20000"/>
              </a:spcBef>
              <a:buFont typeface="Tahoma" panose="020B0604030504040204" pitchFamily="34" charset="0"/>
              <a:buChar char="–"/>
              <a:defRPr sz="53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2155825" indent="-431800" defTabSz="1724025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45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3018155" indent="-431800" defTabSz="1724025">
              <a:spcBef>
                <a:spcPct val="20000"/>
              </a:spcBef>
              <a:buFont typeface="Tahoma" panose="020B0604030504040204" pitchFamily="34" charset="0"/>
              <a:buChar char="–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3879850" indent="-431800" defTabSz="1724025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43370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47942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52514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57086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750" b="1" dirty="0">
                <a:solidFill>
                  <a:srgbClr val="FF3300"/>
                </a:solidFill>
                <a:latin typeface="VNI-Times" pitchFamily="2" charset="0"/>
                <a:cs typeface="Arial" panose="020B0604020202020204" pitchFamily="34" charset="0"/>
              </a:rPr>
              <a:t>VAÄN DUÏNG</a:t>
            </a:r>
            <a:r>
              <a:rPr lang="vi-VN" altLang="en-US" sz="3750" b="1" dirty="0">
                <a:solidFill>
                  <a:srgbClr val="FF3300"/>
                </a:solidFill>
                <a:latin typeface="VNI-Times" pitchFamily="2" charset="0"/>
                <a:cs typeface="Arial" panose="020B0604020202020204" pitchFamily="34" charset="0"/>
              </a:rPr>
              <a:t> </a:t>
            </a:r>
            <a:r>
              <a:rPr lang="en-US" altLang="en-US" sz="375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5" name="Text Box 5"/>
          <p:cNvSpPr txBox="1">
            <a:spLocks noChangeArrowheads="1"/>
          </p:cNvSpPr>
          <p:nvPr/>
        </p:nvSpPr>
        <p:spPr bwMode="auto">
          <a:xfrm>
            <a:off x="495102" y="1676797"/>
            <a:ext cx="3600648" cy="541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tx1">
                        <a:alpha val="32001"/>
                      </a:schemeClr>
                    </a:gs>
                    <a:gs pos="100000">
                      <a:schemeClr val="tx1">
                        <a:gamma/>
                        <a:tint val="23922"/>
                        <a:invGamma/>
                        <a:alpha val="52000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768" tIns="53884" rIns="107768" bIns="53884">
            <a:spAutoFit/>
          </a:bodyPr>
          <a:lstStyle>
            <a:lvl1pPr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62330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724025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586355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448050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9052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43624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8196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52768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15" dirty="0" err="1">
                <a:solidFill>
                  <a:srgbClr val="0000FF"/>
                </a:solidFill>
              </a:rPr>
              <a:t>Bài</a:t>
            </a:r>
            <a:r>
              <a:rPr lang="en-US" altLang="en-US" sz="2815" dirty="0">
                <a:solidFill>
                  <a:srgbClr val="0000FF"/>
                </a:solidFill>
              </a:rPr>
              <a:t> </a:t>
            </a:r>
            <a:r>
              <a:rPr lang="vi-VN" altLang="en-US" sz="2815" dirty="0">
                <a:solidFill>
                  <a:srgbClr val="0000FF"/>
                </a:solidFill>
              </a:rPr>
              <a:t>2</a:t>
            </a:r>
            <a:r>
              <a:rPr lang="en-US" altLang="en-US" sz="2815" dirty="0">
                <a:solidFill>
                  <a:srgbClr val="0000FF"/>
                </a:solidFill>
              </a:rPr>
              <a:t>: (SGK – </a:t>
            </a:r>
            <a:r>
              <a:rPr lang="vi-VN" altLang="en-US" sz="2815" dirty="0">
                <a:solidFill>
                  <a:srgbClr val="0000FF"/>
                </a:solidFill>
              </a:rPr>
              <a:t>51</a:t>
            </a:r>
            <a:r>
              <a:rPr lang="en-US" altLang="en-US" sz="2815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102406" name="Text Box 6"/>
          <p:cNvSpPr txBox="1">
            <a:spLocks noChangeArrowheads="1"/>
          </p:cNvSpPr>
          <p:nvPr/>
        </p:nvSpPr>
        <p:spPr bwMode="auto">
          <a:xfrm>
            <a:off x="795734" y="2286000"/>
            <a:ext cx="4699993" cy="443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tx1">
                        <a:alpha val="32001"/>
                      </a:schemeClr>
                    </a:gs>
                    <a:gs pos="100000">
                      <a:schemeClr val="tx1">
                        <a:gamma/>
                        <a:tint val="23922"/>
                        <a:invGamma/>
                        <a:alpha val="52000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768" tIns="53884" rIns="107768" bIns="53884">
            <a:spAutoFit/>
          </a:bodyPr>
          <a:lstStyle>
            <a:lvl1pPr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62330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724025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586355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448050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9052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43624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8196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52768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15" dirty="0" err="1"/>
              <a:t>Tóm</a:t>
            </a:r>
            <a:r>
              <a:rPr lang="en-US" altLang="en-US" sz="2815" dirty="0"/>
              <a:t> </a:t>
            </a:r>
            <a:r>
              <a:rPr lang="en-US" altLang="en-US" sz="2815" dirty="0" err="1"/>
              <a:t>tắt</a:t>
            </a:r>
            <a:r>
              <a:rPr lang="en-US" altLang="en-US" sz="2815" dirty="0"/>
              <a:t>:</a:t>
            </a:r>
            <a:r>
              <a:rPr lang="en-US" altLang="en-US" sz="1125" dirty="0"/>
              <a:t> </a:t>
            </a:r>
          </a:p>
          <a:p>
            <a:pPr>
              <a:spcBef>
                <a:spcPct val="50000"/>
              </a:spcBef>
            </a:pPr>
            <a:r>
              <a:rPr lang="en-US" altLang="en-US" sz="2815" dirty="0"/>
              <a:t>a = 2 mm = 2.10 </a:t>
            </a:r>
            <a:r>
              <a:rPr lang="en-US" altLang="en-US" sz="2815" baseline="30000" dirty="0"/>
              <a:t>-3</a:t>
            </a:r>
            <a:r>
              <a:rPr lang="en-US" altLang="en-US" sz="2815" dirty="0"/>
              <a:t> m.</a:t>
            </a:r>
          </a:p>
          <a:p>
            <a:pPr>
              <a:spcBef>
                <a:spcPct val="50000"/>
              </a:spcBef>
            </a:pPr>
            <a:r>
              <a:rPr lang="en-US" altLang="en-US" sz="2815" dirty="0"/>
              <a:t>D = 1,2 m.</a:t>
            </a:r>
          </a:p>
          <a:p>
            <a:pPr>
              <a:spcBef>
                <a:spcPct val="50000"/>
              </a:spcBef>
            </a:pPr>
            <a:r>
              <a:rPr lang="en-US" altLang="en-US" sz="2815" dirty="0" err="1"/>
              <a:t>i</a:t>
            </a:r>
            <a:r>
              <a:rPr lang="en-US" altLang="en-US" sz="2815" dirty="0"/>
              <a:t> = 0,36 mm = 0,36 .10</a:t>
            </a:r>
            <a:r>
              <a:rPr lang="en-US" altLang="en-US" sz="2815" baseline="30000" dirty="0"/>
              <a:t> -3</a:t>
            </a:r>
            <a:r>
              <a:rPr lang="en-US" altLang="en-US" sz="2815" dirty="0"/>
              <a:t>m</a:t>
            </a:r>
          </a:p>
          <a:p>
            <a:pPr>
              <a:spcBef>
                <a:spcPct val="50000"/>
              </a:spcBef>
            </a:pPr>
            <a:r>
              <a:rPr lang="en-US" altLang="en-US" sz="2815" dirty="0" err="1"/>
              <a:t>Tính</a:t>
            </a:r>
            <a:r>
              <a:rPr lang="en-US" altLang="en-US" sz="2815" dirty="0"/>
              <a:t>: </a:t>
            </a:r>
          </a:p>
          <a:p>
            <a:pPr>
              <a:spcBef>
                <a:spcPct val="50000"/>
              </a:spcBef>
            </a:pPr>
            <a:endParaRPr lang="en-US" altLang="en-US" sz="2815" dirty="0"/>
          </a:p>
          <a:p>
            <a:pPr>
              <a:spcBef>
                <a:spcPct val="50000"/>
              </a:spcBef>
            </a:pPr>
            <a:endParaRPr lang="en-US" altLang="en-US" sz="2815" dirty="0"/>
          </a:p>
        </p:txBody>
      </p:sp>
      <p:graphicFrame>
        <p:nvGraphicFramePr>
          <p:cNvPr id="102407" name="Object 7"/>
          <p:cNvGraphicFramePr>
            <a:graphicFrameLocks noChangeAspect="1"/>
          </p:cNvGraphicFramePr>
          <p:nvPr/>
        </p:nvGraphicFramePr>
        <p:xfrm>
          <a:off x="1905000" y="4828977"/>
          <a:ext cx="715368" cy="8383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68300" imgH="431800" progId="Equation.DSMT4">
                  <p:embed/>
                </p:oleObj>
              </mc:Choice>
              <mc:Fallback>
                <p:oleObj name="Equation" r:id="rId2" imgW="368300" imgH="4318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4828977"/>
                        <a:ext cx="715368" cy="8383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08" name="Line 8"/>
          <p:cNvSpPr>
            <a:spLocks noChangeShapeType="1"/>
          </p:cNvSpPr>
          <p:nvPr/>
        </p:nvSpPr>
        <p:spPr bwMode="auto">
          <a:xfrm>
            <a:off x="5845969" y="1843484"/>
            <a:ext cx="0" cy="457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25"/>
          </a:p>
        </p:txBody>
      </p:sp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7796609" y="1676797"/>
            <a:ext cx="2199680" cy="541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tx1">
                        <a:alpha val="32001"/>
                      </a:schemeClr>
                    </a:gs>
                    <a:gs pos="100000">
                      <a:schemeClr val="tx1">
                        <a:gamma/>
                        <a:tint val="23922"/>
                        <a:invGamma/>
                        <a:alpha val="52000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768" tIns="53884" rIns="107768" bIns="53884">
            <a:spAutoFit/>
          </a:bodyPr>
          <a:lstStyle>
            <a:lvl1pPr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62330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724025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586355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448050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9052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43624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8196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52768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15"/>
              <a:t>Hướng dẫn</a:t>
            </a:r>
          </a:p>
        </p:txBody>
      </p:sp>
      <p:sp>
        <p:nvSpPr>
          <p:cNvPr id="102410" name="Text Box 10"/>
          <p:cNvSpPr txBox="1">
            <a:spLocks noChangeArrowheads="1"/>
          </p:cNvSpPr>
          <p:nvPr/>
        </p:nvSpPr>
        <p:spPr bwMode="auto">
          <a:xfrm>
            <a:off x="6196212" y="2362399"/>
            <a:ext cx="3600648" cy="47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tx1">
                        <a:alpha val="32001"/>
                      </a:schemeClr>
                    </a:gs>
                    <a:gs pos="100000">
                      <a:schemeClr val="tx1">
                        <a:gamma/>
                        <a:tint val="23922"/>
                        <a:invGamma/>
                        <a:alpha val="52000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768" tIns="53884" rIns="107768" bIns="53884">
            <a:spAutoFit/>
          </a:bodyPr>
          <a:lstStyle>
            <a:lvl1pPr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62330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724025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586355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448050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9052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43624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8196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52768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375"/>
              <a:t>* Áp dụng công thức:</a:t>
            </a:r>
            <a:r>
              <a:rPr lang="en-US" altLang="en-US" sz="1125"/>
              <a:t> </a:t>
            </a:r>
          </a:p>
        </p:txBody>
      </p:sp>
      <p:graphicFrame>
        <p:nvGraphicFramePr>
          <p:cNvPr id="102411" name="Object 11"/>
          <p:cNvGraphicFramePr>
            <a:graphicFrameLocks noChangeAspect="1"/>
          </p:cNvGraphicFramePr>
          <p:nvPr/>
        </p:nvGraphicFramePr>
        <p:xfrm>
          <a:off x="7905750" y="2762251"/>
          <a:ext cx="2381250" cy="868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78865" imgH="393700" progId="Equation.DSMT4">
                  <p:embed/>
                </p:oleObj>
              </mc:Choice>
              <mc:Fallback>
                <p:oleObj name="Equation" r:id="rId4" imgW="1078865" imgH="3937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05750" y="2762251"/>
                        <a:ext cx="2381250" cy="8681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12" name="Text Box 12"/>
          <p:cNvSpPr txBox="1">
            <a:spLocks noChangeArrowheads="1"/>
          </p:cNvSpPr>
          <p:nvPr/>
        </p:nvSpPr>
        <p:spPr bwMode="auto">
          <a:xfrm>
            <a:off x="6296422" y="3581797"/>
            <a:ext cx="3800078" cy="47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tx1">
                        <a:alpha val="32001"/>
                      </a:schemeClr>
                    </a:gs>
                    <a:gs pos="100000">
                      <a:schemeClr val="tx1">
                        <a:gamma/>
                        <a:tint val="23922"/>
                        <a:invGamma/>
                        <a:alpha val="52000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768" tIns="53884" rIns="107768" bIns="53884">
            <a:spAutoFit/>
          </a:bodyPr>
          <a:lstStyle>
            <a:lvl1pPr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62330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724025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586355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448050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9052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43624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8196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52768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375"/>
              <a:t>* Thay số, ta được:</a:t>
            </a:r>
          </a:p>
        </p:txBody>
      </p:sp>
      <p:graphicFrame>
        <p:nvGraphicFramePr>
          <p:cNvPr id="102413" name="Object 13"/>
          <p:cNvGraphicFramePr>
            <a:graphicFrameLocks noChangeAspect="1"/>
          </p:cNvGraphicFramePr>
          <p:nvPr/>
        </p:nvGraphicFramePr>
        <p:xfrm>
          <a:off x="7048500" y="4095750"/>
          <a:ext cx="3952875" cy="854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057400" imgH="444500" progId="Equation.DSMT4">
                  <p:embed/>
                </p:oleObj>
              </mc:Choice>
              <mc:Fallback>
                <p:oleObj name="Equation" r:id="rId6" imgW="2057400" imgH="4445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8500" y="4095750"/>
                        <a:ext cx="3952875" cy="8542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14" name="Object 14"/>
          <p:cNvGraphicFramePr>
            <a:graphicFrameLocks noChangeAspect="1"/>
          </p:cNvGraphicFramePr>
          <p:nvPr/>
        </p:nvGraphicFramePr>
        <p:xfrm>
          <a:off x="7048500" y="4953000"/>
          <a:ext cx="4143375" cy="1020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803400" imgH="444500" progId="Equation.DSMT4">
                  <p:embed/>
                </p:oleObj>
              </mc:Choice>
              <mc:Fallback>
                <p:oleObj name="Equation" r:id="rId8" imgW="1803400" imgH="4445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8500" y="4953000"/>
                        <a:ext cx="4143375" cy="10209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0711" y="189868"/>
            <a:ext cx="11610577" cy="13060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2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2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2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2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0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0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5" grpId="0"/>
      <p:bldP spid="102406" grpId="0"/>
      <p:bldP spid="102409" grpId="0"/>
      <p:bldP spid="102410" grpId="0"/>
      <p:bldP spid="1024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381000" y="1829952"/>
            <a:ext cx="7601149" cy="541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tx1">
                        <a:alpha val="32001"/>
                      </a:schemeClr>
                    </a:gs>
                    <a:gs pos="100000">
                      <a:schemeClr val="tx1">
                        <a:gamma/>
                        <a:tint val="23922"/>
                        <a:invGamma/>
                        <a:alpha val="52000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768" tIns="53884" rIns="107768" bIns="53884">
            <a:spAutoFit/>
          </a:bodyPr>
          <a:lstStyle>
            <a:lvl1pPr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62330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724025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586355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448050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9052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43624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8196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52768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15" dirty="0" err="1">
                <a:solidFill>
                  <a:srgbClr val="0000FF"/>
                </a:solidFill>
              </a:rPr>
              <a:t>Bài</a:t>
            </a:r>
            <a:r>
              <a:rPr lang="en-US" altLang="en-US" sz="2815" dirty="0">
                <a:solidFill>
                  <a:srgbClr val="0000FF"/>
                </a:solidFill>
              </a:rPr>
              <a:t> </a:t>
            </a:r>
            <a:r>
              <a:rPr lang="vi-VN" altLang="en-US" sz="2815" dirty="0">
                <a:solidFill>
                  <a:srgbClr val="0000FF"/>
                </a:solidFill>
              </a:rPr>
              <a:t>3</a:t>
            </a:r>
            <a:r>
              <a:rPr lang="en-US" altLang="en-US" sz="2815" dirty="0">
                <a:solidFill>
                  <a:srgbClr val="0000FF"/>
                </a:solidFill>
              </a:rPr>
              <a:t> (SGK – </a:t>
            </a:r>
            <a:r>
              <a:rPr lang="vi-VN" altLang="en-US" sz="2815" dirty="0">
                <a:solidFill>
                  <a:srgbClr val="0000FF"/>
                </a:solidFill>
              </a:rPr>
              <a:t>51</a:t>
            </a:r>
            <a:r>
              <a:rPr lang="en-US" altLang="en-US" sz="2815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704452" y="2362200"/>
            <a:ext cx="4500563" cy="378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tx1">
                        <a:alpha val="32001"/>
                      </a:schemeClr>
                    </a:gs>
                    <a:gs pos="100000">
                      <a:schemeClr val="tx1">
                        <a:gamma/>
                        <a:tint val="23922"/>
                        <a:invGamma/>
                        <a:alpha val="52000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768" tIns="53884" rIns="107768" bIns="53884">
            <a:spAutoFit/>
          </a:bodyPr>
          <a:lstStyle>
            <a:lvl1pPr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62330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724025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586355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448050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9052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43624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8196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52768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15" dirty="0" err="1"/>
              <a:t>Tóm</a:t>
            </a:r>
            <a:r>
              <a:rPr lang="en-US" altLang="en-US" sz="2815" dirty="0"/>
              <a:t> </a:t>
            </a:r>
            <a:r>
              <a:rPr lang="en-US" altLang="en-US" sz="2815" dirty="0" err="1"/>
              <a:t>tắt</a:t>
            </a:r>
            <a:r>
              <a:rPr lang="en-US" altLang="en-US" sz="2815" dirty="0"/>
              <a:t>:</a:t>
            </a:r>
          </a:p>
          <a:p>
            <a:pPr>
              <a:spcBef>
                <a:spcPct val="50000"/>
              </a:spcBef>
            </a:pPr>
            <a:r>
              <a:rPr lang="en-US" altLang="en-US" sz="2815" dirty="0"/>
              <a:t>a = </a:t>
            </a:r>
            <a:r>
              <a:rPr lang="vi-VN" altLang="en-US" sz="2815" dirty="0"/>
              <a:t>0,15</a:t>
            </a:r>
            <a:r>
              <a:rPr lang="en-US" altLang="en-US" sz="2815" dirty="0"/>
              <a:t> mm = </a:t>
            </a:r>
            <a:r>
              <a:rPr lang="vi-VN" altLang="en-US" sz="2815" dirty="0"/>
              <a:t>0,15</a:t>
            </a:r>
            <a:r>
              <a:rPr lang="en-US" altLang="en-US" sz="2815" dirty="0"/>
              <a:t>.10</a:t>
            </a:r>
            <a:r>
              <a:rPr lang="en-US" altLang="en-US" sz="2815" baseline="30000" dirty="0"/>
              <a:t> -3</a:t>
            </a:r>
            <a:r>
              <a:rPr lang="en-US" altLang="en-US" sz="2815" dirty="0"/>
              <a:t>m</a:t>
            </a:r>
          </a:p>
          <a:p>
            <a:pPr>
              <a:spcBef>
                <a:spcPct val="50000"/>
              </a:spcBef>
            </a:pPr>
            <a:r>
              <a:rPr lang="en-US" altLang="en-US" sz="2815" dirty="0"/>
              <a:t>D= 1,2 m.</a:t>
            </a:r>
          </a:p>
          <a:p>
            <a:pPr>
              <a:spcBef>
                <a:spcPct val="50000"/>
              </a:spcBef>
            </a:pPr>
            <a:r>
              <a:rPr lang="en-US" altLang="en-US" sz="2815" dirty="0" err="1"/>
              <a:t>Khoảng</a:t>
            </a:r>
            <a:r>
              <a:rPr lang="en-US" altLang="en-US" sz="2815" dirty="0"/>
              <a:t> </a:t>
            </a:r>
            <a:r>
              <a:rPr lang="en-US" altLang="en-US" sz="2815" dirty="0" err="1"/>
              <a:t>cách</a:t>
            </a:r>
            <a:r>
              <a:rPr lang="en-US" altLang="en-US" sz="2815" dirty="0"/>
              <a:t> 12 </a:t>
            </a:r>
            <a:r>
              <a:rPr lang="en-US" altLang="en-US" sz="2815" dirty="0" err="1"/>
              <a:t>vân</a:t>
            </a:r>
            <a:r>
              <a:rPr lang="en-US" altLang="en-US" sz="2815" dirty="0"/>
              <a:t> </a:t>
            </a:r>
            <a:r>
              <a:rPr lang="en-US" altLang="en-US" sz="2815" dirty="0" err="1"/>
              <a:t>sáng</a:t>
            </a:r>
            <a:r>
              <a:rPr lang="en-US" altLang="en-US" sz="2815" dirty="0"/>
              <a:t>: </a:t>
            </a:r>
          </a:p>
          <a:p>
            <a:pPr>
              <a:spcBef>
                <a:spcPct val="50000"/>
              </a:spcBef>
            </a:pPr>
            <a:r>
              <a:rPr lang="en-US" altLang="en-US" sz="2815" dirty="0"/>
              <a:t>L = 5,2 mm = 5,2.10</a:t>
            </a:r>
            <a:r>
              <a:rPr lang="en-US" altLang="en-US" sz="2815" baseline="30000" dirty="0"/>
              <a:t>-3</a:t>
            </a:r>
            <a:r>
              <a:rPr lang="en-US" altLang="en-US" sz="2815" dirty="0"/>
              <a:t>m</a:t>
            </a:r>
          </a:p>
          <a:p>
            <a:pPr>
              <a:spcBef>
                <a:spcPct val="50000"/>
              </a:spcBef>
            </a:pPr>
            <a:r>
              <a:rPr lang="en-US" altLang="en-US" sz="2815" dirty="0" err="1"/>
              <a:t>Tính</a:t>
            </a:r>
            <a:r>
              <a:rPr lang="en-US" altLang="en-US" sz="2815" dirty="0"/>
              <a:t>: </a:t>
            </a:r>
          </a:p>
        </p:txBody>
      </p:sp>
      <p:graphicFrame>
        <p:nvGraphicFramePr>
          <p:cNvPr id="104454" name="Object 6"/>
          <p:cNvGraphicFramePr>
            <a:graphicFrameLocks noChangeAspect="1"/>
          </p:cNvGraphicFramePr>
          <p:nvPr/>
        </p:nvGraphicFramePr>
        <p:xfrm>
          <a:off x="1676400" y="5638800"/>
          <a:ext cx="912813" cy="456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54965" imgH="177800" progId="Equation.DSMT4">
                  <p:embed/>
                </p:oleObj>
              </mc:Choice>
              <mc:Fallback>
                <p:oleObj name="Equation" r:id="rId2" imgW="354965" imgH="1778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5638800"/>
                        <a:ext cx="912813" cy="4564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55" name="Line 7"/>
          <p:cNvSpPr>
            <a:spLocks noChangeShapeType="1"/>
          </p:cNvSpPr>
          <p:nvPr/>
        </p:nvSpPr>
        <p:spPr bwMode="auto">
          <a:xfrm>
            <a:off x="5796359" y="1143000"/>
            <a:ext cx="0" cy="54867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25"/>
          </a:p>
        </p:txBody>
      </p:sp>
      <p:sp>
        <p:nvSpPr>
          <p:cNvPr id="104456" name="Text Box 8"/>
          <p:cNvSpPr txBox="1">
            <a:spLocks noChangeArrowheads="1"/>
          </p:cNvSpPr>
          <p:nvPr/>
        </p:nvSpPr>
        <p:spPr bwMode="auto">
          <a:xfrm>
            <a:off x="6574788" y="1899361"/>
            <a:ext cx="3600648" cy="541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tx1">
                        <a:alpha val="32001"/>
                      </a:schemeClr>
                    </a:gs>
                    <a:gs pos="100000">
                      <a:schemeClr val="tx1">
                        <a:gamma/>
                        <a:tint val="23922"/>
                        <a:invGamma/>
                        <a:alpha val="52000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768" tIns="53884" rIns="107768" bIns="53884">
            <a:spAutoFit/>
          </a:bodyPr>
          <a:lstStyle>
            <a:lvl1pPr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62330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724025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586355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448050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9052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43624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8196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52768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15" dirty="0" err="1"/>
              <a:t>Hướng</a:t>
            </a:r>
            <a:r>
              <a:rPr lang="en-US" altLang="en-US" sz="2815" dirty="0"/>
              <a:t> </a:t>
            </a:r>
            <a:r>
              <a:rPr lang="en-US" altLang="en-US" sz="2815" dirty="0" err="1"/>
              <a:t>dẫn</a:t>
            </a:r>
            <a:endParaRPr lang="en-US" altLang="en-US" sz="2815" dirty="0"/>
          </a:p>
        </p:txBody>
      </p:sp>
      <p:sp>
        <p:nvSpPr>
          <p:cNvPr id="104457" name="Text Box 9"/>
          <p:cNvSpPr txBox="1">
            <a:spLocks noChangeArrowheads="1"/>
          </p:cNvSpPr>
          <p:nvPr/>
        </p:nvSpPr>
        <p:spPr bwMode="auto">
          <a:xfrm>
            <a:off x="5895578" y="2524323"/>
            <a:ext cx="5901531" cy="97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tx1">
                        <a:alpha val="32001"/>
                      </a:schemeClr>
                    </a:gs>
                    <a:gs pos="100000">
                      <a:schemeClr val="tx1">
                        <a:gamma/>
                        <a:tint val="23922"/>
                        <a:invGamma/>
                        <a:alpha val="52000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768" tIns="53884" rIns="107768" bIns="53884">
            <a:spAutoFit/>
          </a:bodyPr>
          <a:lstStyle>
            <a:lvl1pPr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62330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724025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586355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448050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9052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43624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8196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52768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15" dirty="0" err="1"/>
              <a:t>Giữa</a:t>
            </a:r>
            <a:r>
              <a:rPr lang="en-US" altLang="en-US" sz="2815" dirty="0"/>
              <a:t> 12 </a:t>
            </a:r>
            <a:r>
              <a:rPr lang="en-US" altLang="en-US" sz="2815" dirty="0" err="1"/>
              <a:t>vân</a:t>
            </a:r>
            <a:r>
              <a:rPr lang="en-US" altLang="en-US" sz="2815" dirty="0"/>
              <a:t> </a:t>
            </a:r>
            <a:r>
              <a:rPr lang="en-US" altLang="en-US" sz="2815" dirty="0" err="1"/>
              <a:t>sáng</a:t>
            </a:r>
            <a:r>
              <a:rPr lang="en-US" altLang="en-US" sz="2815" dirty="0"/>
              <a:t> </a:t>
            </a:r>
            <a:r>
              <a:rPr lang="en-US" altLang="en-US" sz="2815" dirty="0" err="1"/>
              <a:t>liên</a:t>
            </a:r>
            <a:r>
              <a:rPr lang="en-US" altLang="en-US" sz="2815" dirty="0"/>
              <a:t> </a:t>
            </a:r>
            <a:r>
              <a:rPr lang="en-US" altLang="en-US" sz="2815" dirty="0" err="1"/>
              <a:t>tiếp</a:t>
            </a:r>
            <a:r>
              <a:rPr lang="en-US" altLang="en-US" sz="2815" dirty="0"/>
              <a:t> </a:t>
            </a:r>
            <a:r>
              <a:rPr lang="en-US" altLang="en-US" sz="2815" dirty="0" err="1"/>
              <a:t>có</a:t>
            </a:r>
            <a:r>
              <a:rPr lang="en-US" altLang="en-US" sz="2815" dirty="0"/>
              <a:t> 11 </a:t>
            </a:r>
            <a:r>
              <a:rPr lang="en-US" altLang="en-US" sz="2815" dirty="0" err="1"/>
              <a:t>khoảng</a:t>
            </a:r>
            <a:r>
              <a:rPr lang="en-US" altLang="en-US" sz="2815" dirty="0"/>
              <a:t> </a:t>
            </a:r>
            <a:r>
              <a:rPr lang="en-US" altLang="en-US" sz="2815" dirty="0" err="1"/>
              <a:t>vân.Từ</a:t>
            </a:r>
            <a:r>
              <a:rPr lang="en-US" altLang="en-US" sz="2815" dirty="0"/>
              <a:t> </a:t>
            </a:r>
            <a:r>
              <a:rPr lang="en-US" altLang="en-US" sz="2815" dirty="0" err="1"/>
              <a:t>đó</a:t>
            </a:r>
            <a:r>
              <a:rPr lang="en-US" altLang="en-US" sz="2815" dirty="0"/>
              <a:t>: L = 11i</a:t>
            </a:r>
          </a:p>
        </p:txBody>
      </p:sp>
      <p:graphicFrame>
        <p:nvGraphicFramePr>
          <p:cNvPr id="104458" name="Object 10"/>
          <p:cNvGraphicFramePr>
            <a:graphicFrameLocks noChangeAspect="1"/>
          </p:cNvGraphicFramePr>
          <p:nvPr/>
        </p:nvGraphicFramePr>
        <p:xfrm>
          <a:off x="7411641" y="3438128"/>
          <a:ext cx="2668984" cy="880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8651200" imgH="9448800" progId="Equation.DSMT4">
                  <p:embed/>
                </p:oleObj>
              </mc:Choice>
              <mc:Fallback>
                <p:oleObj name="Equation" r:id="rId4" imgW="28651200" imgH="94488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1641" y="3438128"/>
                        <a:ext cx="2668984" cy="8800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59" name="Text Box 11"/>
          <p:cNvSpPr txBox="1">
            <a:spLocks noChangeArrowheads="1"/>
          </p:cNvSpPr>
          <p:nvPr/>
        </p:nvSpPr>
        <p:spPr bwMode="auto">
          <a:xfrm>
            <a:off x="5995789" y="4429323"/>
            <a:ext cx="4900414" cy="541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tx1">
                        <a:alpha val="32001"/>
                      </a:schemeClr>
                    </a:gs>
                    <a:gs pos="100000">
                      <a:schemeClr val="tx1">
                        <a:gamma/>
                        <a:tint val="23922"/>
                        <a:invGamma/>
                        <a:alpha val="52000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768" tIns="53884" rIns="107768" bIns="53884">
            <a:spAutoFit/>
          </a:bodyPr>
          <a:lstStyle>
            <a:lvl1pPr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62330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724025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586355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448050" algn="l" defTabSz="1724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9052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43624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8196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5276850" defTabSz="1724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15"/>
              <a:t>Bước sóng ánh sáng:</a:t>
            </a:r>
          </a:p>
        </p:txBody>
      </p:sp>
      <p:graphicFrame>
        <p:nvGraphicFramePr>
          <p:cNvPr id="104460" name="Object 12"/>
          <p:cNvGraphicFramePr>
            <a:graphicFrameLocks noChangeAspect="1"/>
          </p:cNvGraphicFramePr>
          <p:nvPr/>
        </p:nvGraphicFramePr>
        <p:xfrm>
          <a:off x="7009526" y="4975373"/>
          <a:ext cx="3734594" cy="138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4500800" imgH="16459200" progId="Equation.DSMT4">
                  <p:embed/>
                </p:oleObj>
              </mc:Choice>
              <mc:Fallback>
                <p:oleObj name="Equation" r:id="rId6" imgW="44500800" imgH="164592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9526" y="4975373"/>
                        <a:ext cx="3734594" cy="1381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78" y="368434"/>
            <a:ext cx="11658600" cy="14002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4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4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4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4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4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3" grpId="0"/>
      <p:bldP spid="104456" grpId="0"/>
      <p:bldP spid="104457" grpId="0"/>
      <p:bldP spid="10445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0"/>
            <a:ext cx="12001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22138FA8-D95A-45A4-CA9E-61127CFA3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5843589"/>
            <a:ext cx="2036763" cy="101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9459" name="Picture 3" descr="87">
            <a:extLst>
              <a:ext uri="{FF2B5EF4-FFF2-40B4-BE49-F238E27FC236}">
                <a16:creationId xmlns:a16="http://schemas.microsoft.com/office/drawing/2014/main" id="{9C824833-0D3A-3496-A6BE-8FA663BE1B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3581402"/>
            <a:ext cx="3187700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WordArt 4">
            <a:extLst>
              <a:ext uri="{FF2B5EF4-FFF2-40B4-BE49-F238E27FC236}">
                <a16:creationId xmlns:a16="http://schemas.microsoft.com/office/drawing/2014/main" id="{43355F57-0F35-34FE-D4B1-41BF7982F05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0" y="1828800"/>
            <a:ext cx="6096000" cy="19050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4167"/>
                <a:gd name="adj2" fmla="val 0"/>
              </a:avLst>
            </a:prstTxWarp>
          </a:bodyPr>
          <a:lstStyle/>
          <a:p>
            <a:pPr algn="ctr"/>
            <a:r>
              <a:rPr lang="pt-BR" sz="3600" b="1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tốt!</a:t>
            </a:r>
            <a:endParaRPr lang="en-US" sz="3600" b="1" kern="10" spc="-36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6197" name="ngoi lai ben  nhau.mp3">
            <a:hlinkClick r:id="" action="ppaction://media"/>
            <a:extLst>
              <a:ext uri="{FF2B5EF4-FFF2-40B4-BE49-F238E27FC236}">
                <a16:creationId xmlns:a16="http://schemas.microsoft.com/office/drawing/2014/main" id="{262E08D3-7235-2340-A3C4-08A8A4458DD9}"/>
              </a:ext>
            </a:extLst>
          </p:cNvPr>
          <p:cNvPicPr>
            <a:picLocks noGrp="1" noRot="1" noChangeAspect="1" noChangeArrowheads="1"/>
          </p:cNvPicPr>
          <p:nvPr>
            <p:ph/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83788" y="5805490"/>
            <a:ext cx="330200" cy="300037"/>
          </a:xfrm>
        </p:spPr>
      </p:pic>
      <p:sp>
        <p:nvSpPr>
          <p:cNvPr id="19462" name="WordArt 6">
            <a:extLst>
              <a:ext uri="{FF2B5EF4-FFF2-40B4-BE49-F238E27FC236}">
                <a16:creationId xmlns:a16="http://schemas.microsoft.com/office/drawing/2014/main" id="{B5139E38-4EFF-2D73-31AC-8E65F772897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400" y="228600"/>
            <a:ext cx="76200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SỨC KHỎE QUÝ THẦY CÔ GIÁO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3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8285" fill="hold"/>
                                        <p:tgtEl>
                                          <p:spTgt spid="1361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6197"/>
                </p:tgtEl>
              </p:cMediaNode>
            </p:audio>
          </p:childTnLst>
        </p:cTn>
      </p:par>
    </p:tnLst>
    <p:bldLst>
      <p:bldP spid="13619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428626"/>
            <a:ext cx="10810875" cy="621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1095375" y="685602"/>
            <a:ext cx="9324578" cy="76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768" tIns="53884" rIns="107768" bIns="53884">
            <a:spAutoFit/>
          </a:bodyPr>
          <a:lstStyle>
            <a:lvl1pPr defTabSz="1724025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6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862330" indent="-539750" defTabSz="1724025">
              <a:spcBef>
                <a:spcPct val="20000"/>
              </a:spcBef>
              <a:buFont typeface="Tahoma" panose="020B0604030504040204" pitchFamily="34" charset="0"/>
              <a:buChar char="–"/>
              <a:defRPr sz="53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724025" indent="-431800" defTabSz="1724025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45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2586355" indent="-431800" defTabSz="1724025">
              <a:spcBef>
                <a:spcPct val="20000"/>
              </a:spcBef>
              <a:buFont typeface="Tahoma" panose="020B0604030504040204" pitchFamily="34" charset="0"/>
              <a:buChar char="–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3448050" indent="-431800" defTabSz="1724025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39052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43624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48196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52768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250" b="1">
                <a:solidFill>
                  <a:srgbClr val="FFFF00"/>
                </a:solidFill>
                <a:latin typeface="Times New Roman" panose="02020603050405020304" pitchFamily="18" charset="0"/>
              </a:rPr>
              <a:t>Có mấy nguồn , hiện tượng gì xảy ra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1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1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0"/>
            <a:ext cx="45339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3657600"/>
            <a:ext cx="45339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4" name="Picture 1" descr="http://netvietgroup.com/netviet/netviet/News/tienich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463" y="3657600"/>
            <a:ext cx="4191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5" name="Picture 4" descr="images1644166_thu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63" y="-1"/>
            <a:ext cx="4419600" cy="2691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4200" y="2782669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12: GIAO THOA SÓNG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8021" y="376061"/>
            <a:ext cx="10126579" cy="603242"/>
            <a:chOff x="80802" y="2231322"/>
            <a:chExt cx="8543495" cy="842081"/>
          </a:xfrm>
        </p:grpSpPr>
        <p:grpSp>
          <p:nvGrpSpPr>
            <p:cNvPr id="5" name="Group 70"/>
            <p:cNvGrpSpPr/>
            <p:nvPr/>
          </p:nvGrpSpPr>
          <p:grpSpPr bwMode="auto">
            <a:xfrm>
              <a:off x="330533" y="2267004"/>
              <a:ext cx="8293764" cy="708275"/>
              <a:chOff x="587624" y="3377549"/>
              <a:chExt cx="4270901" cy="1364238"/>
            </a:xfrm>
          </p:grpSpPr>
          <p:pic>
            <p:nvPicPr>
              <p:cNvPr id="8" name="Picture 8" descr="empty-green-rectangle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4270901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/>
            <p:cNvSpPr txBox="1"/>
            <p:nvPr/>
          </p:nvSpPr>
          <p:spPr bwMode="auto">
            <a:xfrm>
              <a:off x="80802" y="2267005"/>
              <a:ext cx="1501326" cy="6874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7" name="Rectangle 1026060"/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842081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 lIns="109728" tIns="54864" rIns="109728" bIns="54864">
              <a:spAutoFit/>
            </a:bodyPr>
            <a:lstStyle>
              <a:lvl1pPr marL="287655" indent="-287655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5">
                <a:buClr>
                  <a:schemeClr val="tx2"/>
                </a:buClr>
                <a:buSzPct val="95000"/>
                <a:defRPr/>
              </a:pP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thoa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sóng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33400" y="1168339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hí nghiệm giao thoa sóng nướ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2362200"/>
            <a:ext cx="10347960" cy="3892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ao thoa só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457200"/>
            <a:ext cx="10896600" cy="5295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9"/>
          <p:cNvSpPr>
            <a:spLocks noChangeArrowheads="1"/>
          </p:cNvSpPr>
          <p:nvPr/>
        </p:nvSpPr>
        <p:spPr bwMode="auto">
          <a:xfrm>
            <a:off x="381000" y="381000"/>
            <a:ext cx="12001500" cy="91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768" tIns="53884" rIns="107768" bIns="53884"/>
          <a:lstStyle>
            <a:lvl1pPr marL="1244600" indent="-1244600" defTabSz="1724025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6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1951355" indent="-1089025" defTabSz="1724025">
              <a:spcBef>
                <a:spcPct val="20000"/>
              </a:spcBef>
              <a:buFont typeface="Tahoma" panose="020B0604030504040204" pitchFamily="34" charset="0"/>
              <a:buChar char="–"/>
              <a:defRPr sz="53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2659380" indent="-935355" defTabSz="1724025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45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3365500" indent="-779780" defTabSz="1724025">
              <a:spcBef>
                <a:spcPct val="20000"/>
              </a:spcBef>
              <a:buFont typeface="Tahoma" panose="020B0604030504040204" pitchFamily="34" charset="0"/>
              <a:buChar char="–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4227830" indent="-779780" defTabSz="1724025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4685030" indent="-77978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5142230" indent="-77978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5599430" indent="-77978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6056630" indent="-77978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vi-V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alt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Giải thích</a:t>
            </a:r>
            <a:endParaRPr lang="en-US" altLang="en-US" sz="4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86"/>
          <p:cNvSpPr txBox="1">
            <a:spLocks noChangeArrowheads="1"/>
          </p:cNvSpPr>
          <p:nvPr/>
        </p:nvSpPr>
        <p:spPr bwMode="auto">
          <a:xfrm>
            <a:off x="808454" y="1371600"/>
            <a:ext cx="3628876" cy="4234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2428" tIns="86214" rIns="172428" bIns="86214">
            <a:spAutoFit/>
          </a:bodyPr>
          <a:lstStyle>
            <a:lvl1pPr defTabSz="1724025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6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862330" indent="-539750" defTabSz="1724025">
              <a:spcBef>
                <a:spcPct val="20000"/>
              </a:spcBef>
              <a:buFont typeface="Tahoma" panose="020B0604030504040204" pitchFamily="34" charset="0"/>
              <a:buChar char="–"/>
              <a:defRPr sz="53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724025" indent="-431800" defTabSz="1724025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45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2586355" indent="-431800" defTabSz="1724025">
              <a:spcBef>
                <a:spcPct val="20000"/>
              </a:spcBef>
              <a:buFont typeface="Tahoma" panose="020B0604030504040204" pitchFamily="34" charset="0"/>
              <a:buChar char="–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3448050" indent="-431800" defTabSz="1724025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39052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43624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48196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52768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800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vi-VN" altLang="en-US" sz="3600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C1: </a:t>
            </a:r>
            <a:r>
              <a:rPr lang="en-US" altLang="en-US" sz="3600" dirty="0" err="1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Những</a:t>
            </a:r>
            <a:r>
              <a:rPr lang="en-US" altLang="en-US" sz="3600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điểm</a:t>
            </a:r>
            <a:r>
              <a:rPr lang="en-US" altLang="en-US" sz="3600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nào</a:t>
            </a:r>
            <a:r>
              <a:rPr lang="en-US" altLang="en-US" sz="3600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trên</a:t>
            </a:r>
            <a:r>
              <a:rPr lang="en-US" altLang="en-US" sz="3600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vẽ</a:t>
            </a:r>
            <a:r>
              <a:rPr lang="en-US" altLang="en-US" sz="3600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biểu</a:t>
            </a:r>
            <a:r>
              <a:rPr lang="en-US" altLang="en-US" sz="3600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diễn</a:t>
            </a:r>
            <a:r>
              <a:rPr lang="en-US" altLang="en-US" sz="3600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ch</a:t>
            </a:r>
            <a:r>
              <a:rPr lang="en-US" altLang="en-US" sz="3600" u="heavy" dirty="0" err="1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ỗ</a:t>
            </a:r>
            <a:r>
              <a:rPr lang="en-US" altLang="en-US" sz="3600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hai</a:t>
            </a:r>
            <a:r>
              <a:rPr lang="en-US" altLang="en-US" sz="3600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sóng</a:t>
            </a:r>
            <a:r>
              <a:rPr lang="en-US" altLang="en-US" sz="3600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gặp</a:t>
            </a:r>
            <a:r>
              <a:rPr lang="en-US" altLang="en-US" sz="3600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nhau</a:t>
            </a:r>
            <a:r>
              <a:rPr lang="en-US" altLang="en-US" sz="3600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triệt</a:t>
            </a:r>
            <a:r>
              <a:rPr lang="en-US" altLang="en-US" sz="3600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tiêu</a:t>
            </a:r>
            <a:r>
              <a:rPr lang="en-US" altLang="en-US" sz="3600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lẫn</a:t>
            </a:r>
            <a:r>
              <a:rPr lang="en-US" altLang="en-US" sz="3600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nhau</a:t>
            </a:r>
            <a:r>
              <a:rPr lang="en-US" altLang="en-US" sz="3600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 ? </a:t>
            </a:r>
            <a:r>
              <a:rPr lang="en-US" altLang="en-US" sz="3600" dirty="0" err="1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Tăng</a:t>
            </a:r>
            <a:r>
              <a:rPr lang="en-US" altLang="en-US" sz="3600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cường</a:t>
            </a:r>
            <a:r>
              <a:rPr lang="en-US" altLang="en-US" sz="3600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lẫn</a:t>
            </a:r>
            <a:r>
              <a:rPr lang="en-US" altLang="en-US" sz="3600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nhau</a:t>
            </a:r>
            <a:r>
              <a:rPr lang="en-US" altLang="en-US" sz="3600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 ?</a:t>
            </a:r>
          </a:p>
        </p:txBody>
      </p:sp>
      <p:grpSp>
        <p:nvGrpSpPr>
          <p:cNvPr id="4" name="Group 76"/>
          <p:cNvGrpSpPr/>
          <p:nvPr/>
        </p:nvGrpSpPr>
        <p:grpSpPr bwMode="auto">
          <a:xfrm>
            <a:off x="4114800" y="1266482"/>
            <a:ext cx="7828359" cy="3973711"/>
            <a:chOff x="2003" y="1392"/>
            <a:chExt cx="3757" cy="2503"/>
          </a:xfrm>
        </p:grpSpPr>
        <p:grpSp>
          <p:nvGrpSpPr>
            <p:cNvPr id="5" name="Group 6"/>
            <p:cNvGrpSpPr/>
            <p:nvPr/>
          </p:nvGrpSpPr>
          <p:grpSpPr bwMode="auto">
            <a:xfrm>
              <a:off x="2003" y="1392"/>
              <a:ext cx="3757" cy="2503"/>
              <a:chOff x="947" y="1150"/>
              <a:chExt cx="3757" cy="2503"/>
            </a:xfrm>
          </p:grpSpPr>
          <p:sp>
            <p:nvSpPr>
              <p:cNvPr id="8" name="Line 7"/>
              <p:cNvSpPr>
                <a:spLocks noChangeShapeType="1"/>
              </p:cNvSpPr>
              <p:nvPr/>
            </p:nvSpPr>
            <p:spPr bwMode="auto">
              <a:xfrm>
                <a:off x="1142" y="2401"/>
                <a:ext cx="3352" cy="0"/>
              </a:xfrm>
              <a:prstGeom prst="line">
                <a:avLst/>
              </a:prstGeom>
              <a:noFill/>
              <a:ln w="19050">
                <a:solidFill>
                  <a:srgbClr val="66FF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125"/>
              </a:p>
            </p:txBody>
          </p:sp>
          <p:sp>
            <p:nvSpPr>
              <p:cNvPr id="9" name="Line 8"/>
              <p:cNvSpPr>
                <a:spLocks noChangeShapeType="1"/>
              </p:cNvSpPr>
              <p:nvPr/>
            </p:nvSpPr>
            <p:spPr bwMode="auto">
              <a:xfrm>
                <a:off x="2822" y="1184"/>
                <a:ext cx="10" cy="2436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125"/>
              </a:p>
            </p:txBody>
          </p:sp>
          <p:sp>
            <p:nvSpPr>
              <p:cNvPr id="10" name="Freeform 9"/>
              <p:cNvSpPr/>
              <p:nvPr/>
            </p:nvSpPr>
            <p:spPr bwMode="auto">
              <a:xfrm>
                <a:off x="3066" y="1183"/>
                <a:ext cx="209" cy="2437"/>
              </a:xfrm>
              <a:custGeom>
                <a:avLst/>
                <a:gdLst>
                  <a:gd name="T0" fmla="*/ 31 w 539"/>
                  <a:gd name="T1" fmla="*/ 0 h 1067"/>
                  <a:gd name="T2" fmla="*/ 0 w 539"/>
                  <a:gd name="T3" fmla="*/ 6301 h 1067"/>
                  <a:gd name="T4" fmla="*/ 31 w 539"/>
                  <a:gd name="T5" fmla="*/ 12713 h 106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39" h="1067">
                    <a:moveTo>
                      <a:pt x="530" y="0"/>
                    </a:moveTo>
                    <a:cubicBezTo>
                      <a:pt x="265" y="175"/>
                      <a:pt x="0" y="351"/>
                      <a:pt x="1" y="529"/>
                    </a:cubicBezTo>
                    <a:cubicBezTo>
                      <a:pt x="2" y="707"/>
                      <a:pt x="270" y="887"/>
                      <a:pt x="539" y="1067"/>
                    </a:cubicBez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125"/>
              </a:p>
            </p:txBody>
          </p:sp>
          <p:sp>
            <p:nvSpPr>
              <p:cNvPr id="11" name="Freeform 10"/>
              <p:cNvSpPr/>
              <p:nvPr/>
            </p:nvSpPr>
            <p:spPr bwMode="auto">
              <a:xfrm flipH="1">
                <a:off x="2378" y="1183"/>
                <a:ext cx="209" cy="2437"/>
              </a:xfrm>
              <a:custGeom>
                <a:avLst/>
                <a:gdLst>
                  <a:gd name="T0" fmla="*/ 31 w 539"/>
                  <a:gd name="T1" fmla="*/ 0 h 1067"/>
                  <a:gd name="T2" fmla="*/ 0 w 539"/>
                  <a:gd name="T3" fmla="*/ 6301 h 1067"/>
                  <a:gd name="T4" fmla="*/ 31 w 539"/>
                  <a:gd name="T5" fmla="*/ 12713 h 106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39" h="1067">
                    <a:moveTo>
                      <a:pt x="530" y="0"/>
                    </a:moveTo>
                    <a:cubicBezTo>
                      <a:pt x="265" y="175"/>
                      <a:pt x="0" y="351"/>
                      <a:pt x="1" y="529"/>
                    </a:cubicBezTo>
                    <a:cubicBezTo>
                      <a:pt x="2" y="707"/>
                      <a:pt x="270" y="887"/>
                      <a:pt x="539" y="1067"/>
                    </a:cubicBez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125"/>
              </a:p>
            </p:txBody>
          </p:sp>
          <p:sp>
            <p:nvSpPr>
              <p:cNvPr id="12" name="Freeform 11"/>
              <p:cNvSpPr/>
              <p:nvPr/>
            </p:nvSpPr>
            <p:spPr bwMode="auto">
              <a:xfrm>
                <a:off x="3312" y="1188"/>
                <a:ext cx="454" cy="2427"/>
              </a:xfrm>
              <a:custGeom>
                <a:avLst/>
                <a:gdLst>
                  <a:gd name="T0" fmla="*/ 322 w 539"/>
                  <a:gd name="T1" fmla="*/ 0 h 1067"/>
                  <a:gd name="T2" fmla="*/ 1 w 539"/>
                  <a:gd name="T3" fmla="*/ 6223 h 1067"/>
                  <a:gd name="T4" fmla="*/ 317 w 539"/>
                  <a:gd name="T5" fmla="*/ 12556 h 106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39" h="1067">
                    <a:moveTo>
                      <a:pt x="539" y="0"/>
                    </a:moveTo>
                    <a:cubicBezTo>
                      <a:pt x="270" y="175"/>
                      <a:pt x="2" y="351"/>
                      <a:pt x="1" y="529"/>
                    </a:cubicBezTo>
                    <a:cubicBezTo>
                      <a:pt x="0" y="707"/>
                      <a:pt x="265" y="887"/>
                      <a:pt x="530" y="1067"/>
                    </a:cubicBez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125"/>
              </a:p>
            </p:txBody>
          </p:sp>
          <p:sp>
            <p:nvSpPr>
              <p:cNvPr id="13" name="Freeform 12"/>
              <p:cNvSpPr/>
              <p:nvPr/>
            </p:nvSpPr>
            <p:spPr bwMode="auto">
              <a:xfrm>
                <a:off x="3579" y="1189"/>
                <a:ext cx="624" cy="2426"/>
              </a:xfrm>
              <a:custGeom>
                <a:avLst/>
                <a:gdLst>
                  <a:gd name="T0" fmla="*/ 836 w 539"/>
                  <a:gd name="T1" fmla="*/ 0 h 1067"/>
                  <a:gd name="T2" fmla="*/ 1 w 539"/>
                  <a:gd name="T3" fmla="*/ 6218 h 1067"/>
                  <a:gd name="T4" fmla="*/ 823 w 539"/>
                  <a:gd name="T5" fmla="*/ 12542 h 106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39" h="1067">
                    <a:moveTo>
                      <a:pt x="539" y="0"/>
                    </a:moveTo>
                    <a:cubicBezTo>
                      <a:pt x="270" y="175"/>
                      <a:pt x="2" y="351"/>
                      <a:pt x="1" y="529"/>
                    </a:cubicBezTo>
                    <a:cubicBezTo>
                      <a:pt x="0" y="707"/>
                      <a:pt x="265" y="887"/>
                      <a:pt x="530" y="1067"/>
                    </a:cubicBez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125"/>
              </a:p>
            </p:txBody>
          </p:sp>
          <p:sp>
            <p:nvSpPr>
              <p:cNvPr id="14" name="Freeform 13"/>
              <p:cNvSpPr/>
              <p:nvPr/>
            </p:nvSpPr>
            <p:spPr bwMode="auto">
              <a:xfrm flipH="1">
                <a:off x="1878" y="1188"/>
                <a:ext cx="454" cy="2427"/>
              </a:xfrm>
              <a:custGeom>
                <a:avLst/>
                <a:gdLst>
                  <a:gd name="T0" fmla="*/ 322 w 539"/>
                  <a:gd name="T1" fmla="*/ 0 h 1067"/>
                  <a:gd name="T2" fmla="*/ 1 w 539"/>
                  <a:gd name="T3" fmla="*/ 6223 h 1067"/>
                  <a:gd name="T4" fmla="*/ 317 w 539"/>
                  <a:gd name="T5" fmla="*/ 12556 h 106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39" h="1067">
                    <a:moveTo>
                      <a:pt x="539" y="0"/>
                    </a:moveTo>
                    <a:cubicBezTo>
                      <a:pt x="270" y="175"/>
                      <a:pt x="2" y="351"/>
                      <a:pt x="1" y="529"/>
                    </a:cubicBezTo>
                    <a:cubicBezTo>
                      <a:pt x="0" y="707"/>
                      <a:pt x="265" y="887"/>
                      <a:pt x="530" y="1067"/>
                    </a:cubicBez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125"/>
              </a:p>
            </p:txBody>
          </p:sp>
          <p:sp>
            <p:nvSpPr>
              <p:cNvPr id="15" name="Freeform 14"/>
              <p:cNvSpPr/>
              <p:nvPr/>
            </p:nvSpPr>
            <p:spPr bwMode="auto">
              <a:xfrm flipH="1">
                <a:off x="1456" y="1188"/>
                <a:ext cx="624" cy="2426"/>
              </a:xfrm>
              <a:custGeom>
                <a:avLst/>
                <a:gdLst>
                  <a:gd name="T0" fmla="*/ 836 w 539"/>
                  <a:gd name="T1" fmla="*/ 0 h 1067"/>
                  <a:gd name="T2" fmla="*/ 1 w 539"/>
                  <a:gd name="T3" fmla="*/ 6218 h 1067"/>
                  <a:gd name="T4" fmla="*/ 823 w 539"/>
                  <a:gd name="T5" fmla="*/ 12542 h 106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39" h="1067">
                    <a:moveTo>
                      <a:pt x="539" y="0"/>
                    </a:moveTo>
                    <a:cubicBezTo>
                      <a:pt x="270" y="175"/>
                      <a:pt x="2" y="351"/>
                      <a:pt x="1" y="529"/>
                    </a:cubicBezTo>
                    <a:cubicBezTo>
                      <a:pt x="0" y="707"/>
                      <a:pt x="265" y="887"/>
                      <a:pt x="530" y="1067"/>
                    </a:cubicBez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125"/>
              </a:p>
            </p:txBody>
          </p:sp>
          <p:sp>
            <p:nvSpPr>
              <p:cNvPr id="16" name="Freeform 15"/>
              <p:cNvSpPr/>
              <p:nvPr/>
            </p:nvSpPr>
            <p:spPr bwMode="auto">
              <a:xfrm>
                <a:off x="3844" y="1188"/>
                <a:ext cx="860" cy="2426"/>
              </a:xfrm>
              <a:custGeom>
                <a:avLst/>
                <a:gdLst>
                  <a:gd name="T0" fmla="*/ 2189 w 539"/>
                  <a:gd name="T1" fmla="*/ 0 h 1067"/>
                  <a:gd name="T2" fmla="*/ 5 w 539"/>
                  <a:gd name="T3" fmla="*/ 6218 h 1067"/>
                  <a:gd name="T4" fmla="*/ 2154 w 539"/>
                  <a:gd name="T5" fmla="*/ 12542 h 106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39" h="1067">
                    <a:moveTo>
                      <a:pt x="539" y="0"/>
                    </a:moveTo>
                    <a:cubicBezTo>
                      <a:pt x="270" y="175"/>
                      <a:pt x="2" y="351"/>
                      <a:pt x="1" y="529"/>
                    </a:cubicBezTo>
                    <a:cubicBezTo>
                      <a:pt x="0" y="707"/>
                      <a:pt x="265" y="887"/>
                      <a:pt x="530" y="1067"/>
                    </a:cubicBez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125"/>
              </a:p>
            </p:txBody>
          </p:sp>
          <p:sp>
            <p:nvSpPr>
              <p:cNvPr id="17" name="Freeform 16"/>
              <p:cNvSpPr/>
              <p:nvPr/>
            </p:nvSpPr>
            <p:spPr bwMode="auto">
              <a:xfrm flipH="1">
                <a:off x="947" y="1189"/>
                <a:ext cx="860" cy="2426"/>
              </a:xfrm>
              <a:custGeom>
                <a:avLst/>
                <a:gdLst>
                  <a:gd name="T0" fmla="*/ 2189 w 539"/>
                  <a:gd name="T1" fmla="*/ 0 h 1067"/>
                  <a:gd name="T2" fmla="*/ 5 w 539"/>
                  <a:gd name="T3" fmla="*/ 6218 h 1067"/>
                  <a:gd name="T4" fmla="*/ 2154 w 539"/>
                  <a:gd name="T5" fmla="*/ 12542 h 106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39" h="1067">
                    <a:moveTo>
                      <a:pt x="539" y="0"/>
                    </a:moveTo>
                    <a:cubicBezTo>
                      <a:pt x="270" y="175"/>
                      <a:pt x="2" y="351"/>
                      <a:pt x="1" y="529"/>
                    </a:cubicBezTo>
                    <a:cubicBezTo>
                      <a:pt x="0" y="707"/>
                      <a:pt x="265" y="887"/>
                      <a:pt x="530" y="1067"/>
                    </a:cubicBez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125"/>
              </a:p>
            </p:txBody>
          </p:sp>
          <p:sp>
            <p:nvSpPr>
              <p:cNvPr id="18" name="Oval 17"/>
              <p:cNvSpPr>
                <a:spLocks noChangeArrowheads="1"/>
              </p:cNvSpPr>
              <p:nvPr/>
            </p:nvSpPr>
            <p:spPr bwMode="auto">
              <a:xfrm>
                <a:off x="1520" y="2350"/>
                <a:ext cx="103" cy="103"/>
              </a:xfrm>
              <a:prstGeom prst="ellipse">
                <a:avLst/>
              </a:prstGeom>
              <a:solidFill>
                <a:schemeClr val="accent2"/>
              </a:solidFill>
              <a:ln w="381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7768" tIns="53884" rIns="107768" bIns="53884" anchor="ctr"/>
              <a:lstStyle>
                <a:lvl1pPr defTabSz="1724025"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6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862330" indent="-539750" defTabSz="1724025">
                  <a:spcBef>
                    <a:spcPct val="20000"/>
                  </a:spcBef>
                  <a:buFont typeface="Tahoma" panose="020B0604030504040204" pitchFamily="34" charset="0"/>
                  <a:buChar char="–"/>
                  <a:defRPr sz="53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724025" indent="-431800" defTabSz="1724025"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45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2586355" indent="-431800" defTabSz="1724025">
                  <a:spcBef>
                    <a:spcPct val="20000"/>
                  </a:spcBef>
                  <a:buFont typeface="Tahoma" panose="020B0604030504040204" pitchFamily="34" charset="0"/>
                  <a:buChar char="–"/>
                  <a:defRPr sz="3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3448050" indent="-431800" defTabSz="1724025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3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3905250" indent="-431800" defTabSz="17240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3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4362450" indent="-431800" defTabSz="17240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3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4819650" indent="-431800" defTabSz="17240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3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5276850" indent="-431800" defTabSz="17240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3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vi-VN" altLang="en-US" sz="2815">
                  <a:latin typeface="VNI-Times" pitchFamily="2" charset="0"/>
                </a:endParaRPr>
              </a:p>
            </p:txBody>
          </p:sp>
          <p:sp>
            <p:nvSpPr>
              <p:cNvPr id="19" name="Oval 18"/>
              <p:cNvSpPr>
                <a:spLocks noChangeArrowheads="1"/>
              </p:cNvSpPr>
              <p:nvPr/>
            </p:nvSpPr>
            <p:spPr bwMode="auto">
              <a:xfrm>
                <a:off x="4024" y="2350"/>
                <a:ext cx="103" cy="103"/>
              </a:xfrm>
              <a:prstGeom prst="ellipse">
                <a:avLst/>
              </a:prstGeom>
              <a:solidFill>
                <a:schemeClr val="accent2"/>
              </a:solidFill>
              <a:ln w="381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7768" tIns="53884" rIns="107768" bIns="53884" anchor="ctr"/>
              <a:lstStyle>
                <a:lvl1pPr defTabSz="1724025"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6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862330" indent="-539750" defTabSz="1724025">
                  <a:spcBef>
                    <a:spcPct val="20000"/>
                  </a:spcBef>
                  <a:buFont typeface="Tahoma" panose="020B0604030504040204" pitchFamily="34" charset="0"/>
                  <a:buChar char="–"/>
                  <a:defRPr sz="53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724025" indent="-431800" defTabSz="1724025"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45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2586355" indent="-431800" defTabSz="1724025">
                  <a:spcBef>
                    <a:spcPct val="20000"/>
                  </a:spcBef>
                  <a:buFont typeface="Tahoma" panose="020B0604030504040204" pitchFamily="34" charset="0"/>
                  <a:buChar char="–"/>
                  <a:defRPr sz="3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3448050" indent="-431800" defTabSz="1724025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3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3905250" indent="-431800" defTabSz="17240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3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4362450" indent="-431800" defTabSz="17240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3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4819650" indent="-431800" defTabSz="17240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3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5276850" indent="-431800" defTabSz="17240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3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vi-VN" altLang="en-US" sz="2815">
                  <a:latin typeface="VNI-Times" pitchFamily="2" charset="0"/>
                </a:endParaRPr>
              </a:p>
            </p:txBody>
          </p:sp>
          <p:sp>
            <p:nvSpPr>
              <p:cNvPr id="20" name="Freeform 19"/>
              <p:cNvSpPr/>
              <p:nvPr/>
            </p:nvSpPr>
            <p:spPr bwMode="auto">
              <a:xfrm>
                <a:off x="2946" y="1183"/>
                <a:ext cx="114" cy="2437"/>
              </a:xfrm>
              <a:custGeom>
                <a:avLst/>
                <a:gdLst>
                  <a:gd name="T0" fmla="*/ 5 w 539"/>
                  <a:gd name="T1" fmla="*/ 0 h 1067"/>
                  <a:gd name="T2" fmla="*/ 0 w 539"/>
                  <a:gd name="T3" fmla="*/ 6301 h 1067"/>
                  <a:gd name="T4" fmla="*/ 5 w 539"/>
                  <a:gd name="T5" fmla="*/ 12713 h 106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39" h="1067">
                    <a:moveTo>
                      <a:pt x="530" y="0"/>
                    </a:moveTo>
                    <a:cubicBezTo>
                      <a:pt x="265" y="175"/>
                      <a:pt x="0" y="351"/>
                      <a:pt x="1" y="529"/>
                    </a:cubicBezTo>
                    <a:cubicBezTo>
                      <a:pt x="2" y="707"/>
                      <a:pt x="270" y="887"/>
                      <a:pt x="539" y="1067"/>
                    </a:cubicBezTo>
                  </a:path>
                </a:pathLst>
              </a:custGeom>
              <a:noFill/>
              <a:ln w="28575" cap="flat" cmpd="sng">
                <a:solidFill>
                  <a:srgbClr val="009999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125"/>
              </a:p>
            </p:txBody>
          </p:sp>
          <p:sp>
            <p:nvSpPr>
              <p:cNvPr id="21" name="Freeform 20"/>
              <p:cNvSpPr/>
              <p:nvPr/>
            </p:nvSpPr>
            <p:spPr bwMode="auto">
              <a:xfrm flipH="1">
                <a:off x="2599" y="1183"/>
                <a:ext cx="114" cy="2437"/>
              </a:xfrm>
              <a:custGeom>
                <a:avLst/>
                <a:gdLst>
                  <a:gd name="T0" fmla="*/ 5 w 539"/>
                  <a:gd name="T1" fmla="*/ 0 h 1067"/>
                  <a:gd name="T2" fmla="*/ 0 w 539"/>
                  <a:gd name="T3" fmla="*/ 6301 h 1067"/>
                  <a:gd name="T4" fmla="*/ 5 w 539"/>
                  <a:gd name="T5" fmla="*/ 12713 h 106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39" h="1067">
                    <a:moveTo>
                      <a:pt x="530" y="0"/>
                    </a:moveTo>
                    <a:cubicBezTo>
                      <a:pt x="265" y="175"/>
                      <a:pt x="0" y="351"/>
                      <a:pt x="1" y="529"/>
                    </a:cubicBezTo>
                    <a:cubicBezTo>
                      <a:pt x="2" y="707"/>
                      <a:pt x="270" y="887"/>
                      <a:pt x="539" y="1067"/>
                    </a:cubicBezTo>
                  </a:path>
                </a:pathLst>
              </a:custGeom>
              <a:noFill/>
              <a:ln w="28575" cap="flat" cmpd="sng">
                <a:solidFill>
                  <a:srgbClr val="009999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125"/>
              </a:p>
            </p:txBody>
          </p:sp>
          <p:sp>
            <p:nvSpPr>
              <p:cNvPr id="22" name="Freeform 21"/>
              <p:cNvSpPr/>
              <p:nvPr/>
            </p:nvSpPr>
            <p:spPr bwMode="auto">
              <a:xfrm flipH="1">
                <a:off x="2153" y="1183"/>
                <a:ext cx="304" cy="2437"/>
              </a:xfrm>
              <a:custGeom>
                <a:avLst/>
                <a:gdLst>
                  <a:gd name="T0" fmla="*/ 95 w 539"/>
                  <a:gd name="T1" fmla="*/ 0 h 1067"/>
                  <a:gd name="T2" fmla="*/ 1 w 539"/>
                  <a:gd name="T3" fmla="*/ 6301 h 1067"/>
                  <a:gd name="T4" fmla="*/ 96 w 539"/>
                  <a:gd name="T5" fmla="*/ 12713 h 106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39" h="1067">
                    <a:moveTo>
                      <a:pt x="530" y="0"/>
                    </a:moveTo>
                    <a:cubicBezTo>
                      <a:pt x="265" y="175"/>
                      <a:pt x="0" y="351"/>
                      <a:pt x="1" y="529"/>
                    </a:cubicBezTo>
                    <a:cubicBezTo>
                      <a:pt x="2" y="707"/>
                      <a:pt x="270" y="887"/>
                      <a:pt x="539" y="1067"/>
                    </a:cubicBezTo>
                  </a:path>
                </a:pathLst>
              </a:custGeom>
              <a:noFill/>
              <a:ln w="28575" cap="flat" cmpd="sng">
                <a:solidFill>
                  <a:srgbClr val="009999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125"/>
              </a:p>
            </p:txBody>
          </p:sp>
          <p:sp>
            <p:nvSpPr>
              <p:cNvPr id="23" name="Freeform 22"/>
              <p:cNvSpPr/>
              <p:nvPr/>
            </p:nvSpPr>
            <p:spPr bwMode="auto">
              <a:xfrm>
                <a:off x="3202" y="1150"/>
                <a:ext cx="304" cy="2502"/>
              </a:xfrm>
              <a:custGeom>
                <a:avLst/>
                <a:gdLst>
                  <a:gd name="T0" fmla="*/ 95 w 539"/>
                  <a:gd name="T1" fmla="*/ 0 h 1067"/>
                  <a:gd name="T2" fmla="*/ 1 w 539"/>
                  <a:gd name="T3" fmla="*/ 6819 h 1067"/>
                  <a:gd name="T4" fmla="*/ 96 w 539"/>
                  <a:gd name="T5" fmla="*/ 13757 h 106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39" h="1067">
                    <a:moveTo>
                      <a:pt x="530" y="0"/>
                    </a:moveTo>
                    <a:cubicBezTo>
                      <a:pt x="265" y="175"/>
                      <a:pt x="0" y="351"/>
                      <a:pt x="1" y="529"/>
                    </a:cubicBezTo>
                    <a:cubicBezTo>
                      <a:pt x="2" y="707"/>
                      <a:pt x="270" y="887"/>
                      <a:pt x="539" y="1067"/>
                    </a:cubicBezTo>
                  </a:path>
                </a:pathLst>
              </a:custGeom>
              <a:noFill/>
              <a:ln w="28575" cap="flat" cmpd="sng">
                <a:solidFill>
                  <a:srgbClr val="009999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125"/>
              </a:p>
            </p:txBody>
          </p:sp>
          <p:sp>
            <p:nvSpPr>
              <p:cNvPr id="24" name="Freeform 23"/>
              <p:cNvSpPr/>
              <p:nvPr/>
            </p:nvSpPr>
            <p:spPr bwMode="auto">
              <a:xfrm>
                <a:off x="3440" y="1151"/>
                <a:ext cx="578" cy="2502"/>
              </a:xfrm>
              <a:custGeom>
                <a:avLst/>
                <a:gdLst>
                  <a:gd name="T0" fmla="*/ 653 w 539"/>
                  <a:gd name="T1" fmla="*/ 0 h 1067"/>
                  <a:gd name="T2" fmla="*/ 1 w 539"/>
                  <a:gd name="T3" fmla="*/ 6819 h 1067"/>
                  <a:gd name="T4" fmla="*/ 665 w 539"/>
                  <a:gd name="T5" fmla="*/ 13757 h 106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39" h="1067">
                    <a:moveTo>
                      <a:pt x="530" y="0"/>
                    </a:moveTo>
                    <a:cubicBezTo>
                      <a:pt x="265" y="175"/>
                      <a:pt x="0" y="351"/>
                      <a:pt x="1" y="529"/>
                    </a:cubicBezTo>
                    <a:cubicBezTo>
                      <a:pt x="2" y="707"/>
                      <a:pt x="270" y="887"/>
                      <a:pt x="539" y="1067"/>
                    </a:cubicBezTo>
                  </a:path>
                </a:pathLst>
              </a:custGeom>
              <a:noFill/>
              <a:ln w="28575" cap="flat" cmpd="sng">
                <a:solidFill>
                  <a:srgbClr val="009999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125"/>
              </a:p>
            </p:txBody>
          </p:sp>
          <p:sp>
            <p:nvSpPr>
              <p:cNvPr id="25" name="Freeform 24"/>
              <p:cNvSpPr/>
              <p:nvPr/>
            </p:nvSpPr>
            <p:spPr bwMode="auto">
              <a:xfrm flipH="1">
                <a:off x="1638" y="1150"/>
                <a:ext cx="578" cy="2502"/>
              </a:xfrm>
              <a:custGeom>
                <a:avLst/>
                <a:gdLst>
                  <a:gd name="T0" fmla="*/ 653 w 539"/>
                  <a:gd name="T1" fmla="*/ 0 h 1067"/>
                  <a:gd name="T2" fmla="*/ 1 w 539"/>
                  <a:gd name="T3" fmla="*/ 6819 h 1067"/>
                  <a:gd name="T4" fmla="*/ 665 w 539"/>
                  <a:gd name="T5" fmla="*/ 13757 h 106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39" h="1067">
                    <a:moveTo>
                      <a:pt x="530" y="0"/>
                    </a:moveTo>
                    <a:cubicBezTo>
                      <a:pt x="265" y="175"/>
                      <a:pt x="0" y="351"/>
                      <a:pt x="1" y="529"/>
                    </a:cubicBezTo>
                    <a:cubicBezTo>
                      <a:pt x="2" y="707"/>
                      <a:pt x="270" y="887"/>
                      <a:pt x="539" y="1067"/>
                    </a:cubicBezTo>
                  </a:path>
                </a:pathLst>
              </a:custGeom>
              <a:noFill/>
              <a:ln w="28575" cap="flat" cmpd="sng">
                <a:solidFill>
                  <a:srgbClr val="009999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125"/>
              </a:p>
            </p:txBody>
          </p:sp>
          <p:sp>
            <p:nvSpPr>
              <p:cNvPr id="26" name="Freeform 25"/>
              <p:cNvSpPr/>
              <p:nvPr/>
            </p:nvSpPr>
            <p:spPr bwMode="auto">
              <a:xfrm flipH="1">
                <a:off x="1167" y="1150"/>
                <a:ext cx="786" cy="2502"/>
              </a:xfrm>
              <a:custGeom>
                <a:avLst/>
                <a:gdLst>
                  <a:gd name="T0" fmla="*/ 1643 w 539"/>
                  <a:gd name="T1" fmla="*/ 0 h 1067"/>
                  <a:gd name="T2" fmla="*/ 1 w 539"/>
                  <a:gd name="T3" fmla="*/ 6819 h 1067"/>
                  <a:gd name="T4" fmla="*/ 1671 w 539"/>
                  <a:gd name="T5" fmla="*/ 13757 h 106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39" h="1067">
                    <a:moveTo>
                      <a:pt x="530" y="0"/>
                    </a:moveTo>
                    <a:cubicBezTo>
                      <a:pt x="265" y="175"/>
                      <a:pt x="0" y="351"/>
                      <a:pt x="1" y="529"/>
                    </a:cubicBezTo>
                    <a:cubicBezTo>
                      <a:pt x="2" y="707"/>
                      <a:pt x="270" y="887"/>
                      <a:pt x="539" y="1067"/>
                    </a:cubicBezTo>
                  </a:path>
                </a:pathLst>
              </a:custGeom>
              <a:noFill/>
              <a:ln w="28575" cap="flat" cmpd="sng">
                <a:solidFill>
                  <a:srgbClr val="009999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125"/>
              </a:p>
            </p:txBody>
          </p:sp>
          <p:sp>
            <p:nvSpPr>
              <p:cNvPr id="27" name="Freeform 26"/>
              <p:cNvSpPr/>
              <p:nvPr/>
            </p:nvSpPr>
            <p:spPr bwMode="auto">
              <a:xfrm>
                <a:off x="3709" y="1151"/>
                <a:ext cx="786" cy="2502"/>
              </a:xfrm>
              <a:custGeom>
                <a:avLst/>
                <a:gdLst>
                  <a:gd name="T0" fmla="*/ 1643 w 539"/>
                  <a:gd name="T1" fmla="*/ 0 h 1067"/>
                  <a:gd name="T2" fmla="*/ 1 w 539"/>
                  <a:gd name="T3" fmla="*/ 6819 h 1067"/>
                  <a:gd name="T4" fmla="*/ 1671 w 539"/>
                  <a:gd name="T5" fmla="*/ 13757 h 106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39" h="1067">
                    <a:moveTo>
                      <a:pt x="530" y="0"/>
                    </a:moveTo>
                    <a:cubicBezTo>
                      <a:pt x="265" y="175"/>
                      <a:pt x="0" y="351"/>
                      <a:pt x="1" y="529"/>
                    </a:cubicBezTo>
                    <a:cubicBezTo>
                      <a:pt x="2" y="707"/>
                      <a:pt x="270" y="887"/>
                      <a:pt x="539" y="1067"/>
                    </a:cubicBezTo>
                  </a:path>
                </a:pathLst>
              </a:custGeom>
              <a:noFill/>
              <a:ln w="28575" cap="flat" cmpd="sng">
                <a:solidFill>
                  <a:srgbClr val="009999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125"/>
              </a:p>
            </p:txBody>
          </p:sp>
        </p:grpSp>
        <p:sp>
          <p:nvSpPr>
            <p:cNvPr id="6" name="Text Box 27"/>
            <p:cNvSpPr txBox="1">
              <a:spLocks noChangeArrowheads="1"/>
            </p:cNvSpPr>
            <p:nvPr/>
          </p:nvSpPr>
          <p:spPr bwMode="auto">
            <a:xfrm>
              <a:off x="2304" y="2352"/>
              <a:ext cx="480" cy="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7768" tIns="53884" rIns="107768" bIns="53884">
              <a:spAutoFit/>
            </a:bodyPr>
            <a:lstStyle>
              <a:lvl1pPr defTabSz="1724025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60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862330" indent="-539750" defTabSz="1724025">
                <a:spcBef>
                  <a:spcPct val="20000"/>
                </a:spcBef>
                <a:buFont typeface="Tahoma" panose="020B0604030504040204" pitchFamily="34" charset="0"/>
                <a:buChar char="–"/>
                <a:defRPr sz="53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724025" indent="-431800" defTabSz="1724025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45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2586355" indent="-431800" defTabSz="1724025">
                <a:spcBef>
                  <a:spcPct val="20000"/>
                </a:spcBef>
                <a:buFont typeface="Tahoma" panose="020B0604030504040204" pitchFamily="34" charset="0"/>
                <a:buChar char="–"/>
                <a:defRPr sz="38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3448050" indent="-431800" defTabSz="1724025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38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3905250" indent="-431800" defTabSz="17240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38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4362450" indent="-431800" defTabSz="17240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38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4819650" indent="-431800" defTabSz="17240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38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5276850" indent="-431800" defTabSz="17240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38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125" b="1">
                  <a:solidFill>
                    <a:srgbClr val="FF0000"/>
                  </a:solidFill>
                </a:rPr>
                <a:t>S</a:t>
              </a:r>
              <a:r>
                <a:rPr lang="en-US" altLang="en-US" sz="2125" b="1" baseline="-2500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7" name="Text Box 28"/>
            <p:cNvSpPr txBox="1">
              <a:spLocks noChangeArrowheads="1"/>
            </p:cNvSpPr>
            <p:nvPr/>
          </p:nvSpPr>
          <p:spPr bwMode="auto">
            <a:xfrm>
              <a:off x="4992" y="2304"/>
              <a:ext cx="480" cy="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7768" tIns="53884" rIns="107768" bIns="53884">
              <a:spAutoFit/>
            </a:bodyPr>
            <a:lstStyle>
              <a:lvl1pPr defTabSz="1724025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60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862330" indent="-539750" defTabSz="1724025">
                <a:spcBef>
                  <a:spcPct val="20000"/>
                </a:spcBef>
                <a:buFont typeface="Tahoma" panose="020B0604030504040204" pitchFamily="34" charset="0"/>
                <a:buChar char="–"/>
                <a:defRPr sz="53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724025" indent="-431800" defTabSz="1724025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45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2586355" indent="-431800" defTabSz="1724025">
                <a:spcBef>
                  <a:spcPct val="20000"/>
                </a:spcBef>
                <a:buFont typeface="Tahoma" panose="020B0604030504040204" pitchFamily="34" charset="0"/>
                <a:buChar char="–"/>
                <a:defRPr sz="38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3448050" indent="-431800" defTabSz="1724025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38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3905250" indent="-431800" defTabSz="17240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38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4362450" indent="-431800" defTabSz="17240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38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4819650" indent="-431800" defTabSz="17240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38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5276850" indent="-431800" defTabSz="17240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38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125" b="1">
                  <a:solidFill>
                    <a:srgbClr val="FF0000"/>
                  </a:solidFill>
                </a:rPr>
                <a:t>S</a:t>
              </a:r>
              <a:r>
                <a:rPr lang="en-US" altLang="en-US" sz="2125" b="1" baseline="-25000">
                  <a:solidFill>
                    <a:srgbClr val="FF0000"/>
                  </a:solidFill>
                </a:rPr>
                <a:t>2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40" name="Group 76"/>
          <p:cNvGrpSpPr/>
          <p:nvPr/>
        </p:nvGrpSpPr>
        <p:grpSpPr bwMode="auto">
          <a:xfrm>
            <a:off x="4268391" y="2209602"/>
            <a:ext cx="7828359" cy="3973711"/>
            <a:chOff x="2003" y="1392"/>
            <a:chExt cx="3757" cy="2503"/>
          </a:xfrm>
        </p:grpSpPr>
        <p:grpSp>
          <p:nvGrpSpPr>
            <p:cNvPr id="10260" name="Group 6"/>
            <p:cNvGrpSpPr/>
            <p:nvPr/>
          </p:nvGrpSpPr>
          <p:grpSpPr bwMode="auto">
            <a:xfrm>
              <a:off x="2003" y="1392"/>
              <a:ext cx="3757" cy="2503"/>
              <a:chOff x="947" y="1150"/>
              <a:chExt cx="3757" cy="2503"/>
            </a:xfrm>
          </p:grpSpPr>
          <p:sp>
            <p:nvSpPr>
              <p:cNvPr id="10263" name="Line 7"/>
              <p:cNvSpPr>
                <a:spLocks noChangeShapeType="1"/>
              </p:cNvSpPr>
              <p:nvPr/>
            </p:nvSpPr>
            <p:spPr bwMode="auto">
              <a:xfrm>
                <a:off x="1142" y="2401"/>
                <a:ext cx="3352" cy="0"/>
              </a:xfrm>
              <a:prstGeom prst="line">
                <a:avLst/>
              </a:prstGeom>
              <a:noFill/>
              <a:ln w="19050">
                <a:solidFill>
                  <a:srgbClr val="66FF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125"/>
              </a:p>
            </p:txBody>
          </p:sp>
          <p:sp>
            <p:nvSpPr>
              <p:cNvPr id="10264" name="Line 8"/>
              <p:cNvSpPr>
                <a:spLocks noChangeShapeType="1"/>
              </p:cNvSpPr>
              <p:nvPr/>
            </p:nvSpPr>
            <p:spPr bwMode="auto">
              <a:xfrm>
                <a:off x="2822" y="1184"/>
                <a:ext cx="10" cy="2436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125"/>
              </a:p>
            </p:txBody>
          </p:sp>
          <p:sp>
            <p:nvSpPr>
              <p:cNvPr id="10265" name="Freeform 9"/>
              <p:cNvSpPr/>
              <p:nvPr/>
            </p:nvSpPr>
            <p:spPr bwMode="auto">
              <a:xfrm>
                <a:off x="3066" y="1183"/>
                <a:ext cx="209" cy="2437"/>
              </a:xfrm>
              <a:custGeom>
                <a:avLst/>
                <a:gdLst>
                  <a:gd name="T0" fmla="*/ 31 w 539"/>
                  <a:gd name="T1" fmla="*/ 0 h 1067"/>
                  <a:gd name="T2" fmla="*/ 0 w 539"/>
                  <a:gd name="T3" fmla="*/ 6301 h 1067"/>
                  <a:gd name="T4" fmla="*/ 31 w 539"/>
                  <a:gd name="T5" fmla="*/ 12713 h 106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39" h="1067">
                    <a:moveTo>
                      <a:pt x="530" y="0"/>
                    </a:moveTo>
                    <a:cubicBezTo>
                      <a:pt x="265" y="175"/>
                      <a:pt x="0" y="351"/>
                      <a:pt x="1" y="529"/>
                    </a:cubicBezTo>
                    <a:cubicBezTo>
                      <a:pt x="2" y="707"/>
                      <a:pt x="270" y="887"/>
                      <a:pt x="539" y="1067"/>
                    </a:cubicBez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125"/>
              </a:p>
            </p:txBody>
          </p:sp>
          <p:sp>
            <p:nvSpPr>
              <p:cNvPr id="10266" name="Freeform 10"/>
              <p:cNvSpPr/>
              <p:nvPr/>
            </p:nvSpPr>
            <p:spPr bwMode="auto">
              <a:xfrm flipH="1">
                <a:off x="2378" y="1183"/>
                <a:ext cx="209" cy="2437"/>
              </a:xfrm>
              <a:custGeom>
                <a:avLst/>
                <a:gdLst>
                  <a:gd name="T0" fmla="*/ 31 w 539"/>
                  <a:gd name="T1" fmla="*/ 0 h 1067"/>
                  <a:gd name="T2" fmla="*/ 0 w 539"/>
                  <a:gd name="T3" fmla="*/ 6301 h 1067"/>
                  <a:gd name="T4" fmla="*/ 31 w 539"/>
                  <a:gd name="T5" fmla="*/ 12713 h 106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39" h="1067">
                    <a:moveTo>
                      <a:pt x="530" y="0"/>
                    </a:moveTo>
                    <a:cubicBezTo>
                      <a:pt x="265" y="175"/>
                      <a:pt x="0" y="351"/>
                      <a:pt x="1" y="529"/>
                    </a:cubicBezTo>
                    <a:cubicBezTo>
                      <a:pt x="2" y="707"/>
                      <a:pt x="270" y="887"/>
                      <a:pt x="539" y="1067"/>
                    </a:cubicBez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125"/>
              </a:p>
            </p:txBody>
          </p:sp>
          <p:sp>
            <p:nvSpPr>
              <p:cNvPr id="10267" name="Freeform 11"/>
              <p:cNvSpPr/>
              <p:nvPr/>
            </p:nvSpPr>
            <p:spPr bwMode="auto">
              <a:xfrm>
                <a:off x="3312" y="1188"/>
                <a:ext cx="454" cy="2427"/>
              </a:xfrm>
              <a:custGeom>
                <a:avLst/>
                <a:gdLst>
                  <a:gd name="T0" fmla="*/ 322 w 539"/>
                  <a:gd name="T1" fmla="*/ 0 h 1067"/>
                  <a:gd name="T2" fmla="*/ 1 w 539"/>
                  <a:gd name="T3" fmla="*/ 6223 h 1067"/>
                  <a:gd name="T4" fmla="*/ 317 w 539"/>
                  <a:gd name="T5" fmla="*/ 12556 h 106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39" h="1067">
                    <a:moveTo>
                      <a:pt x="539" y="0"/>
                    </a:moveTo>
                    <a:cubicBezTo>
                      <a:pt x="270" y="175"/>
                      <a:pt x="2" y="351"/>
                      <a:pt x="1" y="529"/>
                    </a:cubicBezTo>
                    <a:cubicBezTo>
                      <a:pt x="0" y="707"/>
                      <a:pt x="265" y="887"/>
                      <a:pt x="530" y="1067"/>
                    </a:cubicBez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125"/>
              </a:p>
            </p:txBody>
          </p:sp>
          <p:sp>
            <p:nvSpPr>
              <p:cNvPr id="10268" name="Freeform 12"/>
              <p:cNvSpPr/>
              <p:nvPr/>
            </p:nvSpPr>
            <p:spPr bwMode="auto">
              <a:xfrm>
                <a:off x="3579" y="1189"/>
                <a:ext cx="624" cy="2426"/>
              </a:xfrm>
              <a:custGeom>
                <a:avLst/>
                <a:gdLst>
                  <a:gd name="T0" fmla="*/ 836 w 539"/>
                  <a:gd name="T1" fmla="*/ 0 h 1067"/>
                  <a:gd name="T2" fmla="*/ 1 w 539"/>
                  <a:gd name="T3" fmla="*/ 6218 h 1067"/>
                  <a:gd name="T4" fmla="*/ 823 w 539"/>
                  <a:gd name="T5" fmla="*/ 12542 h 106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39" h="1067">
                    <a:moveTo>
                      <a:pt x="539" y="0"/>
                    </a:moveTo>
                    <a:cubicBezTo>
                      <a:pt x="270" y="175"/>
                      <a:pt x="2" y="351"/>
                      <a:pt x="1" y="529"/>
                    </a:cubicBezTo>
                    <a:cubicBezTo>
                      <a:pt x="0" y="707"/>
                      <a:pt x="265" y="887"/>
                      <a:pt x="530" y="1067"/>
                    </a:cubicBez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125"/>
              </a:p>
            </p:txBody>
          </p:sp>
          <p:sp>
            <p:nvSpPr>
              <p:cNvPr id="10269" name="Freeform 13"/>
              <p:cNvSpPr/>
              <p:nvPr/>
            </p:nvSpPr>
            <p:spPr bwMode="auto">
              <a:xfrm flipH="1">
                <a:off x="1878" y="1188"/>
                <a:ext cx="454" cy="2427"/>
              </a:xfrm>
              <a:custGeom>
                <a:avLst/>
                <a:gdLst>
                  <a:gd name="T0" fmla="*/ 322 w 539"/>
                  <a:gd name="T1" fmla="*/ 0 h 1067"/>
                  <a:gd name="T2" fmla="*/ 1 w 539"/>
                  <a:gd name="T3" fmla="*/ 6223 h 1067"/>
                  <a:gd name="T4" fmla="*/ 317 w 539"/>
                  <a:gd name="T5" fmla="*/ 12556 h 106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39" h="1067">
                    <a:moveTo>
                      <a:pt x="539" y="0"/>
                    </a:moveTo>
                    <a:cubicBezTo>
                      <a:pt x="270" y="175"/>
                      <a:pt x="2" y="351"/>
                      <a:pt x="1" y="529"/>
                    </a:cubicBezTo>
                    <a:cubicBezTo>
                      <a:pt x="0" y="707"/>
                      <a:pt x="265" y="887"/>
                      <a:pt x="530" y="1067"/>
                    </a:cubicBez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125"/>
              </a:p>
            </p:txBody>
          </p:sp>
          <p:sp>
            <p:nvSpPr>
              <p:cNvPr id="10270" name="Freeform 14"/>
              <p:cNvSpPr/>
              <p:nvPr/>
            </p:nvSpPr>
            <p:spPr bwMode="auto">
              <a:xfrm flipH="1">
                <a:off x="1456" y="1188"/>
                <a:ext cx="624" cy="2426"/>
              </a:xfrm>
              <a:custGeom>
                <a:avLst/>
                <a:gdLst>
                  <a:gd name="T0" fmla="*/ 836 w 539"/>
                  <a:gd name="T1" fmla="*/ 0 h 1067"/>
                  <a:gd name="T2" fmla="*/ 1 w 539"/>
                  <a:gd name="T3" fmla="*/ 6218 h 1067"/>
                  <a:gd name="T4" fmla="*/ 823 w 539"/>
                  <a:gd name="T5" fmla="*/ 12542 h 106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39" h="1067">
                    <a:moveTo>
                      <a:pt x="539" y="0"/>
                    </a:moveTo>
                    <a:cubicBezTo>
                      <a:pt x="270" y="175"/>
                      <a:pt x="2" y="351"/>
                      <a:pt x="1" y="529"/>
                    </a:cubicBezTo>
                    <a:cubicBezTo>
                      <a:pt x="0" y="707"/>
                      <a:pt x="265" y="887"/>
                      <a:pt x="530" y="1067"/>
                    </a:cubicBez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125"/>
              </a:p>
            </p:txBody>
          </p:sp>
          <p:sp>
            <p:nvSpPr>
              <p:cNvPr id="10271" name="Freeform 15"/>
              <p:cNvSpPr/>
              <p:nvPr/>
            </p:nvSpPr>
            <p:spPr bwMode="auto">
              <a:xfrm>
                <a:off x="3844" y="1188"/>
                <a:ext cx="860" cy="2426"/>
              </a:xfrm>
              <a:custGeom>
                <a:avLst/>
                <a:gdLst>
                  <a:gd name="T0" fmla="*/ 2189 w 539"/>
                  <a:gd name="T1" fmla="*/ 0 h 1067"/>
                  <a:gd name="T2" fmla="*/ 5 w 539"/>
                  <a:gd name="T3" fmla="*/ 6218 h 1067"/>
                  <a:gd name="T4" fmla="*/ 2154 w 539"/>
                  <a:gd name="T5" fmla="*/ 12542 h 106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39" h="1067">
                    <a:moveTo>
                      <a:pt x="539" y="0"/>
                    </a:moveTo>
                    <a:cubicBezTo>
                      <a:pt x="270" y="175"/>
                      <a:pt x="2" y="351"/>
                      <a:pt x="1" y="529"/>
                    </a:cubicBezTo>
                    <a:cubicBezTo>
                      <a:pt x="0" y="707"/>
                      <a:pt x="265" y="887"/>
                      <a:pt x="530" y="1067"/>
                    </a:cubicBez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125"/>
              </a:p>
            </p:txBody>
          </p:sp>
          <p:sp>
            <p:nvSpPr>
              <p:cNvPr id="10272" name="Freeform 16"/>
              <p:cNvSpPr/>
              <p:nvPr/>
            </p:nvSpPr>
            <p:spPr bwMode="auto">
              <a:xfrm flipH="1">
                <a:off x="947" y="1189"/>
                <a:ext cx="860" cy="2426"/>
              </a:xfrm>
              <a:custGeom>
                <a:avLst/>
                <a:gdLst>
                  <a:gd name="T0" fmla="*/ 2189 w 539"/>
                  <a:gd name="T1" fmla="*/ 0 h 1067"/>
                  <a:gd name="T2" fmla="*/ 5 w 539"/>
                  <a:gd name="T3" fmla="*/ 6218 h 1067"/>
                  <a:gd name="T4" fmla="*/ 2154 w 539"/>
                  <a:gd name="T5" fmla="*/ 12542 h 106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39" h="1067">
                    <a:moveTo>
                      <a:pt x="539" y="0"/>
                    </a:moveTo>
                    <a:cubicBezTo>
                      <a:pt x="270" y="175"/>
                      <a:pt x="2" y="351"/>
                      <a:pt x="1" y="529"/>
                    </a:cubicBezTo>
                    <a:cubicBezTo>
                      <a:pt x="0" y="707"/>
                      <a:pt x="265" y="887"/>
                      <a:pt x="530" y="1067"/>
                    </a:cubicBez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125"/>
              </a:p>
            </p:txBody>
          </p:sp>
          <p:sp>
            <p:nvSpPr>
              <p:cNvPr id="10273" name="Oval 17"/>
              <p:cNvSpPr>
                <a:spLocks noChangeArrowheads="1"/>
              </p:cNvSpPr>
              <p:nvPr/>
            </p:nvSpPr>
            <p:spPr bwMode="auto">
              <a:xfrm>
                <a:off x="1520" y="2350"/>
                <a:ext cx="103" cy="103"/>
              </a:xfrm>
              <a:prstGeom prst="ellipse">
                <a:avLst/>
              </a:prstGeom>
              <a:solidFill>
                <a:schemeClr val="accent2"/>
              </a:solidFill>
              <a:ln w="381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7768" tIns="53884" rIns="107768" bIns="53884" anchor="ctr"/>
              <a:lstStyle>
                <a:lvl1pPr defTabSz="1724025"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6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862330" indent="-539750" defTabSz="1724025">
                  <a:spcBef>
                    <a:spcPct val="20000"/>
                  </a:spcBef>
                  <a:buFont typeface="Tahoma" panose="020B0604030504040204" pitchFamily="34" charset="0"/>
                  <a:buChar char="–"/>
                  <a:defRPr sz="53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724025" indent="-431800" defTabSz="1724025"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45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2586355" indent="-431800" defTabSz="1724025">
                  <a:spcBef>
                    <a:spcPct val="20000"/>
                  </a:spcBef>
                  <a:buFont typeface="Tahoma" panose="020B0604030504040204" pitchFamily="34" charset="0"/>
                  <a:buChar char="–"/>
                  <a:defRPr sz="3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3448050" indent="-431800" defTabSz="1724025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3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3905250" indent="-431800" defTabSz="17240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3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4362450" indent="-431800" defTabSz="17240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3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4819650" indent="-431800" defTabSz="17240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3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5276850" indent="-431800" defTabSz="17240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3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vi-VN" altLang="en-US" sz="2815">
                  <a:latin typeface="VNI-Times" pitchFamily="2" charset="0"/>
                </a:endParaRPr>
              </a:p>
            </p:txBody>
          </p:sp>
          <p:sp>
            <p:nvSpPr>
              <p:cNvPr id="10274" name="Oval 18"/>
              <p:cNvSpPr>
                <a:spLocks noChangeArrowheads="1"/>
              </p:cNvSpPr>
              <p:nvPr/>
            </p:nvSpPr>
            <p:spPr bwMode="auto">
              <a:xfrm>
                <a:off x="4024" y="2350"/>
                <a:ext cx="103" cy="103"/>
              </a:xfrm>
              <a:prstGeom prst="ellipse">
                <a:avLst/>
              </a:prstGeom>
              <a:solidFill>
                <a:schemeClr val="accent2"/>
              </a:solidFill>
              <a:ln w="381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7768" tIns="53884" rIns="107768" bIns="53884" anchor="ctr"/>
              <a:lstStyle>
                <a:lvl1pPr defTabSz="1724025"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6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862330" indent="-539750" defTabSz="1724025">
                  <a:spcBef>
                    <a:spcPct val="20000"/>
                  </a:spcBef>
                  <a:buFont typeface="Tahoma" panose="020B0604030504040204" pitchFamily="34" charset="0"/>
                  <a:buChar char="–"/>
                  <a:defRPr sz="53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724025" indent="-431800" defTabSz="1724025"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45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2586355" indent="-431800" defTabSz="1724025">
                  <a:spcBef>
                    <a:spcPct val="20000"/>
                  </a:spcBef>
                  <a:buFont typeface="Tahoma" panose="020B0604030504040204" pitchFamily="34" charset="0"/>
                  <a:buChar char="–"/>
                  <a:defRPr sz="3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3448050" indent="-431800" defTabSz="1724025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3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3905250" indent="-431800" defTabSz="17240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3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4362450" indent="-431800" defTabSz="17240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3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4819650" indent="-431800" defTabSz="17240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3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5276850" indent="-431800" defTabSz="17240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3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vi-VN" altLang="en-US" sz="2815">
                  <a:latin typeface="VNI-Times" pitchFamily="2" charset="0"/>
                </a:endParaRPr>
              </a:p>
            </p:txBody>
          </p:sp>
          <p:sp>
            <p:nvSpPr>
              <p:cNvPr id="10275" name="Freeform 19"/>
              <p:cNvSpPr/>
              <p:nvPr/>
            </p:nvSpPr>
            <p:spPr bwMode="auto">
              <a:xfrm>
                <a:off x="2946" y="1183"/>
                <a:ext cx="114" cy="2437"/>
              </a:xfrm>
              <a:custGeom>
                <a:avLst/>
                <a:gdLst>
                  <a:gd name="T0" fmla="*/ 5 w 539"/>
                  <a:gd name="T1" fmla="*/ 0 h 1067"/>
                  <a:gd name="T2" fmla="*/ 0 w 539"/>
                  <a:gd name="T3" fmla="*/ 6301 h 1067"/>
                  <a:gd name="T4" fmla="*/ 5 w 539"/>
                  <a:gd name="T5" fmla="*/ 12713 h 106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39" h="1067">
                    <a:moveTo>
                      <a:pt x="530" y="0"/>
                    </a:moveTo>
                    <a:cubicBezTo>
                      <a:pt x="265" y="175"/>
                      <a:pt x="0" y="351"/>
                      <a:pt x="1" y="529"/>
                    </a:cubicBezTo>
                    <a:cubicBezTo>
                      <a:pt x="2" y="707"/>
                      <a:pt x="270" y="887"/>
                      <a:pt x="539" y="1067"/>
                    </a:cubicBezTo>
                  </a:path>
                </a:pathLst>
              </a:custGeom>
              <a:noFill/>
              <a:ln w="28575" cap="flat" cmpd="sng">
                <a:solidFill>
                  <a:srgbClr val="009999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125"/>
              </a:p>
            </p:txBody>
          </p:sp>
          <p:sp>
            <p:nvSpPr>
              <p:cNvPr id="10276" name="Freeform 20"/>
              <p:cNvSpPr/>
              <p:nvPr/>
            </p:nvSpPr>
            <p:spPr bwMode="auto">
              <a:xfrm flipH="1">
                <a:off x="2599" y="1183"/>
                <a:ext cx="114" cy="2437"/>
              </a:xfrm>
              <a:custGeom>
                <a:avLst/>
                <a:gdLst>
                  <a:gd name="T0" fmla="*/ 5 w 539"/>
                  <a:gd name="T1" fmla="*/ 0 h 1067"/>
                  <a:gd name="T2" fmla="*/ 0 w 539"/>
                  <a:gd name="T3" fmla="*/ 6301 h 1067"/>
                  <a:gd name="T4" fmla="*/ 5 w 539"/>
                  <a:gd name="T5" fmla="*/ 12713 h 106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39" h="1067">
                    <a:moveTo>
                      <a:pt x="530" y="0"/>
                    </a:moveTo>
                    <a:cubicBezTo>
                      <a:pt x="265" y="175"/>
                      <a:pt x="0" y="351"/>
                      <a:pt x="1" y="529"/>
                    </a:cubicBezTo>
                    <a:cubicBezTo>
                      <a:pt x="2" y="707"/>
                      <a:pt x="270" y="887"/>
                      <a:pt x="539" y="1067"/>
                    </a:cubicBezTo>
                  </a:path>
                </a:pathLst>
              </a:custGeom>
              <a:noFill/>
              <a:ln w="28575" cap="flat" cmpd="sng">
                <a:solidFill>
                  <a:srgbClr val="009999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125"/>
              </a:p>
            </p:txBody>
          </p:sp>
          <p:sp>
            <p:nvSpPr>
              <p:cNvPr id="10277" name="Freeform 21"/>
              <p:cNvSpPr/>
              <p:nvPr/>
            </p:nvSpPr>
            <p:spPr bwMode="auto">
              <a:xfrm flipH="1">
                <a:off x="2153" y="1183"/>
                <a:ext cx="304" cy="2437"/>
              </a:xfrm>
              <a:custGeom>
                <a:avLst/>
                <a:gdLst>
                  <a:gd name="T0" fmla="*/ 95 w 539"/>
                  <a:gd name="T1" fmla="*/ 0 h 1067"/>
                  <a:gd name="T2" fmla="*/ 1 w 539"/>
                  <a:gd name="T3" fmla="*/ 6301 h 1067"/>
                  <a:gd name="T4" fmla="*/ 96 w 539"/>
                  <a:gd name="T5" fmla="*/ 12713 h 106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39" h="1067">
                    <a:moveTo>
                      <a:pt x="530" y="0"/>
                    </a:moveTo>
                    <a:cubicBezTo>
                      <a:pt x="265" y="175"/>
                      <a:pt x="0" y="351"/>
                      <a:pt x="1" y="529"/>
                    </a:cubicBezTo>
                    <a:cubicBezTo>
                      <a:pt x="2" y="707"/>
                      <a:pt x="270" y="887"/>
                      <a:pt x="539" y="1067"/>
                    </a:cubicBezTo>
                  </a:path>
                </a:pathLst>
              </a:custGeom>
              <a:noFill/>
              <a:ln w="28575" cap="flat" cmpd="sng">
                <a:solidFill>
                  <a:srgbClr val="009999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125"/>
              </a:p>
            </p:txBody>
          </p:sp>
          <p:sp>
            <p:nvSpPr>
              <p:cNvPr id="10278" name="Freeform 22"/>
              <p:cNvSpPr/>
              <p:nvPr/>
            </p:nvSpPr>
            <p:spPr bwMode="auto">
              <a:xfrm>
                <a:off x="3202" y="1150"/>
                <a:ext cx="304" cy="2502"/>
              </a:xfrm>
              <a:custGeom>
                <a:avLst/>
                <a:gdLst>
                  <a:gd name="T0" fmla="*/ 95 w 539"/>
                  <a:gd name="T1" fmla="*/ 0 h 1067"/>
                  <a:gd name="T2" fmla="*/ 1 w 539"/>
                  <a:gd name="T3" fmla="*/ 6819 h 1067"/>
                  <a:gd name="T4" fmla="*/ 96 w 539"/>
                  <a:gd name="T5" fmla="*/ 13757 h 106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39" h="1067">
                    <a:moveTo>
                      <a:pt x="530" y="0"/>
                    </a:moveTo>
                    <a:cubicBezTo>
                      <a:pt x="265" y="175"/>
                      <a:pt x="0" y="351"/>
                      <a:pt x="1" y="529"/>
                    </a:cubicBezTo>
                    <a:cubicBezTo>
                      <a:pt x="2" y="707"/>
                      <a:pt x="270" y="887"/>
                      <a:pt x="539" y="1067"/>
                    </a:cubicBezTo>
                  </a:path>
                </a:pathLst>
              </a:custGeom>
              <a:noFill/>
              <a:ln w="28575" cap="flat" cmpd="sng">
                <a:solidFill>
                  <a:srgbClr val="009999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125"/>
              </a:p>
            </p:txBody>
          </p:sp>
          <p:sp>
            <p:nvSpPr>
              <p:cNvPr id="10279" name="Freeform 23"/>
              <p:cNvSpPr/>
              <p:nvPr/>
            </p:nvSpPr>
            <p:spPr bwMode="auto">
              <a:xfrm>
                <a:off x="3440" y="1151"/>
                <a:ext cx="578" cy="2502"/>
              </a:xfrm>
              <a:custGeom>
                <a:avLst/>
                <a:gdLst>
                  <a:gd name="T0" fmla="*/ 653 w 539"/>
                  <a:gd name="T1" fmla="*/ 0 h 1067"/>
                  <a:gd name="T2" fmla="*/ 1 w 539"/>
                  <a:gd name="T3" fmla="*/ 6819 h 1067"/>
                  <a:gd name="T4" fmla="*/ 665 w 539"/>
                  <a:gd name="T5" fmla="*/ 13757 h 106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39" h="1067">
                    <a:moveTo>
                      <a:pt x="530" y="0"/>
                    </a:moveTo>
                    <a:cubicBezTo>
                      <a:pt x="265" y="175"/>
                      <a:pt x="0" y="351"/>
                      <a:pt x="1" y="529"/>
                    </a:cubicBezTo>
                    <a:cubicBezTo>
                      <a:pt x="2" y="707"/>
                      <a:pt x="270" y="887"/>
                      <a:pt x="539" y="1067"/>
                    </a:cubicBezTo>
                  </a:path>
                </a:pathLst>
              </a:custGeom>
              <a:noFill/>
              <a:ln w="28575" cap="flat" cmpd="sng">
                <a:solidFill>
                  <a:srgbClr val="009999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125"/>
              </a:p>
            </p:txBody>
          </p:sp>
          <p:sp>
            <p:nvSpPr>
              <p:cNvPr id="10280" name="Freeform 24"/>
              <p:cNvSpPr/>
              <p:nvPr/>
            </p:nvSpPr>
            <p:spPr bwMode="auto">
              <a:xfrm flipH="1">
                <a:off x="1638" y="1150"/>
                <a:ext cx="578" cy="2502"/>
              </a:xfrm>
              <a:custGeom>
                <a:avLst/>
                <a:gdLst>
                  <a:gd name="T0" fmla="*/ 653 w 539"/>
                  <a:gd name="T1" fmla="*/ 0 h 1067"/>
                  <a:gd name="T2" fmla="*/ 1 w 539"/>
                  <a:gd name="T3" fmla="*/ 6819 h 1067"/>
                  <a:gd name="T4" fmla="*/ 665 w 539"/>
                  <a:gd name="T5" fmla="*/ 13757 h 106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39" h="1067">
                    <a:moveTo>
                      <a:pt x="530" y="0"/>
                    </a:moveTo>
                    <a:cubicBezTo>
                      <a:pt x="265" y="175"/>
                      <a:pt x="0" y="351"/>
                      <a:pt x="1" y="529"/>
                    </a:cubicBezTo>
                    <a:cubicBezTo>
                      <a:pt x="2" y="707"/>
                      <a:pt x="270" y="887"/>
                      <a:pt x="539" y="1067"/>
                    </a:cubicBezTo>
                  </a:path>
                </a:pathLst>
              </a:custGeom>
              <a:noFill/>
              <a:ln w="28575" cap="flat" cmpd="sng">
                <a:solidFill>
                  <a:srgbClr val="009999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125"/>
              </a:p>
            </p:txBody>
          </p:sp>
          <p:sp>
            <p:nvSpPr>
              <p:cNvPr id="10281" name="Freeform 25"/>
              <p:cNvSpPr/>
              <p:nvPr/>
            </p:nvSpPr>
            <p:spPr bwMode="auto">
              <a:xfrm flipH="1">
                <a:off x="1167" y="1150"/>
                <a:ext cx="786" cy="2502"/>
              </a:xfrm>
              <a:custGeom>
                <a:avLst/>
                <a:gdLst>
                  <a:gd name="T0" fmla="*/ 1643 w 539"/>
                  <a:gd name="T1" fmla="*/ 0 h 1067"/>
                  <a:gd name="T2" fmla="*/ 1 w 539"/>
                  <a:gd name="T3" fmla="*/ 6819 h 1067"/>
                  <a:gd name="T4" fmla="*/ 1671 w 539"/>
                  <a:gd name="T5" fmla="*/ 13757 h 106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39" h="1067">
                    <a:moveTo>
                      <a:pt x="530" y="0"/>
                    </a:moveTo>
                    <a:cubicBezTo>
                      <a:pt x="265" y="175"/>
                      <a:pt x="0" y="351"/>
                      <a:pt x="1" y="529"/>
                    </a:cubicBezTo>
                    <a:cubicBezTo>
                      <a:pt x="2" y="707"/>
                      <a:pt x="270" y="887"/>
                      <a:pt x="539" y="1067"/>
                    </a:cubicBezTo>
                  </a:path>
                </a:pathLst>
              </a:custGeom>
              <a:noFill/>
              <a:ln w="28575" cap="flat" cmpd="sng">
                <a:solidFill>
                  <a:srgbClr val="009999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125"/>
              </a:p>
            </p:txBody>
          </p:sp>
          <p:sp>
            <p:nvSpPr>
              <p:cNvPr id="10282" name="Freeform 26"/>
              <p:cNvSpPr/>
              <p:nvPr/>
            </p:nvSpPr>
            <p:spPr bwMode="auto">
              <a:xfrm>
                <a:off x="3709" y="1151"/>
                <a:ext cx="786" cy="2502"/>
              </a:xfrm>
              <a:custGeom>
                <a:avLst/>
                <a:gdLst>
                  <a:gd name="T0" fmla="*/ 1643 w 539"/>
                  <a:gd name="T1" fmla="*/ 0 h 1067"/>
                  <a:gd name="T2" fmla="*/ 1 w 539"/>
                  <a:gd name="T3" fmla="*/ 6819 h 1067"/>
                  <a:gd name="T4" fmla="*/ 1671 w 539"/>
                  <a:gd name="T5" fmla="*/ 13757 h 106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39" h="1067">
                    <a:moveTo>
                      <a:pt x="530" y="0"/>
                    </a:moveTo>
                    <a:cubicBezTo>
                      <a:pt x="265" y="175"/>
                      <a:pt x="0" y="351"/>
                      <a:pt x="1" y="529"/>
                    </a:cubicBezTo>
                    <a:cubicBezTo>
                      <a:pt x="2" y="707"/>
                      <a:pt x="270" y="887"/>
                      <a:pt x="539" y="1067"/>
                    </a:cubicBezTo>
                  </a:path>
                </a:pathLst>
              </a:custGeom>
              <a:noFill/>
              <a:ln w="28575" cap="flat" cmpd="sng">
                <a:solidFill>
                  <a:srgbClr val="009999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125"/>
              </a:p>
            </p:txBody>
          </p:sp>
        </p:grpSp>
        <p:sp>
          <p:nvSpPr>
            <p:cNvPr id="10261" name="Text Box 27"/>
            <p:cNvSpPr txBox="1">
              <a:spLocks noChangeArrowheads="1"/>
            </p:cNvSpPr>
            <p:nvPr/>
          </p:nvSpPr>
          <p:spPr bwMode="auto">
            <a:xfrm>
              <a:off x="2304" y="2352"/>
              <a:ext cx="480" cy="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7768" tIns="53884" rIns="107768" bIns="53884">
              <a:spAutoFit/>
            </a:bodyPr>
            <a:lstStyle>
              <a:lvl1pPr defTabSz="1724025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60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862330" indent="-539750" defTabSz="1724025">
                <a:spcBef>
                  <a:spcPct val="20000"/>
                </a:spcBef>
                <a:buFont typeface="Tahoma" panose="020B0604030504040204" pitchFamily="34" charset="0"/>
                <a:buChar char="–"/>
                <a:defRPr sz="53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724025" indent="-431800" defTabSz="1724025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45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2586355" indent="-431800" defTabSz="1724025">
                <a:spcBef>
                  <a:spcPct val="20000"/>
                </a:spcBef>
                <a:buFont typeface="Tahoma" panose="020B0604030504040204" pitchFamily="34" charset="0"/>
                <a:buChar char="–"/>
                <a:defRPr sz="38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3448050" indent="-431800" defTabSz="1724025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38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3905250" indent="-431800" defTabSz="17240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38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4362450" indent="-431800" defTabSz="17240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38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4819650" indent="-431800" defTabSz="17240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38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5276850" indent="-431800" defTabSz="17240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38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125" b="1">
                  <a:solidFill>
                    <a:srgbClr val="FF0000"/>
                  </a:solidFill>
                </a:rPr>
                <a:t>S</a:t>
              </a:r>
              <a:r>
                <a:rPr lang="en-US" altLang="en-US" sz="2125" b="1" baseline="-2500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0262" name="Text Box 28"/>
            <p:cNvSpPr txBox="1">
              <a:spLocks noChangeArrowheads="1"/>
            </p:cNvSpPr>
            <p:nvPr/>
          </p:nvSpPr>
          <p:spPr bwMode="auto">
            <a:xfrm>
              <a:off x="4992" y="2304"/>
              <a:ext cx="480" cy="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7768" tIns="53884" rIns="107768" bIns="53884">
              <a:spAutoFit/>
            </a:bodyPr>
            <a:lstStyle>
              <a:lvl1pPr defTabSz="1724025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60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862330" indent="-539750" defTabSz="1724025">
                <a:spcBef>
                  <a:spcPct val="20000"/>
                </a:spcBef>
                <a:buFont typeface="Tahoma" panose="020B0604030504040204" pitchFamily="34" charset="0"/>
                <a:buChar char="–"/>
                <a:defRPr sz="53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724025" indent="-431800" defTabSz="1724025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45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2586355" indent="-431800" defTabSz="1724025">
                <a:spcBef>
                  <a:spcPct val="20000"/>
                </a:spcBef>
                <a:buFont typeface="Tahoma" panose="020B0604030504040204" pitchFamily="34" charset="0"/>
                <a:buChar char="–"/>
                <a:defRPr sz="38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3448050" indent="-431800" defTabSz="1724025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38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3905250" indent="-431800" defTabSz="17240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38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4362450" indent="-431800" defTabSz="17240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38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4819650" indent="-431800" defTabSz="17240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38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5276850" indent="-431800" defTabSz="17240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38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125" b="1">
                  <a:solidFill>
                    <a:srgbClr val="FF0000"/>
                  </a:solidFill>
                </a:rPr>
                <a:t>S</a:t>
              </a:r>
              <a:r>
                <a:rPr lang="en-US" altLang="en-US" sz="2125" b="1" baseline="-25000">
                  <a:solidFill>
                    <a:srgbClr val="FF0000"/>
                  </a:solidFill>
                </a:rPr>
                <a:t>2</a:t>
              </a:r>
            </a:p>
          </p:txBody>
        </p:sp>
      </p:grpSp>
      <p:sp>
        <p:nvSpPr>
          <p:cNvPr id="62494" name="Text Box 30"/>
          <p:cNvSpPr txBox="1">
            <a:spLocks noChangeArrowheads="1"/>
          </p:cNvSpPr>
          <p:nvPr/>
        </p:nvSpPr>
        <p:spPr bwMode="auto">
          <a:xfrm>
            <a:off x="9567014" y="1032652"/>
            <a:ext cx="2200672" cy="43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768" tIns="53884" rIns="107768" bIns="53884">
            <a:spAutoFit/>
          </a:bodyPr>
          <a:lstStyle>
            <a:lvl1pPr defTabSz="1724025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6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862330" indent="-539750" defTabSz="1724025">
              <a:spcBef>
                <a:spcPct val="20000"/>
              </a:spcBef>
              <a:buFont typeface="Tahoma" panose="020B0604030504040204" pitchFamily="34" charset="0"/>
              <a:buChar char="–"/>
              <a:defRPr sz="53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724025" indent="-431800" defTabSz="1724025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45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2586355" indent="-431800" defTabSz="1724025">
              <a:spcBef>
                <a:spcPct val="20000"/>
              </a:spcBef>
              <a:buFont typeface="Tahoma" panose="020B0604030504040204" pitchFamily="34" charset="0"/>
              <a:buChar char="–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3448050" indent="-431800" defTabSz="1724025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39052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43624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48196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52768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125" dirty="0" err="1">
                <a:solidFill>
                  <a:srgbClr val="FF0000"/>
                </a:solidFill>
              </a:rPr>
              <a:t>Tăng</a:t>
            </a:r>
            <a:r>
              <a:rPr lang="en-US" altLang="en-US" sz="2125" dirty="0">
                <a:solidFill>
                  <a:srgbClr val="FF0000"/>
                </a:solidFill>
              </a:rPr>
              <a:t> </a:t>
            </a:r>
            <a:r>
              <a:rPr lang="en-US" altLang="en-US" sz="2125" dirty="0" err="1">
                <a:solidFill>
                  <a:srgbClr val="FF0000"/>
                </a:solidFill>
              </a:rPr>
              <a:t>cường</a:t>
            </a:r>
            <a:endParaRPr lang="en-US" altLang="en-US" sz="2125" dirty="0">
              <a:solidFill>
                <a:srgbClr val="FF0000"/>
              </a:solidFill>
            </a:endParaRPr>
          </a:p>
        </p:txBody>
      </p:sp>
      <p:sp>
        <p:nvSpPr>
          <p:cNvPr id="62495" name="Text Box 31"/>
          <p:cNvSpPr txBox="1">
            <a:spLocks noChangeArrowheads="1"/>
          </p:cNvSpPr>
          <p:nvPr/>
        </p:nvSpPr>
        <p:spPr bwMode="auto">
          <a:xfrm>
            <a:off x="6564432" y="969286"/>
            <a:ext cx="1700609" cy="43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768" tIns="53884" rIns="107768" bIns="53884">
            <a:spAutoFit/>
          </a:bodyPr>
          <a:lstStyle>
            <a:lvl1pPr defTabSz="1724025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6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862330" indent="-539750" defTabSz="1724025">
              <a:spcBef>
                <a:spcPct val="20000"/>
              </a:spcBef>
              <a:buFont typeface="Tahoma" panose="020B0604030504040204" pitchFamily="34" charset="0"/>
              <a:buChar char="–"/>
              <a:defRPr sz="53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724025" indent="-431800" defTabSz="1724025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45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2586355" indent="-431800" defTabSz="1724025">
              <a:spcBef>
                <a:spcPct val="20000"/>
              </a:spcBef>
              <a:buFont typeface="Tahoma" panose="020B0604030504040204" pitchFamily="34" charset="0"/>
              <a:buChar char="–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3448050" indent="-431800" defTabSz="1724025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39052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43624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48196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52768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125" dirty="0" err="1">
                <a:solidFill>
                  <a:srgbClr val="FF0000"/>
                </a:solidFill>
                <a:highlight>
                  <a:srgbClr val="FFFF00"/>
                </a:highlight>
              </a:rPr>
              <a:t>Triệt</a:t>
            </a:r>
            <a:r>
              <a:rPr lang="en-US" altLang="en-US" sz="2125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125" dirty="0" err="1">
                <a:solidFill>
                  <a:srgbClr val="FF0000"/>
                </a:solidFill>
                <a:highlight>
                  <a:srgbClr val="FFFF00"/>
                </a:highlight>
              </a:rPr>
              <a:t>tiêu</a:t>
            </a:r>
            <a:endParaRPr lang="en-US" altLang="en-US" sz="2125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62499" name="Line 35"/>
          <p:cNvSpPr>
            <a:spLocks noChangeShapeType="1"/>
          </p:cNvSpPr>
          <p:nvPr/>
        </p:nvSpPr>
        <p:spPr bwMode="auto">
          <a:xfrm flipV="1">
            <a:off x="9196586" y="1468485"/>
            <a:ext cx="747729" cy="74111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25" dirty="0">
              <a:highlight>
                <a:srgbClr val="FFFF00"/>
              </a:highlight>
            </a:endParaRPr>
          </a:p>
        </p:txBody>
      </p:sp>
      <p:sp>
        <p:nvSpPr>
          <p:cNvPr id="62500" name="Line 36"/>
          <p:cNvSpPr>
            <a:spLocks noChangeShapeType="1"/>
          </p:cNvSpPr>
          <p:nvPr/>
        </p:nvSpPr>
        <p:spPr bwMode="auto">
          <a:xfrm flipH="1" flipV="1">
            <a:off x="8096250" y="1752203"/>
            <a:ext cx="500063" cy="457399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25"/>
          </a:p>
        </p:txBody>
      </p:sp>
      <p:sp>
        <p:nvSpPr>
          <p:cNvPr id="62541" name="Text Box 77"/>
          <p:cNvSpPr txBox="1">
            <a:spLocks noChangeArrowheads="1"/>
          </p:cNvSpPr>
          <p:nvPr/>
        </p:nvSpPr>
        <p:spPr bwMode="auto">
          <a:xfrm>
            <a:off x="7250127" y="6266287"/>
            <a:ext cx="3300016" cy="43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768" tIns="53884" rIns="107768" bIns="53884">
            <a:spAutoFit/>
          </a:bodyPr>
          <a:lstStyle>
            <a:lvl1pPr defTabSz="1724025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6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862330" indent="-539750" defTabSz="1724025">
              <a:spcBef>
                <a:spcPct val="20000"/>
              </a:spcBef>
              <a:buFont typeface="Tahoma" panose="020B0604030504040204" pitchFamily="34" charset="0"/>
              <a:buChar char="–"/>
              <a:defRPr sz="53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724025" indent="-431800" defTabSz="1724025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45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2586355" indent="-431800" defTabSz="1724025">
              <a:spcBef>
                <a:spcPct val="20000"/>
              </a:spcBef>
              <a:buFont typeface="Tahoma" panose="020B0604030504040204" pitchFamily="34" charset="0"/>
              <a:buChar char="–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3448050" indent="-431800" defTabSz="1724025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39052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43624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48196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52768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125" b="1" dirty="0">
                <a:solidFill>
                  <a:srgbClr val="FF3300"/>
                </a:solidFill>
              </a:rPr>
              <a:t>Vân </a:t>
            </a:r>
            <a:r>
              <a:rPr lang="en-US" altLang="en-US" sz="2125" b="1" dirty="0" err="1">
                <a:solidFill>
                  <a:srgbClr val="FF3300"/>
                </a:solidFill>
              </a:rPr>
              <a:t>giao</a:t>
            </a:r>
            <a:r>
              <a:rPr lang="en-US" altLang="en-US" sz="2125" b="1" dirty="0">
                <a:solidFill>
                  <a:srgbClr val="FF3300"/>
                </a:solidFill>
              </a:rPr>
              <a:t> </a:t>
            </a:r>
            <a:r>
              <a:rPr lang="en-US" altLang="en-US" sz="2125" b="1" dirty="0" err="1">
                <a:solidFill>
                  <a:srgbClr val="FF3300"/>
                </a:solidFill>
              </a:rPr>
              <a:t>thoa</a:t>
            </a:r>
            <a:endParaRPr lang="en-US" altLang="en-US" sz="2125" b="1" dirty="0">
              <a:solidFill>
                <a:srgbClr val="FF3300"/>
              </a:solidFill>
            </a:endParaRPr>
          </a:p>
        </p:txBody>
      </p:sp>
      <p:sp>
        <p:nvSpPr>
          <p:cNvPr id="10252" name="Text Box 82"/>
          <p:cNvSpPr txBox="1">
            <a:spLocks noChangeArrowheads="1"/>
          </p:cNvSpPr>
          <p:nvPr/>
        </p:nvSpPr>
        <p:spPr bwMode="auto">
          <a:xfrm>
            <a:off x="126025" y="2394276"/>
            <a:ext cx="4600774" cy="43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768" tIns="53884" rIns="107768" bIns="53884">
            <a:spAutoFit/>
          </a:bodyPr>
          <a:lstStyle>
            <a:lvl1pPr defTabSz="1724025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6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862330" indent="-539750" defTabSz="1724025">
              <a:spcBef>
                <a:spcPct val="20000"/>
              </a:spcBef>
              <a:buFont typeface="Tahoma" panose="020B0604030504040204" pitchFamily="34" charset="0"/>
              <a:buChar char="–"/>
              <a:defRPr sz="53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724025" indent="-431800" defTabSz="1724025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45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2586355" indent="-431800" defTabSz="1724025">
              <a:spcBef>
                <a:spcPct val="20000"/>
              </a:spcBef>
              <a:buFont typeface="Tahoma" panose="020B0604030504040204" pitchFamily="34" charset="0"/>
              <a:buChar char="–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3448050" indent="-431800" defTabSz="1724025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39052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43624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48196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52768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vi-VN" altLang="en-US" sz="2125"/>
          </a:p>
        </p:txBody>
      </p:sp>
      <p:sp>
        <p:nvSpPr>
          <p:cNvPr id="10256" name="Text Box 90"/>
          <p:cNvSpPr txBox="1">
            <a:spLocks noChangeArrowheads="1"/>
          </p:cNvSpPr>
          <p:nvPr/>
        </p:nvSpPr>
        <p:spPr bwMode="auto">
          <a:xfrm>
            <a:off x="2995415" y="2667000"/>
            <a:ext cx="2600523" cy="141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768" tIns="53884" rIns="107768" bIns="53884">
            <a:spAutoFit/>
          </a:bodyPr>
          <a:lstStyle>
            <a:lvl1pPr defTabSz="1724025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6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862330" indent="-539750" defTabSz="1724025">
              <a:spcBef>
                <a:spcPct val="20000"/>
              </a:spcBef>
              <a:buFont typeface="Tahoma" panose="020B0604030504040204" pitchFamily="34" charset="0"/>
              <a:buChar char="–"/>
              <a:defRPr sz="53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724025" indent="-431800" defTabSz="1724025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45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2586355" indent="-431800" defTabSz="1724025">
              <a:spcBef>
                <a:spcPct val="20000"/>
              </a:spcBef>
              <a:buFont typeface="Tahoma" panose="020B0604030504040204" pitchFamily="34" charset="0"/>
              <a:buChar char="–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3448050" indent="-431800" defTabSz="1724025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39052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43624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48196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52768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125"/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125"/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vi-VN" altLang="en-US" sz="2125"/>
          </a:p>
        </p:txBody>
      </p:sp>
      <p:sp>
        <p:nvSpPr>
          <p:cNvPr id="10257" name="Text Box 91"/>
          <p:cNvSpPr txBox="1">
            <a:spLocks noChangeArrowheads="1"/>
          </p:cNvSpPr>
          <p:nvPr/>
        </p:nvSpPr>
        <p:spPr bwMode="auto">
          <a:xfrm>
            <a:off x="4751644" y="2667000"/>
            <a:ext cx="544653" cy="320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lIns="107768" tIns="53884" rIns="107768" bIns="53884">
            <a:spAutoFit/>
          </a:bodyPr>
          <a:lstStyle>
            <a:lvl1pPr defTabSz="1724025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6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862330" indent="-539750" defTabSz="1724025">
              <a:spcBef>
                <a:spcPct val="20000"/>
              </a:spcBef>
              <a:buFont typeface="Tahoma" panose="020B0604030504040204" pitchFamily="34" charset="0"/>
              <a:buChar char="–"/>
              <a:defRPr sz="53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724025" indent="-431800" defTabSz="1724025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45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2586355" indent="-431800" defTabSz="1724025">
              <a:spcBef>
                <a:spcPct val="20000"/>
              </a:spcBef>
              <a:buFont typeface="Tahoma" panose="020B0604030504040204" pitchFamily="34" charset="0"/>
              <a:buChar char="–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3448050" indent="-431800" defTabSz="1724025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39052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43624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48196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52768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vi-VN" altLang="en-US" sz="2125"/>
          </a:p>
        </p:txBody>
      </p:sp>
      <p:sp>
        <p:nvSpPr>
          <p:cNvPr id="10258" name="Text Box 92"/>
          <p:cNvSpPr txBox="1">
            <a:spLocks noChangeArrowheads="1"/>
          </p:cNvSpPr>
          <p:nvPr/>
        </p:nvSpPr>
        <p:spPr bwMode="auto">
          <a:xfrm>
            <a:off x="2695774" y="2438797"/>
            <a:ext cx="3800078" cy="43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768" tIns="53884" rIns="107768" bIns="53884">
            <a:spAutoFit/>
          </a:bodyPr>
          <a:lstStyle>
            <a:lvl1pPr defTabSz="1724025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6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862330" indent="-539750" defTabSz="1724025">
              <a:spcBef>
                <a:spcPct val="20000"/>
              </a:spcBef>
              <a:buFont typeface="Tahoma" panose="020B0604030504040204" pitchFamily="34" charset="0"/>
              <a:buChar char="–"/>
              <a:defRPr sz="53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724025" indent="-431800" defTabSz="1724025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45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2586355" indent="-431800" defTabSz="1724025">
              <a:spcBef>
                <a:spcPct val="20000"/>
              </a:spcBef>
              <a:buFont typeface="Tahoma" panose="020B0604030504040204" pitchFamily="34" charset="0"/>
              <a:buChar char="–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3448050" indent="-431800" defTabSz="1724025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39052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43624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48196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52768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vi-VN" altLang="en-US" sz="2125"/>
          </a:p>
        </p:txBody>
      </p:sp>
      <p:sp>
        <p:nvSpPr>
          <p:cNvPr id="62557" name="Text Box 93"/>
          <p:cNvSpPr txBox="1">
            <a:spLocks noChangeArrowheads="1"/>
          </p:cNvSpPr>
          <p:nvPr/>
        </p:nvSpPr>
        <p:spPr bwMode="auto">
          <a:xfrm>
            <a:off x="527646" y="581279"/>
            <a:ext cx="3316150" cy="6018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768" tIns="53884" rIns="107768" bIns="53884">
            <a:spAutoFit/>
          </a:bodyPr>
          <a:lstStyle>
            <a:lvl1pPr defTabSz="1724025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6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862330" indent="-539750" defTabSz="1724025">
              <a:spcBef>
                <a:spcPct val="20000"/>
              </a:spcBef>
              <a:buFont typeface="Tahoma" panose="020B0604030504040204" pitchFamily="34" charset="0"/>
              <a:buChar char="–"/>
              <a:defRPr sz="53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724025" indent="-431800" defTabSz="1724025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45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2586355" indent="-431800" defTabSz="1724025">
              <a:spcBef>
                <a:spcPct val="20000"/>
              </a:spcBef>
              <a:buFont typeface="Tahoma" panose="020B0604030504040204" pitchFamily="34" charset="0"/>
              <a:buChar char="–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3448050" indent="-431800" defTabSz="1724025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39052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43624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48196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5276850" indent="-431800" defTabSz="17240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38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TL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hypebol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hypebol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triệt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Line 35"/>
          <p:cNvSpPr>
            <a:spLocks noChangeShapeType="1"/>
          </p:cNvSpPr>
          <p:nvPr/>
        </p:nvSpPr>
        <p:spPr bwMode="auto">
          <a:xfrm flipV="1">
            <a:off x="6820997" y="1468485"/>
            <a:ext cx="747729" cy="74111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25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2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2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2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2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6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94" grpId="0"/>
      <p:bldP spid="62495" grpId="0"/>
      <p:bldP spid="62541" grpId="0"/>
      <p:bldP spid="625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4400" y="685800"/>
            <a:ext cx="20697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800" dirty="0"/>
          </a:p>
        </p:txBody>
      </p:sp>
      <p:sp>
        <p:nvSpPr>
          <p:cNvPr id="69" name="Oval 2"/>
          <p:cNvSpPr>
            <a:spLocks noChangeArrowheads="1"/>
          </p:cNvSpPr>
          <p:nvPr/>
        </p:nvSpPr>
        <p:spPr bwMode="auto">
          <a:xfrm>
            <a:off x="5005955" y="3959225"/>
            <a:ext cx="76200" cy="762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70" name="Oval 3"/>
          <p:cNvSpPr>
            <a:spLocks noChangeArrowheads="1"/>
          </p:cNvSpPr>
          <p:nvPr/>
        </p:nvSpPr>
        <p:spPr bwMode="auto">
          <a:xfrm>
            <a:off x="4832918" y="3773488"/>
            <a:ext cx="457200" cy="457200"/>
          </a:xfrm>
          <a:prstGeom prst="ellipse">
            <a:avLst/>
          </a:prstGeom>
          <a:noFill/>
          <a:ln w="19050">
            <a:solidFill>
              <a:srgbClr val="CC0099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71" name="Oval 4"/>
          <p:cNvSpPr>
            <a:spLocks noChangeArrowheads="1"/>
          </p:cNvSpPr>
          <p:nvPr/>
        </p:nvSpPr>
        <p:spPr bwMode="auto">
          <a:xfrm>
            <a:off x="4368178" y="3255899"/>
            <a:ext cx="1371600" cy="13716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72" name="Oval 5"/>
          <p:cNvSpPr>
            <a:spLocks noChangeArrowheads="1"/>
          </p:cNvSpPr>
          <p:nvPr/>
        </p:nvSpPr>
        <p:spPr bwMode="auto">
          <a:xfrm>
            <a:off x="3928043" y="2881313"/>
            <a:ext cx="2286000" cy="2286000"/>
          </a:xfrm>
          <a:prstGeom prst="ellipse">
            <a:avLst/>
          </a:prstGeom>
          <a:noFill/>
          <a:ln w="19050">
            <a:solidFill>
              <a:srgbClr val="CC0099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73" name="Oval 6"/>
          <p:cNvSpPr>
            <a:spLocks noChangeArrowheads="1"/>
          </p:cNvSpPr>
          <p:nvPr/>
        </p:nvSpPr>
        <p:spPr bwMode="auto">
          <a:xfrm>
            <a:off x="3472431" y="2422526"/>
            <a:ext cx="3198813" cy="3198813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74" name="Oval 7"/>
          <p:cNvSpPr>
            <a:spLocks noChangeArrowheads="1"/>
          </p:cNvSpPr>
          <p:nvPr/>
        </p:nvSpPr>
        <p:spPr bwMode="auto">
          <a:xfrm>
            <a:off x="3015231" y="1979613"/>
            <a:ext cx="4113213" cy="4113212"/>
          </a:xfrm>
          <a:prstGeom prst="ellipse">
            <a:avLst/>
          </a:prstGeom>
          <a:noFill/>
          <a:ln w="19050">
            <a:solidFill>
              <a:srgbClr val="CC0099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75" name="Oval 8"/>
          <p:cNvSpPr>
            <a:spLocks noChangeArrowheads="1"/>
          </p:cNvSpPr>
          <p:nvPr/>
        </p:nvSpPr>
        <p:spPr bwMode="auto">
          <a:xfrm>
            <a:off x="2558031" y="1511301"/>
            <a:ext cx="5027613" cy="5027613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76" name="Oval 9"/>
          <p:cNvSpPr>
            <a:spLocks noChangeArrowheads="1"/>
          </p:cNvSpPr>
          <p:nvPr/>
        </p:nvSpPr>
        <p:spPr bwMode="auto">
          <a:xfrm>
            <a:off x="7280843" y="3906838"/>
            <a:ext cx="76200" cy="762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77" name="Oval 10"/>
          <p:cNvSpPr>
            <a:spLocks noChangeArrowheads="1"/>
          </p:cNvSpPr>
          <p:nvPr/>
        </p:nvSpPr>
        <p:spPr bwMode="auto">
          <a:xfrm>
            <a:off x="7107805" y="3721100"/>
            <a:ext cx="457200" cy="457200"/>
          </a:xfrm>
          <a:prstGeom prst="ellipse">
            <a:avLst/>
          </a:prstGeom>
          <a:noFill/>
          <a:ln w="19050">
            <a:solidFill>
              <a:srgbClr val="CC0099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78" name="Oval 11"/>
          <p:cNvSpPr>
            <a:spLocks noChangeArrowheads="1"/>
          </p:cNvSpPr>
          <p:nvPr/>
        </p:nvSpPr>
        <p:spPr bwMode="auto">
          <a:xfrm>
            <a:off x="6661718" y="3286125"/>
            <a:ext cx="1371600" cy="13716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79" name="Oval 12"/>
          <p:cNvSpPr>
            <a:spLocks noChangeArrowheads="1"/>
          </p:cNvSpPr>
          <p:nvPr/>
        </p:nvSpPr>
        <p:spPr bwMode="auto">
          <a:xfrm>
            <a:off x="6202930" y="2828925"/>
            <a:ext cx="2286000" cy="2286000"/>
          </a:xfrm>
          <a:prstGeom prst="ellipse">
            <a:avLst/>
          </a:prstGeom>
          <a:noFill/>
          <a:ln w="19050">
            <a:solidFill>
              <a:srgbClr val="CC0099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80" name="Oval 13"/>
          <p:cNvSpPr>
            <a:spLocks noChangeArrowheads="1"/>
          </p:cNvSpPr>
          <p:nvPr/>
        </p:nvSpPr>
        <p:spPr bwMode="auto">
          <a:xfrm>
            <a:off x="5747318" y="2370138"/>
            <a:ext cx="3198812" cy="3198812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81" name="Oval 14"/>
          <p:cNvSpPr>
            <a:spLocks noChangeArrowheads="1"/>
          </p:cNvSpPr>
          <p:nvPr/>
        </p:nvSpPr>
        <p:spPr bwMode="auto">
          <a:xfrm>
            <a:off x="5290118" y="1927226"/>
            <a:ext cx="4113212" cy="4113213"/>
          </a:xfrm>
          <a:prstGeom prst="ellipse">
            <a:avLst/>
          </a:prstGeom>
          <a:noFill/>
          <a:ln w="19050">
            <a:solidFill>
              <a:srgbClr val="CC0099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82" name="Oval 15"/>
          <p:cNvSpPr>
            <a:spLocks noChangeArrowheads="1"/>
          </p:cNvSpPr>
          <p:nvPr/>
        </p:nvSpPr>
        <p:spPr bwMode="auto">
          <a:xfrm>
            <a:off x="4843237" y="1444626"/>
            <a:ext cx="5027613" cy="5027613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83" name="Line 16"/>
          <p:cNvSpPr>
            <a:spLocks noChangeShapeType="1"/>
          </p:cNvSpPr>
          <p:nvPr/>
        </p:nvSpPr>
        <p:spPr bwMode="auto">
          <a:xfrm>
            <a:off x="6160069" y="1292225"/>
            <a:ext cx="98425" cy="5562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" name="Arc 17"/>
          <p:cNvSpPr/>
          <p:nvPr/>
        </p:nvSpPr>
        <p:spPr bwMode="auto">
          <a:xfrm>
            <a:off x="4994844" y="1287463"/>
            <a:ext cx="979487" cy="5535612"/>
          </a:xfrm>
          <a:custGeom>
            <a:avLst/>
            <a:gdLst>
              <a:gd name="T0" fmla="*/ 9331564 w 21600"/>
              <a:gd name="T1" fmla="*/ 0 h 41666"/>
              <a:gd name="T2" fmla="*/ 13690961 w 21600"/>
              <a:gd name="T3" fmla="*/ 735443772 h 41666"/>
              <a:gd name="T4" fmla="*/ 0 w 21600"/>
              <a:gd name="T5" fmla="*/ 372752377 h 41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1666" fill="none" extrusionOk="0">
                <a:moveTo>
                  <a:pt x="4537" y="0"/>
                </a:moveTo>
                <a:cubicBezTo>
                  <a:pt x="14491" y="2138"/>
                  <a:pt x="21600" y="10937"/>
                  <a:pt x="21600" y="21118"/>
                </a:cubicBezTo>
                <a:cubicBezTo>
                  <a:pt x="21600" y="30482"/>
                  <a:pt x="15566" y="38779"/>
                  <a:pt x="6658" y="41666"/>
                </a:cubicBezTo>
              </a:path>
              <a:path w="21600" h="41666" stroke="0" extrusionOk="0">
                <a:moveTo>
                  <a:pt x="4537" y="0"/>
                </a:moveTo>
                <a:cubicBezTo>
                  <a:pt x="14491" y="2138"/>
                  <a:pt x="21600" y="10937"/>
                  <a:pt x="21600" y="21118"/>
                </a:cubicBezTo>
                <a:cubicBezTo>
                  <a:pt x="21600" y="30482"/>
                  <a:pt x="15566" y="38779"/>
                  <a:pt x="6658" y="41666"/>
                </a:cubicBezTo>
                <a:lnTo>
                  <a:pt x="0" y="21118"/>
                </a:lnTo>
                <a:lnTo>
                  <a:pt x="4537" y="0"/>
                </a:lnTo>
                <a:close/>
              </a:path>
            </a:pathLst>
          </a:custGeom>
          <a:noFill/>
          <a:ln w="28575">
            <a:solidFill>
              <a:srgbClr val="0000FF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" name="Arc 18"/>
          <p:cNvSpPr/>
          <p:nvPr/>
        </p:nvSpPr>
        <p:spPr bwMode="auto">
          <a:xfrm>
            <a:off x="3939155" y="1457326"/>
            <a:ext cx="1817688" cy="5159375"/>
          </a:xfrm>
          <a:custGeom>
            <a:avLst/>
            <a:gdLst>
              <a:gd name="T0" fmla="*/ 29466490 w 21600"/>
              <a:gd name="T1" fmla="*/ 0 h 42360"/>
              <a:gd name="T2" fmla="*/ 30557102 w 21600"/>
              <a:gd name="T3" fmla="*/ 628402984 h 42360"/>
              <a:gd name="T4" fmla="*/ 0 w 21600"/>
              <a:gd name="T5" fmla="*/ 314423956 h 4236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2360" fill="none" extrusionOk="0">
                <a:moveTo>
                  <a:pt x="4161" y="-1"/>
                </a:moveTo>
                <a:cubicBezTo>
                  <a:pt x="14292" y="1988"/>
                  <a:pt x="21600" y="10869"/>
                  <a:pt x="21600" y="21195"/>
                </a:cubicBezTo>
                <a:cubicBezTo>
                  <a:pt x="21600" y="31461"/>
                  <a:pt x="14374" y="40308"/>
                  <a:pt x="4314" y="42359"/>
                </a:cubicBezTo>
              </a:path>
              <a:path w="21600" h="42360" stroke="0" extrusionOk="0">
                <a:moveTo>
                  <a:pt x="4161" y="-1"/>
                </a:moveTo>
                <a:cubicBezTo>
                  <a:pt x="14292" y="1988"/>
                  <a:pt x="21600" y="10869"/>
                  <a:pt x="21600" y="21195"/>
                </a:cubicBezTo>
                <a:cubicBezTo>
                  <a:pt x="21600" y="31461"/>
                  <a:pt x="14374" y="40308"/>
                  <a:pt x="4314" y="42359"/>
                </a:cubicBezTo>
                <a:lnTo>
                  <a:pt x="0" y="21195"/>
                </a:lnTo>
                <a:lnTo>
                  <a:pt x="4161" y="-1"/>
                </a:lnTo>
                <a:close/>
              </a:path>
            </a:pathLst>
          </a:custGeom>
          <a:noFill/>
          <a:ln w="28575">
            <a:solidFill>
              <a:schemeClr val="tx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" name="Arc 19"/>
          <p:cNvSpPr/>
          <p:nvPr/>
        </p:nvSpPr>
        <p:spPr bwMode="auto">
          <a:xfrm>
            <a:off x="1261044" y="1855788"/>
            <a:ext cx="4244975" cy="4470400"/>
          </a:xfrm>
          <a:custGeom>
            <a:avLst/>
            <a:gdLst>
              <a:gd name="T0" fmla="*/ 443929463 w 21600"/>
              <a:gd name="T1" fmla="*/ 0 h 37097"/>
              <a:gd name="T2" fmla="*/ 410173264 w 21600"/>
              <a:gd name="T3" fmla="*/ 538708687 h 37097"/>
              <a:gd name="T4" fmla="*/ 0 w 21600"/>
              <a:gd name="T5" fmla="*/ 265571429 h 3709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37097" fill="none" extrusionOk="0">
                <a:moveTo>
                  <a:pt x="11493" y="0"/>
                </a:moveTo>
                <a:cubicBezTo>
                  <a:pt x="17783" y="3952"/>
                  <a:pt x="21600" y="10859"/>
                  <a:pt x="21600" y="18288"/>
                </a:cubicBezTo>
                <a:cubicBezTo>
                  <a:pt x="21600" y="26079"/>
                  <a:pt x="17404" y="33266"/>
                  <a:pt x="10619" y="37096"/>
                </a:cubicBezTo>
              </a:path>
              <a:path w="21600" h="37097" stroke="0" extrusionOk="0">
                <a:moveTo>
                  <a:pt x="11493" y="0"/>
                </a:moveTo>
                <a:cubicBezTo>
                  <a:pt x="17783" y="3952"/>
                  <a:pt x="21600" y="10859"/>
                  <a:pt x="21600" y="18288"/>
                </a:cubicBezTo>
                <a:cubicBezTo>
                  <a:pt x="21600" y="26079"/>
                  <a:pt x="17404" y="33266"/>
                  <a:pt x="10619" y="37096"/>
                </a:cubicBezTo>
                <a:lnTo>
                  <a:pt x="0" y="18288"/>
                </a:lnTo>
                <a:lnTo>
                  <a:pt x="11493" y="0"/>
                </a:lnTo>
                <a:close/>
              </a:path>
            </a:pathLst>
          </a:custGeom>
          <a:noFill/>
          <a:ln w="28575">
            <a:solidFill>
              <a:srgbClr val="0000FF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" name="Arc 21"/>
          <p:cNvSpPr/>
          <p:nvPr/>
        </p:nvSpPr>
        <p:spPr bwMode="auto">
          <a:xfrm rot="10800000">
            <a:off x="6442644" y="1177926"/>
            <a:ext cx="979487" cy="5535613"/>
          </a:xfrm>
          <a:custGeom>
            <a:avLst/>
            <a:gdLst>
              <a:gd name="T0" fmla="*/ 9331564 w 21600"/>
              <a:gd name="T1" fmla="*/ 0 h 41666"/>
              <a:gd name="T2" fmla="*/ 13690961 w 21600"/>
              <a:gd name="T3" fmla="*/ 735444038 h 41666"/>
              <a:gd name="T4" fmla="*/ 0 w 21600"/>
              <a:gd name="T5" fmla="*/ 372752577 h 41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1666" fill="none" extrusionOk="0">
                <a:moveTo>
                  <a:pt x="4537" y="0"/>
                </a:moveTo>
                <a:cubicBezTo>
                  <a:pt x="14491" y="2138"/>
                  <a:pt x="21600" y="10937"/>
                  <a:pt x="21600" y="21118"/>
                </a:cubicBezTo>
                <a:cubicBezTo>
                  <a:pt x="21600" y="30482"/>
                  <a:pt x="15566" y="38779"/>
                  <a:pt x="6658" y="41666"/>
                </a:cubicBezTo>
              </a:path>
              <a:path w="21600" h="41666" stroke="0" extrusionOk="0">
                <a:moveTo>
                  <a:pt x="4537" y="0"/>
                </a:moveTo>
                <a:cubicBezTo>
                  <a:pt x="14491" y="2138"/>
                  <a:pt x="21600" y="10937"/>
                  <a:pt x="21600" y="21118"/>
                </a:cubicBezTo>
                <a:cubicBezTo>
                  <a:pt x="21600" y="30482"/>
                  <a:pt x="15566" y="38779"/>
                  <a:pt x="6658" y="41666"/>
                </a:cubicBezTo>
                <a:lnTo>
                  <a:pt x="0" y="21118"/>
                </a:lnTo>
                <a:lnTo>
                  <a:pt x="4537" y="0"/>
                </a:lnTo>
                <a:close/>
              </a:path>
            </a:pathLst>
          </a:custGeom>
          <a:noFill/>
          <a:ln w="28575">
            <a:solidFill>
              <a:srgbClr val="0000FF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" name="Arc 22"/>
          <p:cNvSpPr/>
          <p:nvPr/>
        </p:nvSpPr>
        <p:spPr bwMode="auto">
          <a:xfrm rot="10647592">
            <a:off x="6661719" y="1390651"/>
            <a:ext cx="1817687" cy="5159375"/>
          </a:xfrm>
          <a:custGeom>
            <a:avLst/>
            <a:gdLst>
              <a:gd name="T0" fmla="*/ 29466473 w 21600"/>
              <a:gd name="T1" fmla="*/ 0 h 42360"/>
              <a:gd name="T2" fmla="*/ 30557086 w 21600"/>
              <a:gd name="T3" fmla="*/ 628402984 h 42360"/>
              <a:gd name="T4" fmla="*/ 0 w 21600"/>
              <a:gd name="T5" fmla="*/ 314423956 h 4236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2360" fill="none" extrusionOk="0">
                <a:moveTo>
                  <a:pt x="4161" y="-1"/>
                </a:moveTo>
                <a:cubicBezTo>
                  <a:pt x="14292" y="1988"/>
                  <a:pt x="21600" y="10869"/>
                  <a:pt x="21600" y="21195"/>
                </a:cubicBezTo>
                <a:cubicBezTo>
                  <a:pt x="21600" y="31461"/>
                  <a:pt x="14374" y="40308"/>
                  <a:pt x="4314" y="42359"/>
                </a:cubicBezTo>
              </a:path>
              <a:path w="21600" h="42360" stroke="0" extrusionOk="0">
                <a:moveTo>
                  <a:pt x="4161" y="-1"/>
                </a:moveTo>
                <a:cubicBezTo>
                  <a:pt x="14292" y="1988"/>
                  <a:pt x="21600" y="10869"/>
                  <a:pt x="21600" y="21195"/>
                </a:cubicBezTo>
                <a:cubicBezTo>
                  <a:pt x="21600" y="31461"/>
                  <a:pt x="14374" y="40308"/>
                  <a:pt x="4314" y="42359"/>
                </a:cubicBezTo>
                <a:lnTo>
                  <a:pt x="0" y="21195"/>
                </a:lnTo>
                <a:lnTo>
                  <a:pt x="4161" y="-1"/>
                </a:lnTo>
                <a:close/>
              </a:path>
            </a:pathLst>
          </a:custGeom>
          <a:noFill/>
          <a:ln w="28575">
            <a:solidFill>
              <a:schemeClr val="tx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" name="Arc 23"/>
          <p:cNvSpPr/>
          <p:nvPr/>
        </p:nvSpPr>
        <p:spPr bwMode="auto">
          <a:xfrm rot="10643624">
            <a:off x="6910956" y="1660525"/>
            <a:ext cx="4244975" cy="4470400"/>
          </a:xfrm>
          <a:custGeom>
            <a:avLst/>
            <a:gdLst>
              <a:gd name="T0" fmla="*/ 443929463 w 21600"/>
              <a:gd name="T1" fmla="*/ 0 h 37097"/>
              <a:gd name="T2" fmla="*/ 410173264 w 21600"/>
              <a:gd name="T3" fmla="*/ 538708687 h 37097"/>
              <a:gd name="T4" fmla="*/ 0 w 21600"/>
              <a:gd name="T5" fmla="*/ 265571429 h 3709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37097" fill="none" extrusionOk="0">
                <a:moveTo>
                  <a:pt x="11493" y="0"/>
                </a:moveTo>
                <a:cubicBezTo>
                  <a:pt x="17783" y="3952"/>
                  <a:pt x="21600" y="10859"/>
                  <a:pt x="21600" y="18288"/>
                </a:cubicBezTo>
                <a:cubicBezTo>
                  <a:pt x="21600" y="26079"/>
                  <a:pt x="17404" y="33266"/>
                  <a:pt x="10619" y="37096"/>
                </a:cubicBezTo>
              </a:path>
              <a:path w="21600" h="37097" stroke="0" extrusionOk="0">
                <a:moveTo>
                  <a:pt x="11493" y="0"/>
                </a:moveTo>
                <a:cubicBezTo>
                  <a:pt x="17783" y="3952"/>
                  <a:pt x="21600" y="10859"/>
                  <a:pt x="21600" y="18288"/>
                </a:cubicBezTo>
                <a:cubicBezTo>
                  <a:pt x="21600" y="26079"/>
                  <a:pt x="17404" y="33266"/>
                  <a:pt x="10619" y="37096"/>
                </a:cubicBezTo>
                <a:lnTo>
                  <a:pt x="0" y="18288"/>
                </a:lnTo>
                <a:lnTo>
                  <a:pt x="11493" y="0"/>
                </a:lnTo>
                <a:close/>
              </a:path>
            </a:pathLst>
          </a:custGeom>
          <a:noFill/>
          <a:ln w="28575">
            <a:solidFill>
              <a:srgbClr val="0000FF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" name="Text Box 36"/>
          <p:cNvSpPr txBox="1">
            <a:spLocks noChangeArrowheads="1"/>
          </p:cNvSpPr>
          <p:nvPr/>
        </p:nvSpPr>
        <p:spPr bwMode="auto">
          <a:xfrm>
            <a:off x="4331268" y="3816351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>
                <a:solidFill>
                  <a:srgbClr val="003399"/>
                </a:solidFill>
                <a:latin typeface="Verdana" panose="020B0604030504040204" pitchFamily="34" charset="0"/>
              </a:rPr>
              <a:t>S</a:t>
            </a:r>
            <a:r>
              <a:rPr lang="en-US" altLang="vi-VN" baseline="-25000">
                <a:solidFill>
                  <a:srgbClr val="003399"/>
                </a:solidFill>
                <a:latin typeface="Verdana" panose="020B0604030504040204" pitchFamily="34" charset="0"/>
              </a:rPr>
              <a:t>1</a:t>
            </a:r>
            <a:endParaRPr lang="en-US" altLang="vi-VN">
              <a:solidFill>
                <a:srgbClr val="003399"/>
              </a:solidFill>
              <a:latin typeface="Verdana" panose="020B0604030504040204" pitchFamily="34" charset="0"/>
            </a:endParaRPr>
          </a:p>
        </p:txBody>
      </p:sp>
      <p:sp>
        <p:nvSpPr>
          <p:cNvPr id="91" name="Text Box 37"/>
          <p:cNvSpPr txBox="1">
            <a:spLocks noChangeArrowheads="1"/>
          </p:cNvSpPr>
          <p:nvPr/>
        </p:nvSpPr>
        <p:spPr bwMode="auto">
          <a:xfrm>
            <a:off x="7553893" y="3729038"/>
            <a:ext cx="685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>
                <a:solidFill>
                  <a:srgbClr val="003399"/>
                </a:solidFill>
                <a:latin typeface="Verdana" panose="020B0604030504040204" pitchFamily="34" charset="0"/>
              </a:rPr>
              <a:t>S</a:t>
            </a:r>
            <a:r>
              <a:rPr lang="en-US" altLang="vi-VN" baseline="-25000">
                <a:solidFill>
                  <a:srgbClr val="003399"/>
                </a:solidFill>
                <a:latin typeface="Verdana" panose="020B0604030504040204" pitchFamily="34" charset="0"/>
              </a:rPr>
              <a:t>2</a:t>
            </a:r>
            <a:endParaRPr lang="en-US" altLang="vi-VN">
              <a:solidFill>
                <a:srgbClr val="003399"/>
              </a:solidFill>
              <a:latin typeface="Verdana" panose="020B0604030504040204" pitchFamily="34" charset="0"/>
            </a:endParaRPr>
          </a:p>
        </p:txBody>
      </p:sp>
      <p:sp>
        <p:nvSpPr>
          <p:cNvPr id="92" name="Text Box 44"/>
          <p:cNvSpPr txBox="1">
            <a:spLocks noChangeArrowheads="1"/>
          </p:cNvSpPr>
          <p:nvPr/>
        </p:nvSpPr>
        <p:spPr bwMode="auto">
          <a:xfrm>
            <a:off x="1447801" y="5950804"/>
            <a:ext cx="1909497" cy="830997"/>
          </a:xfrm>
          <a:prstGeom prst="rect">
            <a:avLst/>
          </a:prstGeom>
          <a:noFill/>
          <a:ln w="28575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400" dirty="0" err="1">
                <a:latin typeface="Times New Roman" panose="02020603050405020304" pitchFamily="18" charset="0"/>
              </a:rPr>
              <a:t>Vân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giao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thoa</a:t>
            </a:r>
            <a:endParaRPr lang="en-US" altLang="vi-VN" sz="2400" dirty="0">
              <a:latin typeface="Times New Roman" panose="02020603050405020304" pitchFamily="18" charset="0"/>
            </a:endParaRPr>
          </a:p>
          <a:p>
            <a:pPr algn="ctr"/>
            <a:r>
              <a:rPr lang="en-US" altLang="vi-VN" sz="2400" dirty="0" err="1">
                <a:latin typeface="Times New Roman" panose="02020603050405020304" pitchFamily="18" charset="0"/>
              </a:rPr>
              <a:t>Đứng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yên</a:t>
            </a:r>
            <a:endParaRPr lang="en-US" altLang="vi-VN" sz="2400" dirty="0">
              <a:latin typeface="Times New Roman" panose="02020603050405020304" pitchFamily="18" charset="0"/>
            </a:endParaRPr>
          </a:p>
        </p:txBody>
      </p:sp>
      <p:sp>
        <p:nvSpPr>
          <p:cNvPr id="29" name="Text Box 44"/>
          <p:cNvSpPr txBox="1">
            <a:spLocks noChangeArrowheads="1"/>
          </p:cNvSpPr>
          <p:nvPr/>
        </p:nvSpPr>
        <p:spPr bwMode="auto">
          <a:xfrm>
            <a:off x="5622264" y="6400801"/>
            <a:ext cx="1960793" cy="461665"/>
          </a:xfrm>
          <a:prstGeom prst="rect">
            <a:avLst/>
          </a:prstGeom>
          <a:noFill/>
          <a:ln w="28575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2400" dirty="0" err="1">
                <a:latin typeface="Times New Roman" panose="02020603050405020304" pitchFamily="18" charset="0"/>
              </a:rPr>
              <a:t>Vân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trung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tâm</a:t>
            </a:r>
            <a:endParaRPr lang="en-US" altLang="vi-VN" sz="2400" dirty="0">
              <a:latin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>
            <a:stCxn id="69" idx="5"/>
            <a:endCxn id="76" idx="3"/>
          </p:cNvCxnSpPr>
          <p:nvPr/>
        </p:nvCxnSpPr>
        <p:spPr>
          <a:xfrm flipV="1">
            <a:off x="5070996" y="3971880"/>
            <a:ext cx="2221006" cy="52387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Box 44"/>
          <p:cNvSpPr txBox="1">
            <a:spLocks noChangeArrowheads="1"/>
          </p:cNvSpPr>
          <p:nvPr/>
        </p:nvSpPr>
        <p:spPr bwMode="auto">
          <a:xfrm>
            <a:off x="3500704" y="6103204"/>
            <a:ext cx="1909497" cy="830997"/>
          </a:xfrm>
          <a:prstGeom prst="rect">
            <a:avLst/>
          </a:prstGeom>
          <a:noFill/>
          <a:ln w="28575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400" dirty="0" err="1">
                <a:latin typeface="Times New Roman" panose="02020603050405020304" pitchFamily="18" charset="0"/>
              </a:rPr>
              <a:t>Vân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giao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thoa</a:t>
            </a:r>
            <a:endParaRPr lang="en-US" altLang="vi-VN" sz="2400" dirty="0">
              <a:latin typeface="Times New Roman" panose="02020603050405020304" pitchFamily="18" charset="0"/>
            </a:endParaRPr>
          </a:p>
          <a:p>
            <a:pPr algn="ctr"/>
            <a:r>
              <a:rPr lang="en-US" altLang="vi-VN" sz="2400" dirty="0" err="1">
                <a:latin typeface="Times New Roman" panose="02020603050405020304" pitchFamily="18" charset="0"/>
              </a:rPr>
              <a:t>Dd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cực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đại</a:t>
            </a:r>
            <a:endParaRPr lang="en-US" altLang="vi-VN" sz="2400" dirty="0">
              <a:latin typeface="Times New Roman" panose="02020603050405020304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-76200" y="65599"/>
            <a:ext cx="8603570" cy="541686"/>
            <a:chOff x="74035" y="2231322"/>
            <a:chExt cx="8550262" cy="756153"/>
          </a:xfrm>
        </p:grpSpPr>
        <p:grpSp>
          <p:nvGrpSpPr>
            <p:cNvPr id="33" name="Group 70"/>
            <p:cNvGrpSpPr/>
            <p:nvPr/>
          </p:nvGrpSpPr>
          <p:grpSpPr bwMode="auto">
            <a:xfrm>
              <a:off x="330533" y="2267004"/>
              <a:ext cx="8293764" cy="708275"/>
              <a:chOff x="587624" y="3377549"/>
              <a:chExt cx="4270901" cy="1364238"/>
            </a:xfrm>
          </p:grpSpPr>
          <p:pic>
            <p:nvPicPr>
              <p:cNvPr id="36" name="Picture 8" descr="empty-green-rectangl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4270901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9" descr="green-top-fade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4" name="TextBox 33"/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1026060"/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 lIns="109728" tIns="54864" rIns="109728" bIns="54864">
              <a:spAutoFit/>
            </a:bodyPr>
            <a:lstStyle>
              <a:lvl1pPr marL="287655" indent="-287655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5">
                <a:buClr>
                  <a:schemeClr val="tx2"/>
                </a:buClr>
                <a:buSzPct val="95000"/>
                <a:defRPr/>
              </a:pPr>
              <a:r>
                <a:rPr lang="en-US" sz="2800" i="1" dirty="0" err="1">
                  <a:cs typeface="Arial" panose="020B0604020202020204" pitchFamily="34" charset="0"/>
                </a:rPr>
                <a:t>Hiện</a:t>
              </a:r>
              <a:r>
                <a:rPr lang="en-US" sz="2800" i="1" dirty="0"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cs typeface="Arial" panose="020B0604020202020204" pitchFamily="34" charset="0"/>
                </a:rPr>
                <a:t>tượng</a:t>
              </a:r>
              <a:r>
                <a:rPr lang="en-US" sz="2800" i="1" dirty="0"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cs typeface="Arial" panose="020B0604020202020204" pitchFamily="34" charset="0"/>
                </a:rPr>
                <a:t>giao</a:t>
              </a:r>
              <a:r>
                <a:rPr lang="en-US" sz="2800" i="1" dirty="0"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cs typeface="Arial" panose="020B0604020202020204" pitchFamily="34" charset="0"/>
                </a:rPr>
                <a:t>thoa</a:t>
              </a:r>
              <a:r>
                <a:rPr lang="en-US" sz="2800" i="1" dirty="0"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cs typeface="Arial" panose="020B0604020202020204" pitchFamily="34" charset="0"/>
                </a:rPr>
                <a:t>của</a:t>
              </a:r>
              <a:r>
                <a:rPr lang="en-US" sz="2800" i="1" dirty="0"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cs typeface="Arial" panose="020B0604020202020204" pitchFamily="34" charset="0"/>
                </a:rPr>
                <a:t>hai</a:t>
              </a:r>
              <a:r>
                <a:rPr lang="en-US" sz="2800" i="1" dirty="0">
                  <a:cs typeface="Arial" panose="020B0604020202020204" pitchFamily="34" charset="0"/>
                </a:rPr>
                <a:t> song </a:t>
              </a:r>
              <a:r>
                <a:rPr lang="en-US" sz="2800" i="1" dirty="0" err="1">
                  <a:cs typeface="Arial" panose="020B0604020202020204" pitchFamily="34" charset="0"/>
                </a:rPr>
                <a:t>mặt</a:t>
              </a:r>
              <a:r>
                <a:rPr lang="en-US" sz="2800" i="1" dirty="0"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cs typeface="Arial" panose="020B0604020202020204" pitchFamily="34" charset="0"/>
                </a:rPr>
                <a:t>nước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bldLvl="0" animBg="1"/>
      <p:bldP spid="70" grpId="0" bldLvl="0" animBg="1"/>
      <p:bldP spid="70" grpId="1" bldLvl="0" animBg="1"/>
      <p:bldP spid="71" grpId="0" bldLvl="0" animBg="1"/>
      <p:bldP spid="71" grpId="1" bldLvl="0" animBg="1"/>
      <p:bldP spid="72" grpId="0" bldLvl="0" animBg="1"/>
      <p:bldP spid="72" grpId="1" bldLvl="0" animBg="1"/>
      <p:bldP spid="73" grpId="0" bldLvl="0" animBg="1"/>
      <p:bldP spid="73" grpId="1" bldLvl="0" animBg="1"/>
      <p:bldP spid="74" grpId="0" bldLvl="0" animBg="1"/>
      <p:bldP spid="74" grpId="1" bldLvl="0" animBg="1"/>
      <p:bldP spid="75" grpId="0" bldLvl="0" animBg="1"/>
      <p:bldP spid="75" grpId="1" bldLvl="0" animBg="1"/>
      <p:bldP spid="76" grpId="0" bldLvl="0" animBg="1"/>
      <p:bldP spid="77" grpId="0" bldLvl="0" animBg="1"/>
      <p:bldP spid="77" grpId="1" bldLvl="0" animBg="1"/>
      <p:bldP spid="78" grpId="0" bldLvl="0" animBg="1"/>
      <p:bldP spid="78" grpId="1" bldLvl="0" animBg="1"/>
      <p:bldP spid="79" grpId="0" bldLvl="0" animBg="1"/>
      <p:bldP spid="79" grpId="1" bldLvl="0" animBg="1"/>
      <p:bldP spid="80" grpId="0" bldLvl="0" animBg="1"/>
      <p:bldP spid="80" grpId="1" bldLvl="0" animBg="1"/>
      <p:bldP spid="81" grpId="0" bldLvl="0" animBg="1"/>
      <p:bldP spid="81" grpId="1" bldLvl="0" animBg="1"/>
      <p:bldP spid="82" grpId="0" bldLvl="0" animBg="1"/>
      <p:bldP spid="82" grpId="1" bldLvl="0" animBg="1"/>
      <p:bldP spid="83" grpId="0" bldLvl="0" animBg="1"/>
      <p:bldP spid="84" grpId="0" bldLvl="0" animBg="1"/>
      <p:bldP spid="85" grpId="0" bldLvl="0" animBg="1"/>
      <p:bldP spid="86" grpId="0" bldLvl="0" animBg="1"/>
      <p:bldP spid="87" grpId="0" bldLvl="0" animBg="1"/>
      <p:bldP spid="88" grpId="0" bldLvl="0" animBg="1"/>
      <p:bldP spid="89" grpId="0" bldLvl="0" animBg="1"/>
      <p:bldP spid="90" grpId="0" bldLvl="0" animBg="1"/>
      <p:bldP spid="91" grpId="0" bldLvl="0" animBg="1"/>
      <p:bldP spid="92" grpId="0" bldLvl="0" animBg="1"/>
      <p:bldP spid="29" grpId="0" bldLvl="0" animBg="1"/>
      <p:bldP spid="31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945</Words>
  <Application>Microsoft Office PowerPoint</Application>
  <PresentationFormat>Widescreen</PresentationFormat>
  <Paragraphs>116</Paragraphs>
  <Slides>27</Slides>
  <Notes>1</Notes>
  <HiddenSlides>0</HiddenSlides>
  <MMClips>6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Times New Roman</vt:lpstr>
      <vt:lpstr>Verdana</vt:lpstr>
      <vt:lpstr>VNI-Avo</vt:lpstr>
      <vt:lpstr>VNI-Times</vt:lpstr>
      <vt:lpstr>Office Theme</vt:lpstr>
      <vt:lpstr>MathType 6.0 Equation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Cao Van,Than</cp:lastModifiedBy>
  <cp:revision>33</cp:revision>
  <dcterms:created xsi:type="dcterms:W3CDTF">2007-10-27T08:09:00Z</dcterms:created>
  <dcterms:modified xsi:type="dcterms:W3CDTF">2024-05-09T06:57:57Z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D7CB4FBF7F0341849B56887735CB8C91_12</vt:lpwstr>
  </property>
  <property fmtid="{D5CDD505-2E9C-101B-9397-08002B2CF9AE}" pid="3" name="KSOProductBuildVer">
    <vt:lpwstr>1033-12.2.0.13306</vt:lpwstr>
  </property>
</Properties>
</file>