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4"/>
  </p:notesMasterIdLst>
  <p:sldIdLst>
    <p:sldId id="310" r:id="rId2"/>
    <p:sldId id="258" r:id="rId3"/>
    <p:sldId id="263" r:id="rId4"/>
    <p:sldId id="264" r:id="rId5"/>
    <p:sldId id="265" r:id="rId6"/>
    <p:sldId id="266" r:id="rId7"/>
    <p:sldId id="268" r:id="rId8"/>
    <p:sldId id="269" r:id="rId9"/>
    <p:sldId id="270" r:id="rId10"/>
    <p:sldId id="271" r:id="rId11"/>
    <p:sldId id="272" r:id="rId12"/>
    <p:sldId id="273" r:id="rId13"/>
    <p:sldId id="274" r:id="rId14"/>
    <p:sldId id="275"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7" r:id="rId30"/>
    <p:sldId id="292" r:id="rId31"/>
    <p:sldId id="293" r:id="rId32"/>
    <p:sldId id="311" r:id="rId33"/>
  </p:sldIdLst>
  <p:sldSz cx="12192000" cy="6858000"/>
  <p:notesSz cx="7315200" cy="9601200"/>
  <p:embeddedFontLst>
    <p:embeddedFont>
      <p:font typeface="Cambria" panose="02040503050406030204" pitchFamily="18" charset="0"/>
      <p:regular r:id="rId35"/>
      <p:bold r:id="rId36"/>
      <p:italic r:id="rId37"/>
      <p:boldItalic r:id="rId38"/>
    </p:embeddedFont>
    <p:embeddedFont>
      <p:font typeface="Palatino Linotype" panose="02040502050505030304" pitchFamily="18" charset="0"/>
      <p:regular r:id="rId39"/>
      <p:bold r:id="rId40"/>
      <p:italic r:id="rId41"/>
      <p:boldItalic r:id="rId42"/>
    </p:embeddedFont>
    <p:embeddedFont>
      <p:font typeface="Play" panose="020B0604020202020204" charset="0"/>
      <p:regular r:id="rId43"/>
      <p:bold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07418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2C0466-F193-805D-1B82-F527D7EA89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406EC3-EDA7-07B0-3981-88F4676FB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4DC77C-5D26-EA89-E9C1-22FF0C4961DB}"/>
              </a:ext>
            </a:extLst>
          </p:cNvPr>
          <p:cNvSpPr>
            <a:spLocks noGrp="1" noChangeArrowheads="1"/>
          </p:cNvSpPr>
          <p:nvPr>
            <p:ph type="sldNum" sz="quarter" idx="12"/>
          </p:nvPr>
        </p:nvSpPr>
        <p:spPr>
          <a:ln/>
        </p:spPr>
        <p:txBody>
          <a:bodyPr/>
          <a:lstStyle>
            <a:lvl1pPr>
              <a:defRPr/>
            </a:lvl1pPr>
          </a:lstStyle>
          <a:p>
            <a:fld id="{9D360E25-E075-47C8-A453-F3F5C2EFCD72}" type="slidenum">
              <a:rPr lang="en-US" altLang="en-US"/>
              <a:pPr/>
              <a:t>‹#›</a:t>
            </a:fld>
            <a:endParaRPr lang="en-US" altLang="en-US"/>
          </a:p>
        </p:txBody>
      </p:sp>
    </p:spTree>
    <p:extLst>
      <p:ext uri="{BB962C8B-B14F-4D97-AF65-F5344CB8AC3E}">
        <p14:creationId xmlns:p14="http://schemas.microsoft.com/office/powerpoint/2010/main" val="400458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5">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6.xml"/><Relationship Id="rId1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41.jpg"/><Relationship Id="rId12" Type="http://schemas.openxmlformats.org/officeDocument/2006/relationships/image" Target="../media/image43.jpg"/><Relationship Id="rId17" Type="http://schemas.openxmlformats.org/officeDocument/2006/relationships/image" Target="../media/image45.jpg"/><Relationship Id="rId2" Type="http://schemas.openxmlformats.org/officeDocument/2006/relationships/notesSlide" Target="../notesSlides/notesSlide21.xml"/><Relationship Id="rId16" Type="http://schemas.openxmlformats.org/officeDocument/2006/relationships/slide" Target="slide28.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5.xml"/><Relationship Id="rId5" Type="http://schemas.openxmlformats.org/officeDocument/2006/relationships/slide" Target="slide23.xml"/><Relationship Id="rId15" Type="http://schemas.openxmlformats.org/officeDocument/2006/relationships/slide" Target="slide27.xml"/><Relationship Id="rId10" Type="http://schemas.openxmlformats.org/officeDocument/2006/relationships/image" Target="../media/image42.jpg"/><Relationship Id="rId19"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slide" Target="slide6.xml"/><Relationship Id="rId1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audio" Target="file:///D:\CH&#7910;%20NHI&#7878;M\MUSIC\ngoi%20lai%20ben%20%20nhau.mp3" TargetMode="External"/><Relationship Id="rId5" Type="http://schemas.openxmlformats.org/officeDocument/2006/relationships/image" Target="../media/image51.png"/><Relationship Id="rId4" Type="http://schemas.openxmlformats.org/officeDocument/2006/relationships/image" Target="../media/image50.gi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FIREW1">
            <a:extLst>
              <a:ext uri="{FF2B5EF4-FFF2-40B4-BE49-F238E27FC236}">
                <a16:creationId xmlns:a16="http://schemas.microsoft.com/office/drawing/2014/main" id="{E483F17D-A9D1-D96C-6B0B-4EFF92EF72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657600"/>
            <a:ext cx="502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SPARKLES">
            <a:extLst>
              <a:ext uri="{FF2B5EF4-FFF2-40B4-BE49-F238E27FC236}">
                <a16:creationId xmlns:a16="http://schemas.microsoft.com/office/drawing/2014/main" id="{AE332F64-5EDB-2CC7-7BB5-3FB1E7C08D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73400" y="2514602"/>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9" descr="SPARKLES">
            <a:extLst>
              <a:ext uri="{FF2B5EF4-FFF2-40B4-BE49-F238E27FC236}">
                <a16:creationId xmlns:a16="http://schemas.microsoft.com/office/drawing/2014/main" id="{77E1C018-543A-777C-5F0A-C8103C5908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63800" y="4724402"/>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3" descr="Vista Long Hot Summer">
            <a:extLst>
              <a:ext uri="{FF2B5EF4-FFF2-40B4-BE49-F238E27FC236}">
                <a16:creationId xmlns:a16="http://schemas.microsoft.com/office/drawing/2014/main" id="{F2009904-889D-DC60-EF4B-78DE72A95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6" descr="SPARKLES">
            <a:extLst>
              <a:ext uri="{FF2B5EF4-FFF2-40B4-BE49-F238E27FC236}">
                <a16:creationId xmlns:a16="http://schemas.microsoft.com/office/drawing/2014/main" id="{D76C8B43-AEFD-1536-D2D4-D304BC170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2"/>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7" descr="SPARKLES">
            <a:extLst>
              <a:ext uri="{FF2B5EF4-FFF2-40B4-BE49-F238E27FC236}">
                <a16:creationId xmlns:a16="http://schemas.microsoft.com/office/drawing/2014/main" id="{32EF5B15-54DC-B6F0-BBAC-3BBB733483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3505202"/>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8" descr="FIREW1">
            <a:extLst>
              <a:ext uri="{FF2B5EF4-FFF2-40B4-BE49-F238E27FC236}">
                <a16:creationId xmlns:a16="http://schemas.microsoft.com/office/drawing/2014/main" id="{E83A9FF2-D052-B8E4-92DD-7752104219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3124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9" descr="SPARKLES">
            <a:extLst>
              <a:ext uri="{FF2B5EF4-FFF2-40B4-BE49-F238E27FC236}">
                <a16:creationId xmlns:a16="http://schemas.microsoft.com/office/drawing/2014/main" id="{B80630CF-F630-C72C-6FD1-22C89EEDEB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2" y="4953002"/>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0" descr="SPARKLES">
            <a:extLst>
              <a:ext uri="{FF2B5EF4-FFF2-40B4-BE49-F238E27FC236}">
                <a16:creationId xmlns:a16="http://schemas.microsoft.com/office/drawing/2014/main" id="{E89B6120-7347-40EA-7900-E9D2D92DD9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2" y="1676402"/>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81" descr="SPARKLES">
            <a:extLst>
              <a:ext uri="{FF2B5EF4-FFF2-40B4-BE49-F238E27FC236}">
                <a16:creationId xmlns:a16="http://schemas.microsoft.com/office/drawing/2014/main" id="{6E05B22D-99A1-821B-E776-91E22FE882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2" y="3810002"/>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84">
            <a:extLst>
              <a:ext uri="{FF2B5EF4-FFF2-40B4-BE49-F238E27FC236}">
                <a16:creationId xmlns:a16="http://schemas.microsoft.com/office/drawing/2014/main" id="{394A82EC-E905-CD3F-16B4-63AFA4F47E1A}"/>
              </a:ext>
            </a:extLst>
          </p:cNvPr>
          <p:cNvGrpSpPr>
            <a:grpSpLocks/>
          </p:cNvGrpSpPr>
          <p:nvPr/>
        </p:nvGrpSpPr>
        <p:grpSpPr bwMode="auto">
          <a:xfrm>
            <a:off x="1828801" y="2"/>
            <a:ext cx="946151" cy="1857375"/>
            <a:chOff x="144" y="2132"/>
            <a:chExt cx="1089" cy="1537"/>
          </a:xfrm>
        </p:grpSpPr>
        <p:pic>
          <p:nvPicPr>
            <p:cNvPr id="2071" name="Picture 85" descr="hoa van trang tri">
              <a:extLst>
                <a:ext uri="{FF2B5EF4-FFF2-40B4-BE49-F238E27FC236}">
                  <a16:creationId xmlns:a16="http://schemas.microsoft.com/office/drawing/2014/main" id="{EAF732A1-F421-F19A-F8DD-5ADDB9139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387"/>
              <a:ext cx="108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86" descr="Logo-BG&amp;DDT">
              <a:extLst>
                <a:ext uri="{FF2B5EF4-FFF2-40B4-BE49-F238E27FC236}">
                  <a16:creationId xmlns:a16="http://schemas.microsoft.com/office/drawing/2014/main" id="{4E00EA24-24BB-6B09-E54D-88E54FC9D8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 y="3004"/>
              <a:ext cx="49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7" descr="feu2">
              <a:extLst>
                <a:ext uri="{FF2B5EF4-FFF2-40B4-BE49-F238E27FC236}">
                  <a16:creationId xmlns:a16="http://schemas.microsoft.com/office/drawing/2014/main" id="{4FBCDC59-55E1-CBD8-91D1-71F85E282E9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2" y="2132"/>
              <a:ext cx="35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1" name="AutoShape 89">
            <a:extLst>
              <a:ext uri="{FF2B5EF4-FFF2-40B4-BE49-F238E27FC236}">
                <a16:creationId xmlns:a16="http://schemas.microsoft.com/office/drawing/2014/main" id="{D1FC3D25-97A3-384A-2E8E-D22C0EAABEC5}"/>
              </a:ext>
            </a:extLst>
          </p:cNvPr>
          <p:cNvSpPr>
            <a:spLocks noChangeArrowheads="1"/>
          </p:cNvSpPr>
          <p:nvPr/>
        </p:nvSpPr>
        <p:spPr bwMode="auto">
          <a:xfrm>
            <a:off x="3581400" y="2895600"/>
            <a:ext cx="5181600" cy="762000"/>
          </a:xfrm>
          <a:prstGeom prst="flowChartAlternateProcess">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a:latin typeface="Arial" panose="020B0604020202020204" pitchFamily="34" charset="0"/>
            </a:endParaRPr>
          </a:p>
        </p:txBody>
      </p:sp>
      <p:sp>
        <p:nvSpPr>
          <p:cNvPr id="35931" name="WordArt 91">
            <a:extLst>
              <a:ext uri="{FF2B5EF4-FFF2-40B4-BE49-F238E27FC236}">
                <a16:creationId xmlns:a16="http://schemas.microsoft.com/office/drawing/2014/main" id="{70FFD156-E198-C79A-705E-4A35746AD43B}"/>
              </a:ext>
            </a:extLst>
          </p:cNvPr>
          <p:cNvSpPr>
            <a:spLocks noChangeArrowheads="1" noChangeShapeType="1" noTextEdit="1"/>
          </p:cNvSpPr>
          <p:nvPr/>
        </p:nvSpPr>
        <p:spPr bwMode="auto">
          <a:xfrm>
            <a:off x="2647953" y="1371600"/>
            <a:ext cx="6919913" cy="8229600"/>
          </a:xfrm>
          <a:prstGeom prst="rect">
            <a:avLst/>
          </a:prstGeom>
        </p:spPr>
        <p:txBody>
          <a:bodyPr spcFirstLastPara="1" wrap="none" fromWordArt="1">
            <a:prstTxWarp prst="textArchUp">
              <a:avLst>
                <a:gd name="adj" fmla="val 12073969"/>
              </a:avLst>
            </a:prstTxWarp>
          </a:bodyPr>
          <a:lstStyle/>
          <a:p>
            <a:pPr algn="ctr"/>
            <a:r>
              <a:rPr lang="en-US" sz="36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 MỪNG QUÝ THẦY CÔ ĐẾN DỰ GIỜ</a:t>
            </a:r>
          </a:p>
        </p:txBody>
      </p:sp>
      <p:pic>
        <p:nvPicPr>
          <p:cNvPr id="2065" name="Picture 93" descr="WELCOME1">
            <a:extLst>
              <a:ext uri="{FF2B5EF4-FFF2-40B4-BE49-F238E27FC236}">
                <a16:creationId xmlns:a16="http://schemas.microsoft.com/office/drawing/2014/main" id="{535F32CF-15B4-6ECF-8630-C577C67DA84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013" y="6359526"/>
            <a:ext cx="838200" cy="42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6" name="Group 95">
            <a:extLst>
              <a:ext uri="{FF2B5EF4-FFF2-40B4-BE49-F238E27FC236}">
                <a16:creationId xmlns:a16="http://schemas.microsoft.com/office/drawing/2014/main" id="{A5CC0D87-76F9-A60E-C23F-BF6EEC789638}"/>
              </a:ext>
            </a:extLst>
          </p:cNvPr>
          <p:cNvGrpSpPr>
            <a:grpSpLocks/>
          </p:cNvGrpSpPr>
          <p:nvPr/>
        </p:nvGrpSpPr>
        <p:grpSpPr bwMode="auto">
          <a:xfrm>
            <a:off x="1524001" y="19050"/>
            <a:ext cx="9124951" cy="6838951"/>
            <a:chOff x="0" y="0"/>
            <a:chExt cx="5760" cy="4320"/>
          </a:xfrm>
        </p:grpSpPr>
        <p:pic>
          <p:nvPicPr>
            <p:cNvPr id="2067" name="Picture 96" descr="bluline[1]">
              <a:extLst>
                <a:ext uri="{FF2B5EF4-FFF2-40B4-BE49-F238E27FC236}">
                  <a16:creationId xmlns:a16="http://schemas.microsoft.com/office/drawing/2014/main" id="{AE731E78-6B70-2FB9-E279-59E3B15AE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97" descr="bluline[1]">
              <a:extLst>
                <a:ext uri="{FF2B5EF4-FFF2-40B4-BE49-F238E27FC236}">
                  <a16:creationId xmlns:a16="http://schemas.microsoft.com/office/drawing/2014/main" id="{0774BF45-57CE-7796-764A-E684A3D3E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8" descr="bluline[1]">
              <a:extLst>
                <a:ext uri="{FF2B5EF4-FFF2-40B4-BE49-F238E27FC236}">
                  <a16:creationId xmlns:a16="http://schemas.microsoft.com/office/drawing/2014/main" id="{CFB3332E-AC5C-86AA-B9ED-420DE5EC50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9" descr="bluline[1]">
              <a:extLst>
                <a:ext uri="{FF2B5EF4-FFF2-40B4-BE49-F238E27FC236}">
                  <a16:creationId xmlns:a16="http://schemas.microsoft.com/office/drawing/2014/main" id="{BAB1F6AD-E4A8-B7A7-C4E3-42B38B7FC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afterEffect">
                                  <p:stCondLst>
                                    <p:cond delay="0"/>
                                  </p:stCondLst>
                                  <p:childTnLst>
                                    <p:set>
                                      <p:cBhvr>
                                        <p:cTn id="6" dur="1" fill="hold">
                                          <p:stCondLst>
                                            <p:cond delay="0"/>
                                          </p:stCondLst>
                                        </p:cTn>
                                        <p:tgtEl>
                                          <p:spTgt spid="35931"/>
                                        </p:tgtEl>
                                        <p:attrNameLst>
                                          <p:attrName>style.visibility</p:attrName>
                                        </p:attrNameLst>
                                      </p:cBhvr>
                                      <p:to>
                                        <p:strVal val="visible"/>
                                      </p:to>
                                    </p:set>
                                    <p:animEffect transition="in" filter="wedge">
                                      <p:cBhvr>
                                        <p:cTn id="7" dur="3000"/>
                                        <p:tgtEl>
                                          <p:spTgt spid="3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1447800" y="4876800"/>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4419600" y="5334000"/>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2</a:t>
              </a:r>
              <a:endParaRPr/>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dirty="0" err="1">
                <a:solidFill>
                  <a:schemeClr val="lt1"/>
                </a:solidFill>
                <a:latin typeface="Arial"/>
                <a:ea typeface="Arial"/>
                <a:cs typeface="Arial"/>
                <a:sym typeface="Arial"/>
              </a:rPr>
              <a:t>Tần</a:t>
            </a:r>
            <a:r>
              <a:rPr lang="en-US" sz="2800" b="1" dirty="0">
                <a:solidFill>
                  <a:schemeClr val="lt1"/>
                </a:solidFill>
                <a:latin typeface="Arial"/>
                <a:ea typeface="Arial"/>
                <a:cs typeface="Arial"/>
                <a:sym typeface="Arial"/>
              </a:rPr>
              <a:t> </a:t>
            </a:r>
            <a:r>
              <a:rPr lang="en-US" sz="2800" b="1" dirty="0" err="1">
                <a:solidFill>
                  <a:schemeClr val="lt1"/>
                </a:solidFill>
                <a:latin typeface="Arial"/>
                <a:ea typeface="Arial"/>
                <a:cs typeface="Arial"/>
                <a:sym typeface="Arial"/>
              </a:rPr>
              <a:t>số</a:t>
            </a:r>
            <a:r>
              <a:rPr lang="en-US" sz="2800" b="1" dirty="0">
                <a:solidFill>
                  <a:schemeClr val="lt1"/>
                </a:solidFill>
                <a:latin typeface="Arial"/>
                <a:ea typeface="Arial"/>
                <a:cs typeface="Arial"/>
                <a:sym typeface="Arial"/>
              </a:rPr>
              <a:t> (f)</a:t>
            </a:r>
            <a:endParaRPr dirty="0"/>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Arial"/>
                <a:ea typeface="Arial"/>
                <a:cs typeface="Arial"/>
                <a:sym typeface="Arial"/>
              </a:rPr>
              <a:t>Đại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lượng</a:t>
            </a:r>
            <a:endParaRPr sz="2800" dirty="0">
              <a:solidFill>
                <a:schemeClr val="dk1"/>
              </a:solidFill>
              <a:latin typeface="Arial"/>
              <a:ea typeface="Arial"/>
              <a:cs typeface="Arial"/>
              <a:sym typeface="Arial"/>
            </a:endParaRPr>
          </a:p>
          <a:p>
            <a:pPr marL="0" marR="0" lvl="0" indent="0" algn="just" rtl="0">
              <a:spcBef>
                <a:spcPts val="0"/>
              </a:spcBef>
              <a:spcAft>
                <a:spcPts val="0"/>
              </a:spcAft>
              <a:buNone/>
            </a:pPr>
            <a:endParaRPr sz="2800" dirty="0">
              <a:solidFill>
                <a:schemeClr val="dk1"/>
              </a:solidFill>
              <a:latin typeface="Arial"/>
              <a:ea typeface="Arial"/>
              <a:cs typeface="Arial"/>
              <a:sym typeface="Arial"/>
            </a:endParaRPr>
          </a:p>
          <a:p>
            <a:pPr marL="0" marR="0" lvl="0" indent="0" algn="just" rtl="0">
              <a:spcBef>
                <a:spcPts val="0"/>
              </a:spcBef>
              <a:spcAft>
                <a:spcPts val="0"/>
              </a:spcAft>
              <a:buNone/>
            </a:pPr>
            <a:endParaRPr sz="2800" dirty="0">
              <a:solidFill>
                <a:schemeClr val="dk1"/>
              </a:solidFill>
              <a:latin typeface="Arial"/>
              <a:ea typeface="Arial"/>
              <a:cs typeface="Arial"/>
              <a:sym typeface="Arial"/>
            </a:endParaRPr>
          </a:p>
          <a:p>
            <a:pPr marL="0" marR="0" lvl="0" indent="0" algn="just" rtl="0">
              <a:spcBef>
                <a:spcPts val="0"/>
              </a:spcBef>
              <a:spcAft>
                <a:spcPts val="0"/>
              </a:spcAft>
              <a:buNone/>
            </a:pP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gọi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tần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sóng</a:t>
            </a:r>
            <a:r>
              <a:rPr lang="en-US" sz="2800" dirty="0">
                <a:solidFill>
                  <a:schemeClr val="dk1"/>
                </a:solidFill>
                <a:latin typeface="Arial"/>
                <a:ea typeface="Arial"/>
                <a:cs typeface="Arial"/>
                <a:sym typeface="Arial"/>
              </a:rPr>
              <a:t>. </a:t>
            </a:r>
            <a:endParaRPr dirty="0"/>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67"/>
                                        </p:tgtEl>
                                        <p:attrNameLst>
                                          <p:attrName>style.visibility</p:attrName>
                                        </p:attrNameLst>
                                      </p:cBhvr>
                                      <p:to>
                                        <p:strVal val="visible"/>
                                      </p:to>
                                    </p:set>
                                    <p:anim calcmode="lin" valueType="num">
                                      <p:cBhvr additive="base">
                                        <p:cTn id="12" dur="500"/>
                                        <p:tgtEl>
                                          <p:spTgt spid="1267"/>
                                        </p:tgtEl>
                                        <p:attrNameLst>
                                          <p:attrName>ppt_w</p:attrName>
                                        </p:attrNameLst>
                                      </p:cBhvr>
                                      <p:tavLst>
                                        <p:tav tm="0">
                                          <p:val>
                                            <p:strVal val="0"/>
                                          </p:val>
                                        </p:tav>
                                        <p:tav tm="100000">
                                          <p:val>
                                            <p:strVal val="#ppt_w"/>
                                          </p:val>
                                        </p:tav>
                                      </p:tavLst>
                                    </p:anim>
                                    <p:anim calcmode="lin" valueType="num">
                                      <p:cBhvr additive="base">
                                        <p:cTn id="13" dur="500"/>
                                        <p:tgtEl>
                                          <p:spTgt spid="1267"/>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68"/>
                                        </p:tgtEl>
                                        <p:attrNameLst>
                                          <p:attrName>style.visibility</p:attrName>
                                        </p:attrNameLst>
                                      </p:cBhvr>
                                      <p:to>
                                        <p:strVal val="visible"/>
                                      </p:to>
                                    </p:set>
                                    <p:animEffect transition="in" filter="fade">
                                      <p:cBhvr>
                                        <p:cTn id="18" dur="500"/>
                                        <p:tgtEl>
                                          <p:spTgt spid="12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70"/>
                                        </p:tgtEl>
                                        <p:attrNameLst>
                                          <p:attrName>style.visibility</p:attrName>
                                        </p:attrNameLst>
                                      </p:cBhvr>
                                      <p:to>
                                        <p:strVal val="visible"/>
                                      </p:to>
                                    </p:set>
                                    <p:animEffect transition="in" filter="fade">
                                      <p:cBhvr>
                                        <p:cTn id="23"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420804"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rtl="0">
              <a:spcBef>
                <a:spcPts val="0"/>
              </a:spcBef>
              <a:spcAft>
                <a:spcPts val="0"/>
              </a:spcAft>
              <a:buNone/>
            </a:pPr>
            <a:r>
              <a:rPr lang="en-US" sz="2800" dirty="0">
                <a:solidFill>
                  <a:schemeClr val="dk1"/>
                </a:solidFill>
                <a:latin typeface="Times New Roman"/>
                <a:ea typeface="Times New Roman"/>
                <a:cs typeface="Times New Roman"/>
                <a:sym typeface="Times New Roman"/>
              </a:rPr>
              <a:t>Khi </a:t>
            </a:r>
            <a:r>
              <a:rPr lang="en-US" sz="2800" dirty="0" err="1">
                <a:solidFill>
                  <a:schemeClr val="dk1"/>
                </a:solidFill>
                <a:latin typeface="Times New Roman"/>
                <a:ea typeface="Times New Roman"/>
                <a:cs typeface="Times New Roman"/>
                <a:sym typeface="Times New Roman"/>
              </a:rPr>
              <a:t>truyền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từ</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môi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trường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này</a:t>
            </a:r>
            <a:r>
              <a:rPr lang="en-US" sz="2800" dirty="0">
                <a:solidFill>
                  <a:schemeClr val="dk1"/>
                </a:solidFill>
                <a:latin typeface="Times New Roman"/>
                <a:ea typeface="Times New Roman"/>
                <a:cs typeface="Times New Roman"/>
                <a:sym typeface="Times New Roman"/>
              </a:rPr>
              <a:t> sang </a:t>
            </a:r>
            <a:r>
              <a:rPr lang="en-US" sz="2800" dirty="0" err="1">
                <a:solidFill>
                  <a:schemeClr val="dk1"/>
                </a:solidFill>
                <a:latin typeface="Times New Roman"/>
                <a:ea typeface="Times New Roman"/>
                <a:cs typeface="Times New Roman"/>
                <a:sym typeface="Times New Roman"/>
              </a:rPr>
              <a:t>môi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trường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khác</a:t>
            </a:r>
            <a:r>
              <a:rPr lang="en-US" sz="2800" dirty="0">
                <a:solidFill>
                  <a:schemeClr val="dk1"/>
                </a:solidFill>
                <a:latin typeface="Times New Roman"/>
                <a:ea typeface="Times New Roman"/>
                <a:cs typeface="Times New Roman"/>
                <a:sym typeface="Times New Roman"/>
              </a:rPr>
              <a:t> </a:t>
            </a:r>
            <a:br>
              <a:rPr lang="en-US" sz="2800" dirty="0">
                <a:solidFill>
                  <a:schemeClr val="dk1"/>
                </a:solidFill>
                <a:latin typeface="Times New Roman"/>
                <a:ea typeface="Times New Roman"/>
                <a:cs typeface="Times New Roman"/>
                <a:sym typeface="Times New Roman"/>
              </a:rPr>
            </a:br>
            <a:r>
              <a:rPr lang="en-US" sz="2800" dirty="0" err="1">
                <a:solidFill>
                  <a:schemeClr val="dk1"/>
                </a:solidFill>
                <a:latin typeface="Times New Roman"/>
                <a:ea typeface="Times New Roman"/>
                <a:cs typeface="Times New Roman"/>
                <a:sym typeface="Times New Roman"/>
              </a:rPr>
              <a:t>thì</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tần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số</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không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đổi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vận</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tốc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và</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bước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sóng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thay</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đổi</a:t>
            </a:r>
            <a:endParaRPr sz="2800" dirty="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6"/>
                                        </p:tgtEl>
                                        <p:attrNameLst>
                                          <p:attrName>style.visibility</p:attrName>
                                        </p:attrNameLst>
                                      </p:cBhvr>
                                      <p:to>
                                        <p:strVal val="visible"/>
                                      </p:to>
                                    </p:set>
                                    <p:animEffect transition="in" filter="fade">
                                      <p:cBhvr>
                                        <p:cTn id="7" dur="500"/>
                                        <p:tgtEl>
                                          <p:spTgt spid="1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2"/>
                                        </p:tgtEl>
                                        <p:attrNameLst>
                                          <p:attrName>style.visibility</p:attrName>
                                        </p:attrNameLst>
                                      </p:cBhvr>
                                      <p:to>
                                        <p:strVal val="visible"/>
                                      </p:to>
                                    </p:set>
                                    <p:animEffect transition="in" filter="fade">
                                      <p:cBhvr>
                                        <p:cTn id="12" dur="500"/>
                                        <p:tgtEl>
                                          <p:spTgt spid="13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8"/>
                                        </p:tgtEl>
                                        <p:attrNameLst>
                                          <p:attrName>style.visibility</p:attrName>
                                        </p:attrNameLst>
                                      </p:cBhvr>
                                      <p:to>
                                        <p:strVal val="visible"/>
                                      </p:to>
                                    </p:set>
                                    <p:animEffect transition="in" filter="fade">
                                      <p:cBhvr>
                                        <p:cTn id="17" dur="500"/>
                                        <p:tgtEl>
                                          <p:spTgt spid="12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2"/>
                                        </p:tgtEl>
                                        <p:attrNameLst>
                                          <p:attrName>style.visibility</p:attrName>
                                        </p:attrNameLst>
                                      </p:cBhvr>
                                      <p:to>
                                        <p:strVal val="visible"/>
                                      </p:to>
                                    </p:set>
                                    <p:animEffect transition="in" filter="fade">
                                      <p:cBhvr>
                                        <p:cTn id="22" dur="1822"/>
                                        <p:tgtEl>
                                          <p:spTgt spid="13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311"/>
                                        </p:tgtEl>
                                        <p:attrNameLst>
                                          <p:attrName>ppt_y</p:attrName>
                                        </p:attrNameLst>
                                      </p:cBhvr>
                                      <p:tavLst>
                                        <p:tav tm="0">
                                          <p:val>
                                            <p:strVal val="#ppt_y"/>
                                          </p:val>
                                        </p:tav>
                                        <p:tav tm="100000">
                                          <p:val>
                                            <p:strVal val="#ppt_y+1"/>
                                          </p:val>
                                        </p:tav>
                                      </p:tavLst>
                                    </p:anim>
                                    <p:set>
                                      <p:cBhvr>
                                        <p:cTn id="27" dur="1" fill="hold">
                                          <p:stCondLst>
                                            <p:cond delay="500"/>
                                          </p:stCondLst>
                                        </p:cTn>
                                        <p:tgtEl>
                                          <p:spTgt spid="13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13"/>
                                        </p:tgtEl>
                                        <p:attrNameLst>
                                          <p:attrName>style.visibility</p:attrName>
                                        </p:attrNameLst>
                                      </p:cBhvr>
                                      <p:to>
                                        <p:strVal val="visible"/>
                                      </p:to>
                                    </p:set>
                                    <p:anim calcmode="lin" valueType="num">
                                      <p:cBhvr additive="base">
                                        <p:cTn id="32" dur="500" fill="hold"/>
                                        <p:tgtEl>
                                          <p:spTgt spid="1313"/>
                                        </p:tgtEl>
                                        <p:attrNameLst>
                                          <p:attrName>ppt_x</p:attrName>
                                        </p:attrNameLst>
                                      </p:cBhvr>
                                      <p:tavLst>
                                        <p:tav tm="0">
                                          <p:val>
                                            <p:strVal val="#ppt_x"/>
                                          </p:val>
                                        </p:tav>
                                        <p:tav tm="100000">
                                          <p:val>
                                            <p:strVal val="#ppt_x"/>
                                          </p:val>
                                        </p:tav>
                                      </p:tavLst>
                                    </p:anim>
                                    <p:anim calcmode="lin" valueType="num">
                                      <p:cBhvr additive="base">
                                        <p:cTn id="33" dur="500" fill="hold"/>
                                        <p:tgtEl>
                                          <p:spTgt spid="1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dirty="0">
                <a:solidFill>
                  <a:schemeClr val="dk1"/>
                </a:solidFill>
                <a:latin typeface="Arial"/>
                <a:ea typeface="Arial"/>
                <a:cs typeface="Arial"/>
                <a:sym typeface="Arial"/>
              </a:rPr>
              <a:t>A. </a:t>
            </a:r>
            <a:r>
              <a:rPr lang="en-US" sz="3200" dirty="0" err="1">
                <a:solidFill>
                  <a:schemeClr val="dk1"/>
                </a:solidFill>
                <a:latin typeface="Arial"/>
                <a:ea typeface="Arial"/>
                <a:cs typeface="Arial"/>
                <a:sym typeface="Arial"/>
              </a:rPr>
              <a:t>Rắn</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khí</a:t>
            </a:r>
            <a:r>
              <a:rPr lang="en-US" sz="3200" dirty="0">
                <a:solidFill>
                  <a:schemeClr val="dk1"/>
                </a:solidFill>
                <a:latin typeface="Arial"/>
                <a:ea typeface="Arial"/>
                <a:cs typeface="Arial"/>
                <a:sym typeface="Arial"/>
              </a:rPr>
              <a:t> </a:t>
            </a:r>
            <a:r>
              <a:rPr lang="en-US" sz="3200" dirty="0" err="1">
                <a:solidFill>
                  <a:schemeClr val="dk1"/>
                </a:solidFill>
              </a:rPr>
              <a:t>v</a:t>
            </a:r>
            <a:r>
              <a:rPr lang="en-US" sz="3200" dirty="0" err="1">
                <a:solidFill>
                  <a:schemeClr val="dk1"/>
                </a:solidFill>
                <a:latin typeface="Arial"/>
                <a:ea typeface="Arial"/>
                <a:cs typeface="Arial"/>
                <a:sym typeface="Arial"/>
              </a:rPr>
              <a:t>à</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lỏng</a:t>
            </a:r>
            <a:r>
              <a:rPr lang="en-US" sz="3200" dirty="0">
                <a:solidFill>
                  <a:schemeClr val="dk1"/>
                </a:solidFill>
                <a:latin typeface="Arial"/>
                <a:ea typeface="Arial"/>
                <a:cs typeface="Arial"/>
                <a:sym typeface="Arial"/>
              </a:rPr>
              <a:t>.</a:t>
            </a:r>
            <a:br>
              <a:rPr lang="en-US" sz="3200" dirty="0">
                <a:solidFill>
                  <a:schemeClr val="dk1"/>
                </a:solidFill>
                <a:latin typeface="Arial"/>
                <a:ea typeface="Arial"/>
                <a:cs typeface="Arial"/>
                <a:sym typeface="Arial"/>
              </a:rPr>
            </a:br>
            <a:r>
              <a:rPr lang="en-US" sz="3200" b="1" dirty="0">
                <a:solidFill>
                  <a:schemeClr val="dk1"/>
                </a:solidFill>
                <a:latin typeface="Arial"/>
                <a:ea typeface="Arial"/>
                <a:cs typeface="Arial"/>
                <a:sym typeface="Arial"/>
              </a:rPr>
              <a:t>B. </a:t>
            </a:r>
            <a:r>
              <a:rPr lang="en-US" sz="3200" dirty="0" err="1">
                <a:solidFill>
                  <a:schemeClr val="dk1"/>
                </a:solidFill>
                <a:latin typeface="Arial"/>
                <a:ea typeface="Arial"/>
                <a:cs typeface="Arial"/>
                <a:sym typeface="Arial"/>
              </a:rPr>
              <a:t>Khí</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lỏng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và</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rắn</a:t>
            </a:r>
            <a:r>
              <a:rPr lang="en-US" sz="3200" dirty="0">
                <a:solidFill>
                  <a:schemeClr val="dk1"/>
                </a:solidFill>
                <a:latin typeface="Arial"/>
                <a:ea typeface="Arial"/>
                <a:cs typeface="Arial"/>
                <a:sym typeface="Arial"/>
              </a:rPr>
              <a:t>.</a:t>
            </a:r>
            <a:endParaRPr sz="3200" dirty="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dirty="0">
                <a:solidFill>
                  <a:schemeClr val="dk1"/>
                </a:solidFill>
                <a:latin typeface="Arial"/>
                <a:ea typeface="Arial"/>
                <a:cs typeface="Arial"/>
                <a:sym typeface="Arial"/>
              </a:rPr>
              <a:t>C. </a:t>
            </a:r>
            <a:r>
              <a:rPr lang="en-US" sz="3200" dirty="0" err="1">
                <a:solidFill>
                  <a:schemeClr val="dk1"/>
                </a:solidFill>
                <a:latin typeface="Arial"/>
                <a:ea typeface="Arial"/>
                <a:cs typeface="Arial"/>
                <a:sym typeface="Arial"/>
              </a:rPr>
              <a:t>Rắn</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lỏng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và</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khí</a:t>
            </a:r>
            <a:r>
              <a:rPr lang="en-US" sz="3200" dirty="0">
                <a:solidFill>
                  <a:schemeClr val="dk1"/>
                </a:solidFill>
                <a:latin typeface="Arial"/>
                <a:ea typeface="Arial"/>
                <a:cs typeface="Arial"/>
                <a:sym typeface="Arial"/>
              </a:rPr>
              <a:t>.</a:t>
            </a:r>
            <a:br>
              <a:rPr lang="en-US" sz="3200" dirty="0">
                <a:solidFill>
                  <a:schemeClr val="dk1"/>
                </a:solidFill>
                <a:latin typeface="Arial"/>
                <a:ea typeface="Arial"/>
                <a:cs typeface="Arial"/>
                <a:sym typeface="Arial"/>
              </a:rPr>
            </a:br>
            <a:r>
              <a:rPr lang="en-US" sz="3200" b="1" dirty="0">
                <a:solidFill>
                  <a:schemeClr val="dk1"/>
                </a:solidFill>
                <a:latin typeface="Arial"/>
                <a:ea typeface="Arial"/>
                <a:cs typeface="Arial"/>
                <a:sym typeface="Arial"/>
              </a:rPr>
              <a:t>D. </a:t>
            </a:r>
            <a:r>
              <a:rPr lang="en-US" sz="3200" dirty="0" err="1">
                <a:solidFill>
                  <a:schemeClr val="dk1"/>
                </a:solidFill>
                <a:latin typeface="Arial"/>
                <a:ea typeface="Arial"/>
                <a:cs typeface="Arial"/>
                <a:sym typeface="Arial"/>
              </a:rPr>
              <a:t>Lỏng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khí</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và</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rắn</a:t>
            </a:r>
            <a:r>
              <a:rPr lang="en-US" sz="3200" dirty="0">
                <a:solidFill>
                  <a:schemeClr val="dk1"/>
                </a:solidFill>
                <a:latin typeface="Arial"/>
                <a:ea typeface="Arial"/>
                <a:cs typeface="Arial"/>
                <a:sym typeface="Arial"/>
              </a:rPr>
              <a:t>.</a:t>
            </a:r>
            <a:endParaRPr sz="3200" dirty="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868508" cy="1092582"/>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dirty="0" err="1">
                <a:solidFill>
                  <a:srgbClr val="FF0000"/>
                </a:solidFill>
                <a:latin typeface="Arial"/>
                <a:ea typeface="Arial"/>
                <a:cs typeface="Arial"/>
                <a:sym typeface="Arial"/>
              </a:rPr>
              <a:t>Câu</a:t>
            </a:r>
            <a:r>
              <a:rPr lang="en-US" sz="3200" b="1" dirty="0">
                <a:solidFill>
                  <a:srgbClr val="FF0000"/>
                </a:solidFill>
                <a:latin typeface="Arial"/>
                <a:ea typeface="Arial"/>
                <a:cs typeface="Arial"/>
                <a:sym typeface="Arial"/>
              </a:rPr>
              <a:t> 3.</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Tốc</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độ</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truyền</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sóng</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không</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phụ</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thuộc</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vào</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đại</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lượng</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nào</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sau</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đây</a:t>
            </a:r>
            <a:r>
              <a:rPr lang="en-US" sz="3200" b="1" dirty="0">
                <a:solidFill>
                  <a:schemeClr val="dk1"/>
                </a:solidFill>
                <a:latin typeface="Arial"/>
                <a:ea typeface="Arial"/>
                <a:cs typeface="Arial"/>
                <a:sym typeface="Arial"/>
              </a:rPr>
              <a:t>?:</a:t>
            </a:r>
            <a:endParaRPr sz="3200" b="1" dirty="0">
              <a:solidFill>
                <a:schemeClr val="dk1"/>
              </a:solidFill>
              <a:latin typeface="Arial"/>
              <a:ea typeface="Arial"/>
              <a:cs typeface="Arial"/>
              <a:sym typeface="Arial"/>
            </a:endParaRPr>
          </a:p>
        </p:txBody>
      </p:sp>
      <p:sp>
        <p:nvSpPr>
          <p:cNvPr id="1455" name="Google Shape;1455;p48"/>
          <p:cNvSpPr/>
          <p:nvPr/>
        </p:nvSpPr>
        <p:spPr>
          <a:xfrm>
            <a:off x="1682505" y="1406769"/>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dirty="0">
                <a:solidFill>
                  <a:schemeClr val="dk1"/>
                </a:solidFill>
                <a:latin typeface="Arial"/>
                <a:ea typeface="Arial"/>
                <a:cs typeface="Arial"/>
                <a:sym typeface="Arial"/>
              </a:rPr>
              <a:t>A. </a:t>
            </a:r>
            <a:r>
              <a:rPr lang="en-US" sz="3200" dirty="0" err="1">
                <a:solidFill>
                  <a:schemeClr val="dk1"/>
                </a:solidFill>
              </a:rPr>
              <a:t>Tính</a:t>
            </a:r>
            <a:r>
              <a:rPr lang="en-US" sz="3200" dirty="0">
                <a:solidFill>
                  <a:schemeClr val="dk1"/>
                </a:solidFill>
              </a:rPr>
              <a:t> </a:t>
            </a:r>
            <a:r>
              <a:rPr lang="en-US" sz="3200" dirty="0" err="1">
                <a:solidFill>
                  <a:schemeClr val="dk1"/>
                </a:solidFill>
              </a:rPr>
              <a:t>chất</a:t>
            </a:r>
            <a:r>
              <a:rPr lang="en-US" sz="3200" dirty="0">
                <a:solidFill>
                  <a:schemeClr val="dk1"/>
                </a:solidFill>
              </a:rPr>
              <a:t> </a:t>
            </a:r>
            <a:r>
              <a:rPr lang="en-US" sz="3200" dirty="0" err="1">
                <a:solidFill>
                  <a:schemeClr val="dk1"/>
                </a:solidFill>
              </a:rPr>
              <a:t>của</a:t>
            </a:r>
            <a:r>
              <a:rPr lang="en-US" sz="3200" dirty="0">
                <a:solidFill>
                  <a:schemeClr val="dk1"/>
                </a:solidFill>
              </a:rPr>
              <a:t> </a:t>
            </a:r>
            <a:r>
              <a:rPr lang="en-US" sz="3200" dirty="0" err="1">
                <a:solidFill>
                  <a:schemeClr val="dk1"/>
                </a:solidFill>
              </a:rPr>
              <a:t>môi</a:t>
            </a:r>
            <a:r>
              <a:rPr lang="en-US" sz="3200" dirty="0">
                <a:solidFill>
                  <a:schemeClr val="dk1"/>
                </a:solidFill>
              </a:rPr>
              <a:t> </a:t>
            </a:r>
            <a:r>
              <a:rPr lang="en-US" sz="3200" dirty="0" err="1">
                <a:solidFill>
                  <a:schemeClr val="dk1"/>
                </a:solidFill>
              </a:rPr>
              <a:t>trường</a:t>
            </a:r>
            <a:r>
              <a:rPr lang="en-US" sz="3200" dirty="0">
                <a:solidFill>
                  <a:schemeClr val="dk1"/>
                </a:solidFill>
              </a:rPr>
              <a:t> </a:t>
            </a:r>
            <a:r>
              <a:rPr lang="en-US" sz="3200" dirty="0" err="1">
                <a:solidFill>
                  <a:schemeClr val="dk1"/>
                </a:solidFill>
              </a:rPr>
              <a:t>truyền</a:t>
            </a:r>
            <a:r>
              <a:rPr lang="en-US" sz="3200" dirty="0">
                <a:solidFill>
                  <a:schemeClr val="dk1"/>
                </a:solidFill>
              </a:rPr>
              <a:t> </a:t>
            </a:r>
            <a:r>
              <a:rPr lang="en-US" sz="3200" dirty="0" err="1">
                <a:solidFill>
                  <a:schemeClr val="dk1"/>
                </a:solidFill>
              </a:rPr>
              <a:t>sóng</a:t>
            </a:r>
            <a:endParaRPr sz="3200" dirty="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dirty="0">
                <a:solidFill>
                  <a:schemeClr val="dk1"/>
                </a:solidFill>
                <a:latin typeface="Arial"/>
                <a:ea typeface="Arial"/>
                <a:cs typeface="Arial"/>
                <a:sym typeface="Arial"/>
              </a:rPr>
              <a:t>B. </a:t>
            </a:r>
            <a:r>
              <a:rPr lang="en-US" sz="3200" dirty="0" err="1">
                <a:solidFill>
                  <a:schemeClr val="dk1"/>
                </a:solidFill>
              </a:rPr>
              <a:t>Tần</a:t>
            </a:r>
            <a:r>
              <a:rPr lang="en-US" sz="3200" dirty="0">
                <a:solidFill>
                  <a:schemeClr val="dk1"/>
                </a:solidFill>
              </a:rPr>
              <a:t> </a:t>
            </a:r>
            <a:r>
              <a:rPr lang="en-US" sz="3200" dirty="0" err="1">
                <a:solidFill>
                  <a:schemeClr val="dk1"/>
                </a:solidFill>
              </a:rPr>
              <a:t>số</a:t>
            </a:r>
            <a:r>
              <a:rPr lang="en-US" sz="3200" dirty="0">
                <a:solidFill>
                  <a:schemeClr val="dk1"/>
                </a:solidFill>
              </a:rPr>
              <a:t> </a:t>
            </a:r>
            <a:r>
              <a:rPr lang="en-US" sz="3200" dirty="0" err="1">
                <a:solidFill>
                  <a:schemeClr val="dk1"/>
                </a:solidFill>
              </a:rPr>
              <a:t>dao</a:t>
            </a:r>
            <a:r>
              <a:rPr lang="en-US" sz="3200" dirty="0">
                <a:solidFill>
                  <a:schemeClr val="dk1"/>
                </a:solidFill>
              </a:rPr>
              <a:t> </a:t>
            </a:r>
            <a:r>
              <a:rPr lang="en-US" sz="3200" dirty="0" err="1">
                <a:solidFill>
                  <a:schemeClr val="dk1"/>
                </a:solidFill>
              </a:rPr>
              <a:t>động</a:t>
            </a:r>
            <a:r>
              <a:rPr lang="en-US" sz="3200" dirty="0">
                <a:solidFill>
                  <a:schemeClr val="dk1"/>
                </a:solidFill>
              </a:rPr>
              <a:t> </a:t>
            </a:r>
            <a:r>
              <a:rPr lang="en-US" sz="3200" dirty="0" err="1">
                <a:solidFill>
                  <a:schemeClr val="dk1"/>
                </a:solidFill>
              </a:rPr>
              <a:t>của</a:t>
            </a:r>
            <a:r>
              <a:rPr lang="en-US" sz="3200" dirty="0">
                <a:solidFill>
                  <a:schemeClr val="dk1"/>
                </a:solidFill>
              </a:rPr>
              <a:t> </a:t>
            </a:r>
            <a:r>
              <a:rPr lang="en-US" sz="3200" dirty="0" err="1">
                <a:solidFill>
                  <a:schemeClr val="dk1"/>
                </a:solidFill>
              </a:rPr>
              <a:t>nguồn</a:t>
            </a:r>
            <a:br>
              <a:rPr lang="en-US" sz="3200" dirty="0">
                <a:solidFill>
                  <a:schemeClr val="dk1"/>
                </a:solidFill>
                <a:latin typeface="Arial"/>
                <a:ea typeface="Arial"/>
                <a:cs typeface="Arial"/>
                <a:sym typeface="Arial"/>
              </a:rPr>
            </a:br>
            <a:r>
              <a:rPr lang="en-US" sz="3200" b="1" dirty="0">
                <a:solidFill>
                  <a:schemeClr val="dk1"/>
                </a:solidFill>
                <a:latin typeface="Arial"/>
                <a:ea typeface="Arial"/>
                <a:cs typeface="Arial"/>
                <a:sym typeface="Arial"/>
              </a:rPr>
              <a:t>C.</a:t>
            </a:r>
            <a:r>
              <a:rPr lang="en-US" sz="3200" dirty="0">
                <a:solidFill>
                  <a:schemeClr val="dk1"/>
                </a:solidFill>
                <a:latin typeface="Arial"/>
                <a:ea typeface="Arial"/>
                <a:cs typeface="Arial"/>
                <a:sym typeface="Arial"/>
              </a:rPr>
              <a:t> </a:t>
            </a:r>
            <a:r>
              <a:rPr lang="en-US" sz="3200" dirty="0" err="1">
                <a:solidFill>
                  <a:schemeClr val="dk1"/>
                </a:solidFill>
              </a:rPr>
              <a:t>Tần</a:t>
            </a:r>
            <a:r>
              <a:rPr lang="en-US" sz="3200" dirty="0">
                <a:solidFill>
                  <a:schemeClr val="dk1"/>
                </a:solidFill>
              </a:rPr>
              <a:t> </a:t>
            </a:r>
            <a:r>
              <a:rPr lang="en-US" sz="3200" dirty="0" err="1">
                <a:solidFill>
                  <a:schemeClr val="dk1"/>
                </a:solidFill>
              </a:rPr>
              <a:t>số</a:t>
            </a:r>
            <a:r>
              <a:rPr lang="en-US" sz="3200" dirty="0">
                <a:solidFill>
                  <a:schemeClr val="dk1"/>
                </a:solidFill>
              </a:rPr>
              <a:t> </a:t>
            </a:r>
            <a:r>
              <a:rPr lang="en-US" sz="3200" dirty="0" err="1">
                <a:solidFill>
                  <a:schemeClr val="dk1"/>
                </a:solidFill>
              </a:rPr>
              <a:t>dao</a:t>
            </a:r>
            <a:r>
              <a:rPr lang="en-US" sz="3200" dirty="0">
                <a:solidFill>
                  <a:schemeClr val="dk1"/>
                </a:solidFill>
              </a:rPr>
              <a:t> </a:t>
            </a:r>
            <a:r>
              <a:rPr lang="en-US" sz="3200" dirty="0" err="1">
                <a:solidFill>
                  <a:schemeClr val="dk1"/>
                </a:solidFill>
              </a:rPr>
              <a:t>động</a:t>
            </a:r>
            <a:r>
              <a:rPr lang="en-US" sz="3200" dirty="0">
                <a:solidFill>
                  <a:schemeClr val="dk1"/>
                </a:solidFill>
              </a:rPr>
              <a:t> </a:t>
            </a:r>
            <a:r>
              <a:rPr lang="en-US" sz="3200" dirty="0" err="1">
                <a:solidFill>
                  <a:schemeClr val="dk1"/>
                </a:solidFill>
              </a:rPr>
              <a:t>của</a:t>
            </a:r>
            <a:r>
              <a:rPr lang="en-US" sz="3200" dirty="0">
                <a:solidFill>
                  <a:schemeClr val="dk1"/>
                </a:solidFill>
              </a:rPr>
              <a:t> </a:t>
            </a:r>
            <a:r>
              <a:rPr lang="en-US" sz="3200" dirty="0" err="1">
                <a:solidFill>
                  <a:schemeClr val="dk1"/>
                </a:solidFill>
              </a:rPr>
              <a:t>các</a:t>
            </a:r>
            <a:r>
              <a:rPr lang="en-US" sz="3200" dirty="0">
                <a:solidFill>
                  <a:schemeClr val="dk1"/>
                </a:solidFill>
              </a:rPr>
              <a:t> </a:t>
            </a:r>
            <a:r>
              <a:rPr lang="en-US" sz="3200" dirty="0" err="1">
                <a:solidFill>
                  <a:schemeClr val="dk1"/>
                </a:solidFill>
              </a:rPr>
              <a:t>phần</a:t>
            </a:r>
            <a:r>
              <a:rPr lang="en-US" sz="3200" dirty="0">
                <a:solidFill>
                  <a:schemeClr val="dk1"/>
                </a:solidFill>
              </a:rPr>
              <a:t> </a:t>
            </a:r>
            <a:r>
              <a:rPr lang="en-US" sz="3200" dirty="0" err="1">
                <a:solidFill>
                  <a:schemeClr val="dk1"/>
                </a:solidFill>
              </a:rPr>
              <a:t>tử</a:t>
            </a:r>
            <a:r>
              <a:rPr lang="en-US" sz="3200" dirty="0">
                <a:solidFill>
                  <a:schemeClr val="dk1"/>
                </a:solidFill>
              </a:rPr>
              <a:t> </a:t>
            </a:r>
            <a:r>
              <a:rPr lang="en-US" sz="3200" dirty="0" err="1">
                <a:solidFill>
                  <a:schemeClr val="dk1"/>
                </a:solidFill>
              </a:rPr>
              <a:t>có</a:t>
            </a:r>
            <a:r>
              <a:rPr lang="en-US" sz="3200" dirty="0">
                <a:solidFill>
                  <a:schemeClr val="dk1"/>
                </a:solidFill>
              </a:rPr>
              <a:t> </a:t>
            </a:r>
            <a:r>
              <a:rPr lang="en-US" sz="3200" dirty="0" err="1">
                <a:solidFill>
                  <a:schemeClr val="dk1"/>
                </a:solidFill>
              </a:rPr>
              <a:t>sóng</a:t>
            </a:r>
            <a:r>
              <a:rPr lang="en-US" sz="3200" dirty="0">
                <a:solidFill>
                  <a:schemeClr val="dk1"/>
                </a:solidFill>
              </a:rPr>
              <a:t> </a:t>
            </a:r>
            <a:r>
              <a:rPr lang="en-US" sz="3200" dirty="0" err="1">
                <a:solidFill>
                  <a:schemeClr val="dk1"/>
                </a:solidFill>
                <a:latin typeface="Arial"/>
                <a:ea typeface="Arial"/>
                <a:cs typeface="Arial"/>
                <a:sym typeface="Arial"/>
              </a:rPr>
              <a:t>truyền</a:t>
            </a:r>
            <a:r>
              <a:rPr lang="en-US" sz="3200" dirty="0">
                <a:solidFill>
                  <a:schemeClr val="dk1"/>
                </a:solidFill>
                <a:latin typeface="Arial"/>
                <a:ea typeface="Arial"/>
                <a:cs typeface="Arial"/>
                <a:sym typeface="Arial"/>
              </a:rPr>
              <a:t> qua.</a:t>
            </a:r>
            <a:br>
              <a:rPr lang="en-US" sz="3200" dirty="0">
                <a:solidFill>
                  <a:schemeClr val="dk1"/>
                </a:solidFill>
                <a:latin typeface="Arial"/>
                <a:ea typeface="Arial"/>
                <a:cs typeface="Arial"/>
                <a:sym typeface="Arial"/>
              </a:rPr>
            </a:br>
            <a:r>
              <a:rPr lang="en-US" sz="3200" b="1" dirty="0">
                <a:solidFill>
                  <a:schemeClr val="dk1"/>
                </a:solidFill>
                <a:latin typeface="Arial"/>
                <a:ea typeface="Arial"/>
                <a:cs typeface="Arial"/>
                <a:sym typeface="Arial"/>
              </a:rPr>
              <a:t>D. </a:t>
            </a:r>
            <a:r>
              <a:rPr lang="en-US" sz="3200" dirty="0">
                <a:solidFill>
                  <a:schemeClr val="dk1"/>
                </a:solidFill>
              </a:rPr>
              <a:t>B </a:t>
            </a:r>
            <a:r>
              <a:rPr lang="en-US" sz="3200" dirty="0" err="1">
                <a:solidFill>
                  <a:schemeClr val="dk1"/>
                </a:solidFill>
              </a:rPr>
              <a:t>và</a:t>
            </a:r>
            <a:r>
              <a:rPr lang="en-US" sz="3200" dirty="0">
                <a:solidFill>
                  <a:schemeClr val="dk1"/>
                </a:solidFill>
              </a:rPr>
              <a:t> C</a:t>
            </a:r>
          </a:p>
          <a:p>
            <a:pPr marL="0" marR="0" lvl="0" indent="0" algn="l" rtl="0">
              <a:lnSpc>
                <a:spcPct val="130000"/>
              </a:lnSpc>
              <a:spcBef>
                <a:spcPts val="0"/>
              </a:spcBef>
              <a:spcAft>
                <a:spcPts val="0"/>
              </a:spcAft>
              <a:buNone/>
            </a:pPr>
            <a:r>
              <a:rPr lang="en-US" sz="3200" b="1" dirty="0">
                <a:solidFill>
                  <a:schemeClr val="dk1"/>
                </a:solidFill>
              </a:rPr>
              <a:t>E. </a:t>
            </a:r>
            <a:r>
              <a:rPr lang="en-US" sz="3200" dirty="0">
                <a:solidFill>
                  <a:schemeClr val="dk1"/>
                </a:solidFill>
              </a:rPr>
              <a:t>A </a:t>
            </a:r>
            <a:r>
              <a:rPr lang="en-US" sz="3200" dirty="0" err="1">
                <a:solidFill>
                  <a:schemeClr val="dk1"/>
                </a:solidFill>
              </a:rPr>
              <a:t>và</a:t>
            </a:r>
            <a:r>
              <a:rPr lang="en-US" sz="3200" dirty="0">
                <a:solidFill>
                  <a:schemeClr val="dk1"/>
                </a:solidFill>
              </a:rPr>
              <a:t> B</a:t>
            </a:r>
            <a:endParaRPr dirty="0"/>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161504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dirty="0" err="1">
                <a:solidFill>
                  <a:srgbClr val="FF0000"/>
                </a:solidFill>
                <a:latin typeface="Arial"/>
                <a:ea typeface="Arial"/>
                <a:cs typeface="Arial"/>
                <a:sym typeface="Arial"/>
              </a:rPr>
              <a:t>Câu</a:t>
            </a:r>
            <a:r>
              <a:rPr lang="en-US" sz="3200" b="1" dirty="0">
                <a:solidFill>
                  <a:srgbClr val="FF0000"/>
                </a:solidFill>
                <a:latin typeface="Arial"/>
                <a:ea typeface="Arial"/>
                <a:cs typeface="Arial"/>
                <a:sym typeface="Arial"/>
              </a:rPr>
              <a:t> 4.</a:t>
            </a:r>
            <a:r>
              <a:rPr lang="en-US" sz="3200" b="1"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Trong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thí</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nghiệm</a:t>
            </a:r>
            <a:r>
              <a:rPr lang="en-US" sz="3200" dirty="0">
                <a:solidFill>
                  <a:schemeClr val="dk1"/>
                </a:solidFill>
                <a:latin typeface="Arial"/>
                <a:ea typeface="Arial"/>
                <a:cs typeface="Arial"/>
                <a:sym typeface="Arial"/>
              </a:rPr>
              <a:t> ở </a:t>
            </a:r>
            <a:r>
              <a:rPr lang="en-US" sz="3200" dirty="0" err="1">
                <a:solidFill>
                  <a:schemeClr val="dk1"/>
                </a:solidFill>
                <a:latin typeface="Arial"/>
                <a:ea typeface="Arial"/>
                <a:cs typeface="Arial"/>
                <a:sym typeface="Arial"/>
              </a:rPr>
              <a:t>hình</a:t>
            </a:r>
            <a:r>
              <a:rPr lang="en-US" sz="3200" dirty="0">
                <a:solidFill>
                  <a:schemeClr val="dk1"/>
                </a:solidFill>
                <a:latin typeface="Arial"/>
                <a:ea typeface="Arial"/>
                <a:cs typeface="Arial"/>
                <a:sym typeface="Arial"/>
              </a:rPr>
              <a:t> 8.1, </a:t>
            </a:r>
            <a:r>
              <a:rPr lang="en-US" sz="3200" dirty="0" err="1">
                <a:solidFill>
                  <a:schemeClr val="dk1"/>
                </a:solidFill>
                <a:latin typeface="Arial"/>
                <a:ea typeface="Arial"/>
                <a:cs typeface="Arial"/>
                <a:sym typeface="Arial"/>
              </a:rPr>
              <a:t>nếu</a:t>
            </a:r>
            <a:r>
              <a:rPr lang="en-US" sz="3200" dirty="0">
                <a:solidFill>
                  <a:schemeClr val="dk1"/>
                </a:solidFill>
                <a:latin typeface="Arial"/>
                <a:ea typeface="Arial"/>
                <a:cs typeface="Arial"/>
                <a:sym typeface="Arial"/>
              </a:rPr>
              <a:t> ta </a:t>
            </a:r>
            <a:r>
              <a:rPr lang="en-US" sz="3200" dirty="0" err="1">
                <a:solidFill>
                  <a:schemeClr val="dk1"/>
                </a:solidFill>
                <a:latin typeface="Arial"/>
                <a:ea typeface="Arial"/>
                <a:cs typeface="Arial"/>
                <a:sym typeface="Arial"/>
              </a:rPr>
              <a:t>thay</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đổi</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tần</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số</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dao</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động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của</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nguồn</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sóng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thì</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đại</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lượng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nào</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sau</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đây</a:t>
            </a:r>
            <a:r>
              <a:rPr lang="en-US" sz="3200"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không</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thay</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đổi</a:t>
            </a:r>
            <a:r>
              <a:rPr lang="en-US" sz="3200" dirty="0">
                <a:solidFill>
                  <a:schemeClr val="dk1"/>
                </a:solidFill>
                <a:latin typeface="Arial"/>
                <a:ea typeface="Arial"/>
                <a:cs typeface="Arial"/>
                <a:sym typeface="Arial"/>
              </a:rPr>
              <a:t>?</a:t>
            </a:r>
            <a:endParaRPr sz="3200" dirty="0">
              <a:solidFill>
                <a:schemeClr val="dk1"/>
              </a:solidFill>
              <a:latin typeface="Arial"/>
              <a:ea typeface="Arial"/>
              <a:cs typeface="Arial"/>
              <a:sym typeface="Arial"/>
            </a:endParaRPr>
          </a:p>
        </p:txBody>
      </p:sp>
      <p:sp>
        <p:nvSpPr>
          <p:cNvPr id="1463" name="Google Shape;1463;p49"/>
          <p:cNvSpPr/>
          <p:nvPr/>
        </p:nvSpPr>
        <p:spPr>
          <a:xfrm>
            <a:off x="1463675" y="2148448"/>
            <a:ext cx="9264650" cy="3943644"/>
          </a:xfrm>
          <a:prstGeom prst="rect">
            <a:avLst/>
          </a:prstGeom>
          <a:noFill/>
          <a:ln>
            <a:noFill/>
          </a:ln>
        </p:spPr>
        <p:txBody>
          <a:bodyPr spcFirstLastPara="1" wrap="square" lIns="91425" tIns="45700" rIns="91425" bIns="45700" anchor="t" anchorCtr="0">
            <a:noAutofit/>
          </a:bodyPr>
          <a:lstStyle/>
          <a:p>
            <a:pPr marL="514350" marR="0" lvl="0" indent="-514350" algn="l" rtl="0">
              <a:lnSpc>
                <a:spcPct val="130000"/>
              </a:lnSpc>
              <a:spcBef>
                <a:spcPts val="0"/>
              </a:spcBef>
              <a:spcAft>
                <a:spcPts val="0"/>
              </a:spcAft>
              <a:buAutoNum type="alphaUcPeriod"/>
            </a:pPr>
            <a:r>
              <a:rPr lang="en-US" sz="3200" dirty="0">
                <a:solidFill>
                  <a:schemeClr val="dk1"/>
                </a:solidFill>
              </a:rPr>
              <a:t>Chu </a:t>
            </a:r>
            <a:r>
              <a:rPr lang="en-US" sz="3200" dirty="0" err="1">
                <a:solidFill>
                  <a:schemeClr val="dk1"/>
                </a:solidFill>
              </a:rPr>
              <a:t>Kì</a:t>
            </a:r>
            <a:r>
              <a:rPr lang="en-US" sz="3200" dirty="0">
                <a:solidFill>
                  <a:schemeClr val="dk1"/>
                </a:solidFill>
              </a:rPr>
              <a:t> </a:t>
            </a:r>
            <a:r>
              <a:rPr lang="en-US" sz="3200" dirty="0" err="1">
                <a:solidFill>
                  <a:schemeClr val="dk1"/>
                </a:solidFill>
              </a:rPr>
              <a:t>sóng</a:t>
            </a:r>
            <a:endParaRPr lang="en-US" sz="3200" dirty="0">
              <a:solidFill>
                <a:schemeClr val="dk1"/>
              </a:solidFill>
            </a:endParaRPr>
          </a:p>
          <a:p>
            <a:pPr marL="514350" marR="0" lvl="0" indent="-514350" algn="l" rtl="0">
              <a:lnSpc>
                <a:spcPct val="130000"/>
              </a:lnSpc>
              <a:spcBef>
                <a:spcPts val="0"/>
              </a:spcBef>
              <a:spcAft>
                <a:spcPts val="0"/>
              </a:spcAft>
              <a:buAutoNum type="alphaUcPeriod"/>
            </a:pPr>
            <a:r>
              <a:rPr lang="en-US" sz="3200" dirty="0" err="1">
                <a:solidFill>
                  <a:schemeClr val="dk1"/>
                </a:solidFill>
              </a:rPr>
              <a:t>Bước</a:t>
            </a:r>
            <a:r>
              <a:rPr lang="en-US" sz="3200" dirty="0">
                <a:solidFill>
                  <a:schemeClr val="dk1"/>
                </a:solidFill>
              </a:rPr>
              <a:t> </a:t>
            </a:r>
            <a:r>
              <a:rPr lang="en-US" sz="3200" dirty="0" err="1">
                <a:solidFill>
                  <a:schemeClr val="dk1"/>
                </a:solidFill>
              </a:rPr>
              <a:t>sóng</a:t>
            </a:r>
            <a:endParaRPr lang="en-US" sz="3200" dirty="0">
              <a:solidFill>
                <a:schemeClr val="dk1"/>
              </a:solidFill>
            </a:endParaRPr>
          </a:p>
          <a:p>
            <a:pPr marR="0" lvl="0" algn="l" rtl="0">
              <a:lnSpc>
                <a:spcPct val="130000"/>
              </a:lnSpc>
              <a:spcBef>
                <a:spcPts val="0"/>
              </a:spcBef>
              <a:spcAft>
                <a:spcPts val="0"/>
              </a:spcAft>
            </a:pPr>
            <a:r>
              <a:rPr lang="en-US" sz="3200" b="1" dirty="0" err="1">
                <a:solidFill>
                  <a:schemeClr val="dk1"/>
                </a:solidFill>
              </a:rPr>
              <a:t>C.</a:t>
            </a:r>
            <a:r>
              <a:rPr lang="en-US" sz="3200" dirty="0" err="1">
                <a:solidFill>
                  <a:schemeClr val="dk1"/>
                </a:solidFill>
                <a:latin typeface="Arial"/>
                <a:ea typeface="Arial"/>
                <a:cs typeface="Arial"/>
                <a:sym typeface="Arial"/>
              </a:rPr>
              <a:t>Tần</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số</a:t>
            </a:r>
            <a:r>
              <a:rPr lang="en-US" sz="3200" dirty="0">
                <a:solidFill>
                  <a:schemeClr val="dk1"/>
                </a:solidFill>
                <a:latin typeface="Arial"/>
                <a:ea typeface="Arial"/>
                <a:cs typeface="Arial"/>
                <a:sym typeface="Arial"/>
              </a:rPr>
              <a:t> </a:t>
            </a:r>
            <a:r>
              <a:rPr lang="en-US" sz="3200" dirty="0" err="1">
                <a:solidFill>
                  <a:schemeClr val="dk1"/>
                </a:solidFill>
                <a:latin typeface="Arial"/>
                <a:ea typeface="Arial"/>
                <a:cs typeface="Arial"/>
                <a:sym typeface="Arial"/>
              </a:rPr>
              <a:t>sóng</a:t>
            </a:r>
            <a:br>
              <a:rPr lang="en-US" sz="3200" dirty="0">
                <a:solidFill>
                  <a:schemeClr val="dk1"/>
                </a:solidFill>
                <a:latin typeface="Arial"/>
                <a:ea typeface="Arial"/>
                <a:cs typeface="Arial"/>
                <a:sym typeface="Arial"/>
              </a:rPr>
            </a:br>
            <a:r>
              <a:rPr lang="en-US" sz="3200" b="1" dirty="0">
                <a:solidFill>
                  <a:schemeClr val="dk1"/>
                </a:solidFill>
                <a:latin typeface="Arial"/>
                <a:ea typeface="Arial"/>
                <a:cs typeface="Arial"/>
                <a:sym typeface="Arial"/>
              </a:rPr>
              <a:t>D. </a:t>
            </a:r>
            <a:r>
              <a:rPr lang="en-US" sz="3200" dirty="0" err="1">
                <a:solidFill>
                  <a:schemeClr val="dk1"/>
                </a:solidFill>
              </a:rPr>
              <a:t>Tốc</a:t>
            </a:r>
            <a:r>
              <a:rPr lang="en-US" sz="3200" dirty="0">
                <a:solidFill>
                  <a:schemeClr val="dk1"/>
                </a:solidFill>
              </a:rPr>
              <a:t> </a:t>
            </a:r>
            <a:r>
              <a:rPr lang="en-US" sz="3200" dirty="0" err="1">
                <a:solidFill>
                  <a:schemeClr val="dk1"/>
                </a:solidFill>
              </a:rPr>
              <a:t>độ</a:t>
            </a:r>
            <a:r>
              <a:rPr lang="en-US" sz="3200" dirty="0">
                <a:solidFill>
                  <a:schemeClr val="dk1"/>
                </a:solidFill>
              </a:rPr>
              <a:t> </a:t>
            </a:r>
            <a:r>
              <a:rPr lang="en-US" sz="3200" dirty="0" err="1">
                <a:solidFill>
                  <a:schemeClr val="dk1"/>
                </a:solidFill>
              </a:rPr>
              <a:t>truyền</a:t>
            </a:r>
            <a:r>
              <a:rPr lang="en-US" sz="3200" dirty="0">
                <a:solidFill>
                  <a:schemeClr val="dk1"/>
                </a:solidFill>
              </a:rPr>
              <a:t> </a:t>
            </a:r>
            <a:r>
              <a:rPr lang="en-US" sz="3200" dirty="0" err="1">
                <a:solidFill>
                  <a:schemeClr val="dk1"/>
                </a:solidFill>
              </a:rPr>
              <a:t>sóng</a:t>
            </a:r>
            <a:endParaRPr sz="3200" dirty="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dirty="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ĐÁP ÁN CÂU HỎI TRẮC NGHIỆM</a:t>
            </a:r>
          </a:p>
        </p:txBody>
      </p:sp>
      <p:sp>
        <p:nvSpPr>
          <p:cNvPr id="3" name="Text Placeholder 2"/>
          <p:cNvSpPr>
            <a:spLocks noGrp="1"/>
          </p:cNvSpPr>
          <p:nvPr>
            <p:ph type="body" idx="1"/>
          </p:nvPr>
        </p:nvSpPr>
        <p:spPr/>
        <p:txBody>
          <a:bodyPr/>
          <a:lstStyle/>
          <a:p>
            <a:r>
              <a:rPr lang="en-US" dirty="0"/>
              <a:t>CÂU 1: C</a:t>
            </a:r>
          </a:p>
          <a:p>
            <a:r>
              <a:rPr lang="en-US" dirty="0"/>
              <a:t>CÂU 2: C</a:t>
            </a:r>
          </a:p>
          <a:p>
            <a:r>
              <a:rPr lang="en-US" dirty="0"/>
              <a:t>CÂU 3: D</a:t>
            </a:r>
          </a:p>
          <a:p>
            <a:r>
              <a:rPr lang="en-US" dirty="0"/>
              <a:t>CÂU 4: D</a:t>
            </a:r>
          </a:p>
          <a:p>
            <a:r>
              <a:rPr lang="en-US" dirty="0"/>
              <a:t>CÂU 5:B</a:t>
            </a:r>
          </a:p>
          <a:p>
            <a:r>
              <a:rPr lang="en-US" dirty="0"/>
              <a:t>CÂU 6: C</a:t>
            </a:r>
          </a:p>
        </p:txBody>
      </p:sp>
    </p:spTree>
    <p:extLst>
      <p:ext uri="{BB962C8B-B14F-4D97-AF65-F5344CB8AC3E}">
        <p14:creationId xmlns:p14="http://schemas.microsoft.com/office/powerpoint/2010/main" val="39311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2138FA8-D95A-45A4-CA9E-61127CFA37CC}"/>
              </a:ext>
            </a:extLst>
          </p:cNvPr>
          <p:cNvSpPr>
            <a:spLocks noChangeArrowheads="1"/>
          </p:cNvSpPr>
          <p:nvPr/>
        </p:nvSpPr>
        <p:spPr bwMode="auto">
          <a:xfrm>
            <a:off x="1524001" y="5843589"/>
            <a:ext cx="20367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4400" b="1">
                <a:solidFill>
                  <a:schemeClr val="bg1"/>
                </a:solidFill>
              </a:rPr>
              <a:t> </a:t>
            </a:r>
          </a:p>
        </p:txBody>
      </p:sp>
      <p:pic>
        <p:nvPicPr>
          <p:cNvPr id="19459" name="Picture 3" descr="87">
            <a:extLst>
              <a:ext uri="{FF2B5EF4-FFF2-40B4-BE49-F238E27FC236}">
                <a16:creationId xmlns:a16="http://schemas.microsoft.com/office/drawing/2014/main" id="{9C824833-0D3A-3496-A6BE-8FA663BE1B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3581402"/>
            <a:ext cx="31877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WordArt 4">
            <a:extLst>
              <a:ext uri="{FF2B5EF4-FFF2-40B4-BE49-F238E27FC236}">
                <a16:creationId xmlns:a16="http://schemas.microsoft.com/office/drawing/2014/main" id="{43355F57-0F35-34FE-D4B1-41BF7982F05E}"/>
              </a:ext>
            </a:extLst>
          </p:cNvPr>
          <p:cNvSpPr>
            <a:spLocks noChangeArrowheads="1" noChangeShapeType="1" noTextEdit="1"/>
          </p:cNvSpPr>
          <p:nvPr/>
        </p:nvSpPr>
        <p:spPr bwMode="auto">
          <a:xfrm>
            <a:off x="2819400" y="1828800"/>
            <a:ext cx="6096000" cy="1905000"/>
          </a:xfrm>
          <a:prstGeom prst="rect">
            <a:avLst/>
          </a:prstGeom>
        </p:spPr>
        <p:txBody>
          <a:bodyPr wrap="none" fromWordArt="1">
            <a:prstTxWarp prst="textDoubleWave1">
              <a:avLst>
                <a:gd name="adj1" fmla="val 4167"/>
                <a:gd name="adj2" fmla="val 0"/>
              </a:avLst>
            </a:prstTxWarp>
          </a:bodyPr>
          <a:lstStyle/>
          <a:p>
            <a:pPr algn="ctr"/>
            <a:r>
              <a:rPr lang="pt-BR"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Chúc các em học tốt!</a:t>
            </a:r>
            <a:endParaRPr lang="en-US"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136197" name="ngoi lai ben  nhau.mp3">
            <a:hlinkClick r:id="" action="ppaction://media"/>
            <a:extLst>
              <a:ext uri="{FF2B5EF4-FFF2-40B4-BE49-F238E27FC236}">
                <a16:creationId xmlns:a16="http://schemas.microsoft.com/office/drawing/2014/main" id="{262E08D3-7235-2340-A3C4-08A8A4458DD9}"/>
              </a:ext>
            </a:extLst>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9983788" y="5805490"/>
            <a:ext cx="330200" cy="300037"/>
          </a:xfrm>
        </p:spPr>
      </p:pic>
      <p:sp>
        <p:nvSpPr>
          <p:cNvPr id="19462" name="WordArt 6">
            <a:extLst>
              <a:ext uri="{FF2B5EF4-FFF2-40B4-BE49-F238E27FC236}">
                <a16:creationId xmlns:a16="http://schemas.microsoft.com/office/drawing/2014/main" id="{B5139E38-4EFF-2D73-31AC-8E65F7728974}"/>
              </a:ext>
            </a:extLst>
          </p:cNvPr>
          <p:cNvSpPr>
            <a:spLocks noChangeArrowheads="1" noChangeShapeType="1" noTextEdit="1"/>
          </p:cNvSpPr>
          <p:nvPr/>
        </p:nvSpPr>
        <p:spPr bwMode="auto">
          <a:xfrm>
            <a:off x="2057400" y="228600"/>
            <a:ext cx="7620000" cy="1447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KÍNH CHÚC SỨC KHỎE QUÝ THẦY CÔ GIÁO</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5000"/>
                                        <p:tgtEl>
                                          <p:spTgt spid="13619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 presetClass="mediacall" presetSubtype="0" fill="hold" nodeType="withEffect">
                                  <p:stCondLst>
                                    <p:cond delay="0"/>
                                  </p:stCondLst>
                                  <p:childTnLst>
                                    <p:cmd type="call" cmd="playFrom(0.0)">
                                      <p:cBhvr>
                                        <p:cTn id="9" dur="278285" fill="hold"/>
                                        <p:tgtEl>
                                          <p:spTgt spid="136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36197"/>
                </p:tgtEl>
              </p:cMediaNode>
            </p:audio>
          </p:childTnLst>
        </p:cTn>
      </p:par>
    </p:tnLst>
    <p:bldLst>
      <p:bldP spid="136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1522</Words>
  <Application>Microsoft Office PowerPoint</Application>
  <PresentationFormat>Widescreen</PresentationFormat>
  <Paragraphs>132</Paragraphs>
  <Slides>32</Slides>
  <Notes>29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Palatino Linotype</vt:lpstr>
      <vt:lpstr>Play</vt:lpstr>
      <vt:lpstr>Tahoma</vt:lpstr>
      <vt:lpstr>Arial</vt:lpstr>
      <vt:lpstr>Noto Sans Symbols</vt:lpstr>
      <vt:lpstr>Cambria</vt:lpstr>
      <vt:lpstr>Times New Roman</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ĐÁP ÁN CÂU HỎI TRẮC NGHIỆM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Cao Van,Than</cp:lastModifiedBy>
  <cp:revision>9</cp:revision>
  <dcterms:modified xsi:type="dcterms:W3CDTF">2024-05-09T06:56:54Z</dcterms:modified>
</cp:coreProperties>
</file>