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7" r:id="rId2"/>
  </p:sldMasterIdLst>
  <p:notesMasterIdLst>
    <p:notesMasterId r:id="rId20"/>
  </p:notesMasterIdLst>
  <p:sldIdLst>
    <p:sldId id="307" r:id="rId3"/>
    <p:sldId id="315" r:id="rId4"/>
    <p:sldId id="313" r:id="rId5"/>
    <p:sldId id="283" r:id="rId6"/>
    <p:sldId id="308" r:id="rId7"/>
    <p:sldId id="319" r:id="rId8"/>
    <p:sldId id="327" r:id="rId9"/>
    <p:sldId id="318" r:id="rId10"/>
    <p:sldId id="286" r:id="rId11"/>
    <p:sldId id="320" r:id="rId12"/>
    <p:sldId id="328" r:id="rId13"/>
    <p:sldId id="329" r:id="rId14"/>
    <p:sldId id="324" r:id="rId15"/>
    <p:sldId id="326" r:id="rId16"/>
    <p:sldId id="325" r:id="rId17"/>
    <p:sldId id="323" r:id="rId18"/>
    <p:sldId id="312" r:id="rId1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8672"/>
    <a:srgbClr val="629C8B"/>
    <a:srgbClr val="B6D0BF"/>
    <a:srgbClr val="040404"/>
    <a:srgbClr val="DEEAE2"/>
    <a:srgbClr val="969696"/>
    <a:srgbClr val="3A3A3A"/>
    <a:srgbClr val="1B1B1B"/>
    <a:srgbClr val="11111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712" autoAdjust="0"/>
    <p:restoredTop sz="94660"/>
  </p:normalViewPr>
  <p:slideViewPr>
    <p:cSldViewPr snapToGrid="0">
      <p:cViewPr varScale="1">
        <p:scale>
          <a:sx n="74" d="100"/>
          <a:sy n="74" d="100"/>
        </p:scale>
        <p:origin x="-96" y="-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-228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3C7FA5-FEB0-2345-AEC1-C3A35E106589}" type="doc">
      <dgm:prSet loTypeId="urn:microsoft.com/office/officeart/2008/layout/VerticalCurvedLis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102A646-ECBF-AC4E-8B6D-E9987124078C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x-none" sz="2400" dirty="0">
              <a:latin typeface="Calibri" panose="020F0502020204030204" pitchFamily="34" charset="0"/>
              <a:cs typeface="Calibri" panose="020F0502020204030204" pitchFamily="34" charset="0"/>
            </a:rPr>
            <a:t>- Xác định thời lượng và người nghe bài giới thiệu để có cách trình bày phù hợp. </a:t>
          </a:r>
          <a:endParaRPr lang="en-US" sz="24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61398A0-90AD-8E4C-8C1C-4E69A69CDC4F}" type="parTrans" cxnId="{6A89EE21-EF96-4641-A091-7852682FC785}">
      <dgm:prSet/>
      <dgm:spPr/>
      <dgm:t>
        <a:bodyPr/>
        <a:lstStyle/>
        <a:p>
          <a:pPr>
            <a:lnSpc>
              <a:spcPct val="100000"/>
            </a:lnSpc>
          </a:pPr>
          <a:endParaRPr lang="en-US" sz="2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712BD5C-9A6B-9F4D-A348-91E608E5B44C}" type="sibTrans" cxnId="{6A89EE21-EF96-4641-A091-7852682FC785}">
      <dgm:prSet/>
      <dgm:spPr/>
      <dgm:t>
        <a:bodyPr/>
        <a:lstStyle/>
        <a:p>
          <a:pPr>
            <a:lnSpc>
              <a:spcPct val="100000"/>
            </a:lnSpc>
          </a:pPr>
          <a:endParaRPr lang="en-US" sz="2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81CE526-6C43-4848-BA29-833F8EDEC8C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x-none" sz="2400">
              <a:latin typeface="Calibri" panose="020F0502020204030204" pitchFamily="34" charset="0"/>
              <a:cs typeface="Calibri" panose="020F0502020204030204" pitchFamily="34" charset="0"/>
            </a:rPr>
            <a:t>- Lựa chọn bài thơ định giới thiệu, đọc kĩ để hiểu bài thơ. </a:t>
          </a:r>
        </a:p>
      </dgm:t>
    </dgm:pt>
    <dgm:pt modelId="{485AD07D-78B3-FE41-9E0D-AE91653F8415}" type="parTrans" cxnId="{14357843-2E28-5045-B264-7FB5E6CC5AFB}">
      <dgm:prSet/>
      <dgm:spPr/>
      <dgm:t>
        <a:bodyPr/>
        <a:lstStyle/>
        <a:p>
          <a:pPr>
            <a:lnSpc>
              <a:spcPct val="100000"/>
            </a:lnSpc>
          </a:pPr>
          <a:endParaRPr lang="en-US" sz="2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F045049-17AD-384F-888F-ABF0F7C601D1}" type="sibTrans" cxnId="{14357843-2E28-5045-B264-7FB5E6CC5AFB}">
      <dgm:prSet/>
      <dgm:spPr/>
      <dgm:t>
        <a:bodyPr/>
        <a:lstStyle/>
        <a:p>
          <a:pPr>
            <a:lnSpc>
              <a:spcPct val="100000"/>
            </a:lnSpc>
          </a:pPr>
          <a:endParaRPr lang="en-US" sz="2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F31C53D-619C-6A4D-AA9D-67E9E7042D5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x-none" sz="2400" dirty="0">
              <a:latin typeface="Calibri" panose="020F0502020204030204" pitchFamily="34" charset="0"/>
              <a:cs typeface="Calibri" panose="020F0502020204030204" pitchFamily="34" charset="0"/>
            </a:rPr>
            <a:t>- Tìm ý và lập dàn ý cho bài nói. </a:t>
          </a:r>
        </a:p>
      </dgm:t>
    </dgm:pt>
    <dgm:pt modelId="{C8DD646F-DBAF-2E4D-A615-0A6D0552DB8F}" type="parTrans" cxnId="{D60B7973-87D6-7043-8DA6-0F21BAA4362B}">
      <dgm:prSet/>
      <dgm:spPr/>
      <dgm:t>
        <a:bodyPr/>
        <a:lstStyle/>
        <a:p>
          <a:pPr>
            <a:lnSpc>
              <a:spcPct val="100000"/>
            </a:lnSpc>
          </a:pPr>
          <a:endParaRPr lang="en-US" sz="2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6901921-E7B5-AD49-B4E2-329AF926DEBC}" type="sibTrans" cxnId="{D60B7973-87D6-7043-8DA6-0F21BAA4362B}">
      <dgm:prSet/>
      <dgm:spPr/>
      <dgm:t>
        <a:bodyPr/>
        <a:lstStyle/>
        <a:p>
          <a:pPr>
            <a:lnSpc>
              <a:spcPct val="100000"/>
            </a:lnSpc>
          </a:pPr>
          <a:endParaRPr lang="en-US" sz="2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54F4B5B-04D8-974C-89F3-00DE24D1557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x-none" sz="2400">
              <a:latin typeface="Calibri" panose="020F0502020204030204" pitchFamily="34" charset="0"/>
              <a:cs typeface="Calibri" panose="020F0502020204030204" pitchFamily="34" charset="0"/>
            </a:rPr>
            <a:t>- Chuẩn bị các tư liệu, tranh ảnh, thiết bị hỗ trợ (nếu có).</a:t>
          </a:r>
        </a:p>
      </dgm:t>
    </dgm:pt>
    <dgm:pt modelId="{4C4828CD-EADD-D64E-9875-53D6BBDE952A}" type="parTrans" cxnId="{AFCBA497-0D50-6D4E-9D95-71C6F842F869}">
      <dgm:prSet/>
      <dgm:spPr/>
      <dgm:t>
        <a:bodyPr/>
        <a:lstStyle/>
        <a:p>
          <a:pPr>
            <a:lnSpc>
              <a:spcPct val="100000"/>
            </a:lnSpc>
          </a:pPr>
          <a:endParaRPr lang="en-US" sz="2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8161091-04AA-874C-83CD-9DD4EADF7448}" type="sibTrans" cxnId="{AFCBA497-0D50-6D4E-9D95-71C6F842F869}">
      <dgm:prSet/>
      <dgm:spPr/>
      <dgm:t>
        <a:bodyPr/>
        <a:lstStyle/>
        <a:p>
          <a:pPr>
            <a:lnSpc>
              <a:spcPct val="100000"/>
            </a:lnSpc>
          </a:pPr>
          <a:endParaRPr lang="en-US" sz="2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F026017-ECA6-004D-AA53-392E5EA185C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x-none" sz="2400">
              <a:latin typeface="Calibri" panose="020F0502020204030204" pitchFamily="34" charset="0"/>
              <a:cs typeface="Calibri" panose="020F0502020204030204" pitchFamily="34" charset="0"/>
            </a:rPr>
            <a:t>- Kết hợp ngôn ngữ nói với các yếu tố phi ngôn ngữ </a:t>
          </a:r>
          <a:endParaRPr lang="vi-VN" sz="2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A8B613D-CFB0-3049-89C1-5339E29C2239}" type="parTrans" cxnId="{412CBBD4-69CE-CE4A-981B-3BF78A6593E7}">
      <dgm:prSet/>
      <dgm:spPr/>
      <dgm:t>
        <a:bodyPr/>
        <a:lstStyle/>
        <a:p>
          <a:pPr>
            <a:lnSpc>
              <a:spcPct val="100000"/>
            </a:lnSpc>
          </a:pPr>
          <a:endParaRPr lang="en-US" sz="2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D2CB443-84A9-1E4B-A416-F540B2AAB1DC}" type="sibTrans" cxnId="{412CBBD4-69CE-CE4A-981B-3BF78A6593E7}">
      <dgm:prSet/>
      <dgm:spPr/>
      <dgm:t>
        <a:bodyPr/>
        <a:lstStyle/>
        <a:p>
          <a:pPr>
            <a:lnSpc>
              <a:spcPct val="100000"/>
            </a:lnSpc>
          </a:pPr>
          <a:endParaRPr lang="en-US" sz="2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66C3E15-068F-4C40-82E9-34D1F09070E9}" type="pres">
      <dgm:prSet presAssocID="{E33C7FA5-FEB0-2345-AEC1-C3A35E10658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E3D9F554-7138-5443-8015-B0AC9FCFB990}" type="pres">
      <dgm:prSet presAssocID="{E33C7FA5-FEB0-2345-AEC1-C3A35E106589}" presName="Name1" presStyleCnt="0"/>
      <dgm:spPr/>
    </dgm:pt>
    <dgm:pt modelId="{26C64382-1918-8140-96C4-21111D3D5335}" type="pres">
      <dgm:prSet presAssocID="{E33C7FA5-FEB0-2345-AEC1-C3A35E106589}" presName="cycle" presStyleCnt="0"/>
      <dgm:spPr/>
    </dgm:pt>
    <dgm:pt modelId="{D744B450-3A14-E940-934D-14D6FA32ABB0}" type="pres">
      <dgm:prSet presAssocID="{E33C7FA5-FEB0-2345-AEC1-C3A35E106589}" presName="srcNode" presStyleLbl="node1" presStyleIdx="0" presStyleCnt="5"/>
      <dgm:spPr/>
    </dgm:pt>
    <dgm:pt modelId="{C81D2061-B11E-0047-80EE-35B1AB46EC37}" type="pres">
      <dgm:prSet presAssocID="{E33C7FA5-FEB0-2345-AEC1-C3A35E106589}" presName="conn" presStyleLbl="parChTrans1D2" presStyleIdx="0" presStyleCnt="1"/>
      <dgm:spPr/>
      <dgm:t>
        <a:bodyPr/>
        <a:lstStyle/>
        <a:p>
          <a:endParaRPr lang="en-US"/>
        </a:p>
      </dgm:t>
    </dgm:pt>
    <dgm:pt modelId="{550C2C28-A9F0-D341-A522-E661A5DBC115}" type="pres">
      <dgm:prSet presAssocID="{E33C7FA5-FEB0-2345-AEC1-C3A35E106589}" presName="extraNode" presStyleLbl="node1" presStyleIdx="0" presStyleCnt="5"/>
      <dgm:spPr/>
    </dgm:pt>
    <dgm:pt modelId="{74FA1375-E3CD-D540-95A8-6CED4DA4AFE5}" type="pres">
      <dgm:prSet presAssocID="{E33C7FA5-FEB0-2345-AEC1-C3A35E106589}" presName="dstNode" presStyleLbl="node1" presStyleIdx="0" presStyleCnt="5"/>
      <dgm:spPr/>
    </dgm:pt>
    <dgm:pt modelId="{7C0DC8CB-8C30-2C4C-AF34-BA88BAB8DFC0}" type="pres">
      <dgm:prSet presAssocID="{581CE526-6C43-4848-BA29-833F8EDEC8C8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AF9E2E-5A3C-A34C-AE51-6D6FC8FE0CF6}" type="pres">
      <dgm:prSet presAssocID="{581CE526-6C43-4848-BA29-833F8EDEC8C8}" presName="accent_1" presStyleCnt="0"/>
      <dgm:spPr/>
    </dgm:pt>
    <dgm:pt modelId="{C3C3BF24-813C-9E48-805A-2E42232C69B2}" type="pres">
      <dgm:prSet presAssocID="{581CE526-6C43-4848-BA29-833F8EDEC8C8}" presName="accentRepeatNode" presStyleLbl="solidFgAcc1" presStyleIdx="0" presStyleCnt="5"/>
      <dgm:spPr/>
    </dgm:pt>
    <dgm:pt modelId="{7DA52880-2AE2-7B4D-8773-A72F820F19BC}" type="pres">
      <dgm:prSet presAssocID="{3102A646-ECBF-AC4E-8B6D-E9987124078C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01F7D1-522D-6F47-A75E-6487D3F2ADE0}" type="pres">
      <dgm:prSet presAssocID="{3102A646-ECBF-AC4E-8B6D-E9987124078C}" presName="accent_2" presStyleCnt="0"/>
      <dgm:spPr/>
    </dgm:pt>
    <dgm:pt modelId="{38E1C89D-A31B-9049-966B-216EDD7275F3}" type="pres">
      <dgm:prSet presAssocID="{3102A646-ECBF-AC4E-8B6D-E9987124078C}" presName="accentRepeatNode" presStyleLbl="solidFgAcc1" presStyleIdx="1" presStyleCnt="5"/>
      <dgm:spPr/>
    </dgm:pt>
    <dgm:pt modelId="{20F6BB9B-DA3D-364E-B7B6-9E5F2186D669}" type="pres">
      <dgm:prSet presAssocID="{2F31C53D-619C-6A4D-AA9D-67E9E7042D56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70076A-B968-BB48-A970-68EC3B4DC3C9}" type="pres">
      <dgm:prSet presAssocID="{2F31C53D-619C-6A4D-AA9D-67E9E7042D56}" presName="accent_3" presStyleCnt="0"/>
      <dgm:spPr/>
    </dgm:pt>
    <dgm:pt modelId="{9B403EAD-4E7F-5D42-8148-1674565374A2}" type="pres">
      <dgm:prSet presAssocID="{2F31C53D-619C-6A4D-AA9D-67E9E7042D56}" presName="accentRepeatNode" presStyleLbl="solidFgAcc1" presStyleIdx="2" presStyleCnt="5"/>
      <dgm:spPr/>
    </dgm:pt>
    <dgm:pt modelId="{3BA85116-E424-3449-A61C-AF3638566AF1}" type="pres">
      <dgm:prSet presAssocID="{854F4B5B-04D8-974C-89F3-00DE24D1557E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4F65B5-B14A-9044-B0C1-0201EABE85F9}" type="pres">
      <dgm:prSet presAssocID="{854F4B5B-04D8-974C-89F3-00DE24D1557E}" presName="accent_4" presStyleCnt="0"/>
      <dgm:spPr/>
    </dgm:pt>
    <dgm:pt modelId="{A1B7C9D1-A9D9-1F40-B497-E33F2826B9B2}" type="pres">
      <dgm:prSet presAssocID="{854F4B5B-04D8-974C-89F3-00DE24D1557E}" presName="accentRepeatNode" presStyleLbl="solidFgAcc1" presStyleIdx="3" presStyleCnt="5"/>
      <dgm:spPr/>
    </dgm:pt>
    <dgm:pt modelId="{FF7BABD4-86A0-504F-A985-0DE28BC68A8E}" type="pres">
      <dgm:prSet presAssocID="{8F026017-ECA6-004D-AA53-392E5EA185C1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A89BC1-DE84-8E48-B879-959649BA2F53}" type="pres">
      <dgm:prSet presAssocID="{8F026017-ECA6-004D-AA53-392E5EA185C1}" presName="accent_5" presStyleCnt="0"/>
      <dgm:spPr/>
    </dgm:pt>
    <dgm:pt modelId="{17C5E0B7-39B8-8F42-97A7-E89715D9CFD2}" type="pres">
      <dgm:prSet presAssocID="{8F026017-ECA6-004D-AA53-392E5EA185C1}" presName="accentRepeatNode" presStyleLbl="solidFgAcc1" presStyleIdx="4" presStyleCnt="5"/>
      <dgm:spPr/>
    </dgm:pt>
  </dgm:ptLst>
  <dgm:cxnLst>
    <dgm:cxn modelId="{4617BFFF-4512-C546-881C-3318CAE5B31C}" type="presOf" srcId="{854F4B5B-04D8-974C-89F3-00DE24D1557E}" destId="{3BA85116-E424-3449-A61C-AF3638566AF1}" srcOrd="0" destOrd="0" presId="urn:microsoft.com/office/officeart/2008/layout/VerticalCurvedList"/>
    <dgm:cxn modelId="{14357843-2E28-5045-B264-7FB5E6CC5AFB}" srcId="{E33C7FA5-FEB0-2345-AEC1-C3A35E106589}" destId="{581CE526-6C43-4848-BA29-833F8EDEC8C8}" srcOrd="0" destOrd="0" parTransId="{485AD07D-78B3-FE41-9E0D-AE91653F8415}" sibTransId="{5F045049-17AD-384F-888F-ABF0F7C601D1}"/>
    <dgm:cxn modelId="{9F50D489-25DD-2A47-9E4B-E0313DFAEDE6}" type="presOf" srcId="{3102A646-ECBF-AC4E-8B6D-E9987124078C}" destId="{7DA52880-2AE2-7B4D-8773-A72F820F19BC}" srcOrd="0" destOrd="0" presId="urn:microsoft.com/office/officeart/2008/layout/VerticalCurvedList"/>
    <dgm:cxn modelId="{AFCBA497-0D50-6D4E-9D95-71C6F842F869}" srcId="{E33C7FA5-FEB0-2345-AEC1-C3A35E106589}" destId="{854F4B5B-04D8-974C-89F3-00DE24D1557E}" srcOrd="3" destOrd="0" parTransId="{4C4828CD-EADD-D64E-9875-53D6BBDE952A}" sibTransId="{48161091-04AA-874C-83CD-9DD4EADF7448}"/>
    <dgm:cxn modelId="{412CBBD4-69CE-CE4A-981B-3BF78A6593E7}" srcId="{E33C7FA5-FEB0-2345-AEC1-C3A35E106589}" destId="{8F026017-ECA6-004D-AA53-392E5EA185C1}" srcOrd="4" destOrd="0" parTransId="{DA8B613D-CFB0-3049-89C1-5339E29C2239}" sibTransId="{FD2CB443-84A9-1E4B-A416-F540B2AAB1DC}"/>
    <dgm:cxn modelId="{D60B7973-87D6-7043-8DA6-0F21BAA4362B}" srcId="{E33C7FA5-FEB0-2345-AEC1-C3A35E106589}" destId="{2F31C53D-619C-6A4D-AA9D-67E9E7042D56}" srcOrd="2" destOrd="0" parTransId="{C8DD646F-DBAF-2E4D-A615-0A6D0552DB8F}" sibTransId="{D6901921-E7B5-AD49-B4E2-329AF926DEBC}"/>
    <dgm:cxn modelId="{51B189E2-1BF9-3E47-ACE6-148685AB7B70}" type="presOf" srcId="{5F045049-17AD-384F-888F-ABF0F7C601D1}" destId="{C81D2061-B11E-0047-80EE-35B1AB46EC37}" srcOrd="0" destOrd="0" presId="urn:microsoft.com/office/officeart/2008/layout/VerticalCurvedList"/>
    <dgm:cxn modelId="{A63A38C0-8CEE-8C46-9858-0EA496CFF415}" type="presOf" srcId="{2F31C53D-619C-6A4D-AA9D-67E9E7042D56}" destId="{20F6BB9B-DA3D-364E-B7B6-9E5F2186D669}" srcOrd="0" destOrd="0" presId="urn:microsoft.com/office/officeart/2008/layout/VerticalCurvedList"/>
    <dgm:cxn modelId="{36CA7B0F-2455-EC41-B3D6-69DB999733D3}" type="presOf" srcId="{581CE526-6C43-4848-BA29-833F8EDEC8C8}" destId="{7C0DC8CB-8C30-2C4C-AF34-BA88BAB8DFC0}" srcOrd="0" destOrd="0" presId="urn:microsoft.com/office/officeart/2008/layout/VerticalCurvedList"/>
    <dgm:cxn modelId="{80448129-713D-F541-B179-8C8F1A46ED2D}" type="presOf" srcId="{E33C7FA5-FEB0-2345-AEC1-C3A35E106589}" destId="{F66C3E15-068F-4C40-82E9-34D1F09070E9}" srcOrd="0" destOrd="0" presId="urn:microsoft.com/office/officeart/2008/layout/VerticalCurvedList"/>
    <dgm:cxn modelId="{6A89EE21-EF96-4641-A091-7852682FC785}" srcId="{E33C7FA5-FEB0-2345-AEC1-C3A35E106589}" destId="{3102A646-ECBF-AC4E-8B6D-E9987124078C}" srcOrd="1" destOrd="0" parTransId="{961398A0-90AD-8E4C-8C1C-4E69A69CDC4F}" sibTransId="{5712BD5C-9A6B-9F4D-A348-91E608E5B44C}"/>
    <dgm:cxn modelId="{58091A9B-A9BE-9A48-A48C-BA086D9EFDEE}" type="presOf" srcId="{8F026017-ECA6-004D-AA53-392E5EA185C1}" destId="{FF7BABD4-86A0-504F-A985-0DE28BC68A8E}" srcOrd="0" destOrd="0" presId="urn:microsoft.com/office/officeart/2008/layout/VerticalCurvedList"/>
    <dgm:cxn modelId="{2E3A412F-FE61-C240-9CF5-FFE84A2F586A}" type="presParOf" srcId="{F66C3E15-068F-4C40-82E9-34D1F09070E9}" destId="{E3D9F554-7138-5443-8015-B0AC9FCFB990}" srcOrd="0" destOrd="0" presId="urn:microsoft.com/office/officeart/2008/layout/VerticalCurvedList"/>
    <dgm:cxn modelId="{622C90FC-22F3-2743-8C10-C9775D56C6E0}" type="presParOf" srcId="{E3D9F554-7138-5443-8015-B0AC9FCFB990}" destId="{26C64382-1918-8140-96C4-21111D3D5335}" srcOrd="0" destOrd="0" presId="urn:microsoft.com/office/officeart/2008/layout/VerticalCurvedList"/>
    <dgm:cxn modelId="{C3308FDA-1006-0B41-8A8A-E3D35A1C8507}" type="presParOf" srcId="{26C64382-1918-8140-96C4-21111D3D5335}" destId="{D744B450-3A14-E940-934D-14D6FA32ABB0}" srcOrd="0" destOrd="0" presId="urn:microsoft.com/office/officeart/2008/layout/VerticalCurvedList"/>
    <dgm:cxn modelId="{D457064E-97A0-B14C-A49D-A1F356CF0FDE}" type="presParOf" srcId="{26C64382-1918-8140-96C4-21111D3D5335}" destId="{C81D2061-B11E-0047-80EE-35B1AB46EC37}" srcOrd="1" destOrd="0" presId="urn:microsoft.com/office/officeart/2008/layout/VerticalCurvedList"/>
    <dgm:cxn modelId="{F5593EDD-C4F0-F045-A071-DC019105E22C}" type="presParOf" srcId="{26C64382-1918-8140-96C4-21111D3D5335}" destId="{550C2C28-A9F0-D341-A522-E661A5DBC115}" srcOrd="2" destOrd="0" presId="urn:microsoft.com/office/officeart/2008/layout/VerticalCurvedList"/>
    <dgm:cxn modelId="{01A94216-0EE1-BC40-A0DD-219B796E1FD1}" type="presParOf" srcId="{26C64382-1918-8140-96C4-21111D3D5335}" destId="{74FA1375-E3CD-D540-95A8-6CED4DA4AFE5}" srcOrd="3" destOrd="0" presId="urn:microsoft.com/office/officeart/2008/layout/VerticalCurvedList"/>
    <dgm:cxn modelId="{15EEA027-68AA-514C-BFC6-2407A847B434}" type="presParOf" srcId="{E3D9F554-7138-5443-8015-B0AC9FCFB990}" destId="{7C0DC8CB-8C30-2C4C-AF34-BA88BAB8DFC0}" srcOrd="1" destOrd="0" presId="urn:microsoft.com/office/officeart/2008/layout/VerticalCurvedList"/>
    <dgm:cxn modelId="{73BEB634-AF46-4E4B-9601-99350F9B0AD8}" type="presParOf" srcId="{E3D9F554-7138-5443-8015-B0AC9FCFB990}" destId="{7DAF9E2E-5A3C-A34C-AE51-6D6FC8FE0CF6}" srcOrd="2" destOrd="0" presId="urn:microsoft.com/office/officeart/2008/layout/VerticalCurvedList"/>
    <dgm:cxn modelId="{CB60EF60-C0B1-A044-B5AF-DC129126FB5C}" type="presParOf" srcId="{7DAF9E2E-5A3C-A34C-AE51-6D6FC8FE0CF6}" destId="{C3C3BF24-813C-9E48-805A-2E42232C69B2}" srcOrd="0" destOrd="0" presId="urn:microsoft.com/office/officeart/2008/layout/VerticalCurvedList"/>
    <dgm:cxn modelId="{170FAFD0-0789-2B4E-AF9D-DC2D98940877}" type="presParOf" srcId="{E3D9F554-7138-5443-8015-B0AC9FCFB990}" destId="{7DA52880-2AE2-7B4D-8773-A72F820F19BC}" srcOrd="3" destOrd="0" presId="urn:microsoft.com/office/officeart/2008/layout/VerticalCurvedList"/>
    <dgm:cxn modelId="{7B9A00F2-6509-6D41-88E9-A6AA33EA1D90}" type="presParOf" srcId="{E3D9F554-7138-5443-8015-B0AC9FCFB990}" destId="{A401F7D1-522D-6F47-A75E-6487D3F2ADE0}" srcOrd="4" destOrd="0" presId="urn:microsoft.com/office/officeart/2008/layout/VerticalCurvedList"/>
    <dgm:cxn modelId="{E1A463D2-7126-C24F-A337-588D9F00085C}" type="presParOf" srcId="{A401F7D1-522D-6F47-A75E-6487D3F2ADE0}" destId="{38E1C89D-A31B-9049-966B-216EDD7275F3}" srcOrd="0" destOrd="0" presId="urn:microsoft.com/office/officeart/2008/layout/VerticalCurvedList"/>
    <dgm:cxn modelId="{FF756036-8CBC-CE45-B1D6-7CB332D3A997}" type="presParOf" srcId="{E3D9F554-7138-5443-8015-B0AC9FCFB990}" destId="{20F6BB9B-DA3D-364E-B7B6-9E5F2186D669}" srcOrd="5" destOrd="0" presId="urn:microsoft.com/office/officeart/2008/layout/VerticalCurvedList"/>
    <dgm:cxn modelId="{B3463B01-816D-544B-93ED-28F325FF1744}" type="presParOf" srcId="{E3D9F554-7138-5443-8015-B0AC9FCFB990}" destId="{8570076A-B968-BB48-A970-68EC3B4DC3C9}" srcOrd="6" destOrd="0" presId="urn:microsoft.com/office/officeart/2008/layout/VerticalCurvedList"/>
    <dgm:cxn modelId="{37958263-8597-D448-8CE2-53B759480166}" type="presParOf" srcId="{8570076A-B968-BB48-A970-68EC3B4DC3C9}" destId="{9B403EAD-4E7F-5D42-8148-1674565374A2}" srcOrd="0" destOrd="0" presId="urn:microsoft.com/office/officeart/2008/layout/VerticalCurvedList"/>
    <dgm:cxn modelId="{95EB2A34-AEE3-8C4E-8773-D42B823B9295}" type="presParOf" srcId="{E3D9F554-7138-5443-8015-B0AC9FCFB990}" destId="{3BA85116-E424-3449-A61C-AF3638566AF1}" srcOrd="7" destOrd="0" presId="urn:microsoft.com/office/officeart/2008/layout/VerticalCurvedList"/>
    <dgm:cxn modelId="{7C7B0A8A-C89C-184A-9C15-250E2B73AB0D}" type="presParOf" srcId="{E3D9F554-7138-5443-8015-B0AC9FCFB990}" destId="{C04F65B5-B14A-9044-B0C1-0201EABE85F9}" srcOrd="8" destOrd="0" presId="urn:microsoft.com/office/officeart/2008/layout/VerticalCurvedList"/>
    <dgm:cxn modelId="{1BEB35DD-235A-0C48-A657-C0F1DED3BE29}" type="presParOf" srcId="{C04F65B5-B14A-9044-B0C1-0201EABE85F9}" destId="{A1B7C9D1-A9D9-1F40-B497-E33F2826B9B2}" srcOrd="0" destOrd="0" presId="urn:microsoft.com/office/officeart/2008/layout/VerticalCurvedList"/>
    <dgm:cxn modelId="{AE1B9B0F-9540-0648-82C5-5E88F89EB60A}" type="presParOf" srcId="{E3D9F554-7138-5443-8015-B0AC9FCFB990}" destId="{FF7BABD4-86A0-504F-A985-0DE28BC68A8E}" srcOrd="9" destOrd="0" presId="urn:microsoft.com/office/officeart/2008/layout/VerticalCurvedList"/>
    <dgm:cxn modelId="{465CAE3B-5A3F-3948-8906-DB4593DF8422}" type="presParOf" srcId="{E3D9F554-7138-5443-8015-B0AC9FCFB990}" destId="{7CA89BC1-DE84-8E48-B879-959649BA2F53}" srcOrd="10" destOrd="0" presId="urn:microsoft.com/office/officeart/2008/layout/VerticalCurvedList"/>
    <dgm:cxn modelId="{AB5265AD-169E-EC40-910A-6DFB2068E4F7}" type="presParOf" srcId="{7CA89BC1-DE84-8E48-B879-959649BA2F53}" destId="{17C5E0B7-39B8-8F42-97A7-E89715D9CFD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1D2061-B11E-0047-80EE-35B1AB46EC37}">
      <dsp:nvSpPr>
        <dsp:cNvPr id="0" name=""/>
        <dsp:cNvSpPr/>
      </dsp:nvSpPr>
      <dsp:spPr>
        <a:xfrm>
          <a:off x="-6126981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0DC8CB-8C30-2C4C-AF34-BA88BAB8DFC0}">
      <dsp:nvSpPr>
        <dsp:cNvPr id="0" name=""/>
        <dsp:cNvSpPr/>
      </dsp:nvSpPr>
      <dsp:spPr>
        <a:xfrm>
          <a:off x="509717" y="338558"/>
          <a:ext cx="8659300" cy="6775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x-none" sz="2400" kern="1200">
              <a:latin typeface="Calibri" panose="020F0502020204030204" pitchFamily="34" charset="0"/>
              <a:cs typeface="Calibri" panose="020F0502020204030204" pitchFamily="34" charset="0"/>
            </a:rPr>
            <a:t>- Lựa chọn bài thơ định giới thiệu, đọc kĩ để hiểu bài thơ. </a:t>
          </a:r>
        </a:p>
      </dsp:txBody>
      <dsp:txXfrm>
        <a:off x="509717" y="338558"/>
        <a:ext cx="8659300" cy="677550"/>
      </dsp:txXfrm>
    </dsp:sp>
    <dsp:sp modelId="{C3C3BF24-813C-9E48-805A-2E42232C69B2}">
      <dsp:nvSpPr>
        <dsp:cNvPr id="0" name=""/>
        <dsp:cNvSpPr/>
      </dsp:nvSpPr>
      <dsp:spPr>
        <a:xfrm>
          <a:off x="86248" y="253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A52880-2AE2-7B4D-8773-A72F820F19BC}">
      <dsp:nvSpPr>
        <dsp:cNvPr id="0" name=""/>
        <dsp:cNvSpPr/>
      </dsp:nvSpPr>
      <dsp:spPr>
        <a:xfrm>
          <a:off x="995230" y="1354558"/>
          <a:ext cx="8173787" cy="6775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x-none" sz="2400" kern="1200" dirty="0">
              <a:latin typeface="Calibri" panose="020F0502020204030204" pitchFamily="34" charset="0"/>
              <a:cs typeface="Calibri" panose="020F0502020204030204" pitchFamily="34" charset="0"/>
            </a:rPr>
            <a:t>- Xác định thời lượng và người nghe bài giới thiệu để có cách trình bày phù hợp. </a:t>
          </a:r>
          <a:endParaRPr lang="en-US" sz="24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995230" y="1354558"/>
        <a:ext cx="8173787" cy="677550"/>
      </dsp:txXfrm>
    </dsp:sp>
    <dsp:sp modelId="{38E1C89D-A31B-9049-966B-216EDD7275F3}">
      <dsp:nvSpPr>
        <dsp:cNvPr id="0" name=""/>
        <dsp:cNvSpPr/>
      </dsp:nvSpPr>
      <dsp:spPr>
        <a:xfrm>
          <a:off x="571761" y="1269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F6BB9B-DA3D-364E-B7B6-9E5F2186D669}">
      <dsp:nvSpPr>
        <dsp:cNvPr id="0" name=""/>
        <dsp:cNvSpPr/>
      </dsp:nvSpPr>
      <dsp:spPr>
        <a:xfrm>
          <a:off x="1144243" y="2370558"/>
          <a:ext cx="8024774" cy="6775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x-none" sz="2400" kern="1200" dirty="0">
              <a:latin typeface="Calibri" panose="020F0502020204030204" pitchFamily="34" charset="0"/>
              <a:cs typeface="Calibri" panose="020F0502020204030204" pitchFamily="34" charset="0"/>
            </a:rPr>
            <a:t>- Tìm ý và lập dàn ý cho bài nói. </a:t>
          </a:r>
        </a:p>
      </dsp:txBody>
      <dsp:txXfrm>
        <a:off x="1144243" y="2370558"/>
        <a:ext cx="8024774" cy="677550"/>
      </dsp:txXfrm>
    </dsp:sp>
    <dsp:sp modelId="{9B403EAD-4E7F-5D42-8148-1674565374A2}">
      <dsp:nvSpPr>
        <dsp:cNvPr id="0" name=""/>
        <dsp:cNvSpPr/>
      </dsp:nvSpPr>
      <dsp:spPr>
        <a:xfrm>
          <a:off x="720774" y="2285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A85116-E424-3449-A61C-AF3638566AF1}">
      <dsp:nvSpPr>
        <dsp:cNvPr id="0" name=""/>
        <dsp:cNvSpPr/>
      </dsp:nvSpPr>
      <dsp:spPr>
        <a:xfrm>
          <a:off x="995230" y="3386558"/>
          <a:ext cx="8173787" cy="6775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x-none" sz="2400" kern="1200">
              <a:latin typeface="Calibri" panose="020F0502020204030204" pitchFamily="34" charset="0"/>
              <a:cs typeface="Calibri" panose="020F0502020204030204" pitchFamily="34" charset="0"/>
            </a:rPr>
            <a:t>- Chuẩn bị các tư liệu, tranh ảnh, thiết bị hỗ trợ (nếu có).</a:t>
          </a:r>
        </a:p>
      </dsp:txBody>
      <dsp:txXfrm>
        <a:off x="995230" y="3386558"/>
        <a:ext cx="8173787" cy="677550"/>
      </dsp:txXfrm>
    </dsp:sp>
    <dsp:sp modelId="{A1B7C9D1-A9D9-1F40-B497-E33F2826B9B2}">
      <dsp:nvSpPr>
        <dsp:cNvPr id="0" name=""/>
        <dsp:cNvSpPr/>
      </dsp:nvSpPr>
      <dsp:spPr>
        <a:xfrm>
          <a:off x="571761" y="3301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7BABD4-86A0-504F-A985-0DE28BC68A8E}">
      <dsp:nvSpPr>
        <dsp:cNvPr id="0" name=""/>
        <dsp:cNvSpPr/>
      </dsp:nvSpPr>
      <dsp:spPr>
        <a:xfrm>
          <a:off x="509717" y="4402558"/>
          <a:ext cx="8659300" cy="6775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7805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x-none" sz="2400" kern="1200">
              <a:latin typeface="Calibri" panose="020F0502020204030204" pitchFamily="34" charset="0"/>
              <a:cs typeface="Calibri" panose="020F0502020204030204" pitchFamily="34" charset="0"/>
            </a:rPr>
            <a:t>- Kết hợp ngôn ngữ nói với các yếu tố phi ngôn ngữ </a:t>
          </a:r>
          <a:endParaRPr lang="vi-VN" sz="2400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09717" y="4402558"/>
        <a:ext cx="8659300" cy="677550"/>
      </dsp:txXfrm>
    </dsp:sp>
    <dsp:sp modelId="{17C5E0B7-39B8-8F42-97A7-E89715D9CFD2}">
      <dsp:nvSpPr>
        <dsp:cNvPr id="0" name=""/>
        <dsp:cNvSpPr/>
      </dsp:nvSpPr>
      <dsp:spPr>
        <a:xfrm>
          <a:off x="86248" y="4317864"/>
          <a:ext cx="846937" cy="8469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84D812-3F8E-D14B-8396-489E46D1258A}" type="datetimeFigureOut">
              <a:rPr lang="vi-VN" smtClean="0"/>
              <a:t>08/05/2024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F4DF3A-8178-CA4C-B96D-26E7AE3332A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27688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5262294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3BBA-EA33-45B6-9E58-1250F177BF65}" type="datetimeFigureOut">
              <a:rPr lang="zh-CN" altLang="en-US" smtClean="0"/>
              <a:pPr/>
              <a:t>2024/5/8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DBF0-0789-41DF-9EF0-A02B7F41CDF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1770268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3BBA-EA33-45B6-9E58-1250F177BF65}" type="datetimeFigureOut">
              <a:rPr lang="zh-CN" altLang="en-US" smtClean="0"/>
              <a:pPr/>
              <a:t>2024/5/8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DBF0-0789-41DF-9EF0-A02B7F41CDF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8727559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3BBA-EA33-45B6-9E58-1250F177BF65}" type="datetimeFigureOut">
              <a:rPr lang="zh-CN" altLang="en-US" smtClean="0"/>
              <a:pPr/>
              <a:t>2024/5/8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DBF0-0789-41DF-9EF0-A02B7F41CDF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7636840"/>
      </p:ext>
    </p:extLst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3BBA-EA33-45B6-9E58-1250F177BF65}" type="datetimeFigureOut">
              <a:rPr lang="zh-CN" altLang="en-US" smtClean="0"/>
              <a:pPr/>
              <a:t>2024/5/8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DBF0-0789-41DF-9EF0-A02B7F41CDF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2287800"/>
      </p:ext>
    </p:extLst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3BBA-EA33-45B6-9E58-1250F177BF65}" type="datetimeFigureOut">
              <a:rPr lang="zh-CN" altLang="en-US" smtClean="0"/>
              <a:pPr/>
              <a:t>2024/5/8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DBF0-0789-41DF-9EF0-A02B7F41CDF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6057865"/>
      </p:ext>
    </p:extLst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3BBA-EA33-45B6-9E58-1250F177BF65}" type="datetimeFigureOut">
              <a:rPr lang="zh-CN" altLang="en-US" smtClean="0"/>
              <a:pPr/>
              <a:t>2024/5/8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DBF0-0789-41DF-9EF0-A02B7F41CDF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7953747"/>
      </p:ext>
    </p:extLst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3BBA-EA33-45B6-9E58-1250F177BF65}" type="datetimeFigureOut">
              <a:rPr lang="zh-CN" altLang="en-US" smtClean="0"/>
              <a:pPr/>
              <a:t>2024/5/8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DBF0-0789-41DF-9EF0-A02B7F41CDF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20579"/>
      </p:ext>
    </p:extLst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3BBA-EA33-45B6-9E58-1250F177BF65}" type="datetimeFigureOut">
              <a:rPr lang="zh-CN" altLang="en-US" smtClean="0"/>
              <a:pPr/>
              <a:t>2024/5/8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DBF0-0789-41DF-9EF0-A02B7F41CDF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802579"/>
      </p:ext>
    </p:extLst>
  </p:cSld>
  <p:clrMapOvr>
    <a:masterClrMapping/>
  </p:clrMapOvr>
  <p:transition spd="slow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3BBA-EA33-45B6-9E58-1250F177BF65}" type="datetimeFigureOut">
              <a:rPr lang="zh-CN" altLang="en-US" smtClean="0"/>
              <a:pPr/>
              <a:t>2024/5/8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DBF0-0789-41DF-9EF0-A02B7F41CDF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0289546"/>
      </p:ext>
    </p:extLst>
  </p:cSld>
  <p:clrMapOvr>
    <a:masterClrMapping/>
  </p:clrMapOvr>
  <p:transition spd="slow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3BBA-EA33-45B6-9E58-1250F177BF65}" type="datetimeFigureOut">
              <a:rPr lang="zh-CN" altLang="en-US" smtClean="0"/>
              <a:pPr/>
              <a:t>2024/5/8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DBF0-0789-41DF-9EF0-A02B7F41CDF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2572513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9154037"/>
      </p:ext>
    </p:extLst>
  </p:cSld>
  <p:clrMapOvr>
    <a:masterClrMapping/>
  </p:clrMapOvr>
  <p:transition spd="slow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3BBA-EA33-45B6-9E58-1250F177BF65}" type="datetimeFigureOut">
              <a:rPr lang="zh-CN" altLang="en-US" smtClean="0"/>
              <a:pPr/>
              <a:t>2024/5/8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DBF0-0789-41DF-9EF0-A02B7F41CDF1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051361" y="6734889"/>
            <a:ext cx="1096753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下载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http://www.1ppt.com/xiazai/</a:t>
            </a:r>
          </a:p>
        </p:txBody>
      </p:sp>
    </p:spTree>
    <p:extLst>
      <p:ext uri="{BB962C8B-B14F-4D97-AF65-F5344CB8AC3E}">
        <p14:creationId xmlns:p14="http://schemas.microsoft.com/office/powerpoint/2010/main" val="812733590"/>
      </p:ext>
    </p:extLst>
  </p:cSld>
  <p:clrMapOvr>
    <a:masterClrMapping/>
  </p:clrMapOvr>
  <p:transition spd="slow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3BBA-EA33-45B6-9E58-1250F177BF65}" type="datetimeFigureOut">
              <a:rPr lang="zh-CN" altLang="en-US" smtClean="0"/>
              <a:pPr/>
              <a:t>2024/5/8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DBF0-0789-41DF-9EF0-A02B7F41CDF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9873453"/>
      </p:ext>
    </p:extLst>
  </p:cSld>
  <p:clrMapOvr>
    <a:masterClrMapping/>
  </p:clrMapOvr>
  <p:transition spd="slow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3BBA-EA33-45B6-9E58-1250F177BF65}" type="datetimeFigureOut">
              <a:rPr lang="zh-CN" altLang="en-US" smtClean="0"/>
              <a:pPr/>
              <a:t>2024/5/8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DBF0-0789-41DF-9EF0-A02B7F41CDF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5479782"/>
      </p:ext>
    </p:extLst>
  </p:cSld>
  <p:clrMapOvr>
    <a:masterClrMapping/>
  </p:clrMapOvr>
  <p:transition spd="slow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2024/5/8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708479"/>
      </p:ext>
    </p:extLst>
  </p:cSld>
  <p:clrMapOvr>
    <a:masterClrMapping/>
  </p:clrMapOvr>
  <p:transition spd="slow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2024/5/8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571429"/>
      </p:ext>
    </p:extLst>
  </p:cSld>
  <p:clrMapOvr>
    <a:masterClrMapping/>
  </p:clrMapOvr>
  <p:transition spd="slow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3956082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451C7C25-CB5D-46F6-AFF3-6BEB7C29B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fld id="{8DFC3BBA-EA33-45B6-9E58-1250F177BF65}" type="datetimeFigureOut">
              <a:rPr lang="zh-CN" altLang="en-US" smtClean="0"/>
              <a:pPr/>
              <a:t>2024/5/8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CE95110B-A6F4-4A3F-BF0F-A6682AB72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5E308437-AA65-436E-95D8-B543F2C72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fld id="{FEA0DBF0-0789-41DF-9EF0-A02B7F41CDF1}" type="slidenum">
              <a:rPr lang="zh-CN" altLang="en-US" smtClean="0"/>
              <a:pPr/>
              <a:t>‹#›</a:t>
            </a:fld>
            <a:endParaRPr lang="zh-CN" altLang="en-US"/>
          </a:p>
        </p:txBody>
      </p:sp>
      <p:grpSp>
        <p:nvGrpSpPr>
          <p:cNvPr id="6" name="组合 5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7" name="图片 6"/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 flipH="1"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8" name="矩形 7"/>
            <p:cNvSpPr/>
            <p:nvPr/>
          </p:nvSpPr>
          <p:spPr>
            <a:xfrm>
              <a:off x="322217" y="322217"/>
              <a:ext cx="11582400" cy="627017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474617" y="474617"/>
              <a:ext cx="11247120" cy="592618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96969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6635974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451C7C25-CB5D-46F6-AFF3-6BEB7C29B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3BBA-EA33-45B6-9E58-1250F177BF65}" type="datetimeFigureOut">
              <a:rPr lang="zh-CN" altLang="en-US" smtClean="0"/>
              <a:t>2024/5/8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CE95110B-A6F4-4A3F-BF0F-A6682AB72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5E308437-AA65-436E-95D8-B543F2C72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DBF0-0789-41DF-9EF0-A02B7F41CDF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6220681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451C7C25-CB5D-46F6-AFF3-6BEB7C29B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3BBA-EA33-45B6-9E58-1250F177BF65}" type="datetimeFigureOut">
              <a:rPr lang="zh-CN" altLang="en-US" smtClean="0"/>
              <a:t>2024/5/8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CE95110B-A6F4-4A3F-BF0F-A6682AB72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5E308437-AA65-436E-95D8-B543F2C72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DBF0-0789-41DF-9EF0-A02B7F41CDF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等腰三角形 5">
            <a:extLst>
              <a:ext uri="{FF2B5EF4-FFF2-40B4-BE49-F238E27FC236}">
                <a16:creationId xmlns:a16="http://schemas.microsoft.com/office/drawing/2014/main" xmlns="" id="{EF909995-EEBE-45F2-9653-8E74A73A96FA}"/>
              </a:ext>
            </a:extLst>
          </p:cNvPr>
          <p:cNvSpPr/>
          <p:nvPr userDrawn="1"/>
        </p:nvSpPr>
        <p:spPr>
          <a:xfrm>
            <a:off x="0" y="0"/>
            <a:ext cx="12191998" cy="6858000"/>
          </a:xfrm>
          <a:prstGeom prst="triangle">
            <a:avLst>
              <a:gd name="adj" fmla="val 0"/>
            </a:avLst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710281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451C7C25-CB5D-46F6-AFF3-6BEB7C29B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3BBA-EA33-45B6-9E58-1250F177BF65}" type="datetimeFigureOut">
              <a:rPr lang="zh-CN" altLang="en-US" smtClean="0"/>
              <a:t>2024/5/8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CE95110B-A6F4-4A3F-BF0F-A6682AB72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5E308437-AA65-436E-95D8-B543F2C72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DBF0-0789-41DF-9EF0-A02B7F41CDF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等腰三角形 5">
            <a:extLst>
              <a:ext uri="{FF2B5EF4-FFF2-40B4-BE49-F238E27FC236}">
                <a16:creationId xmlns:a16="http://schemas.microsoft.com/office/drawing/2014/main" xmlns="" id="{EF909995-EEBE-45F2-9653-8E74A73A96FA}"/>
              </a:ext>
            </a:extLst>
          </p:cNvPr>
          <p:cNvSpPr/>
          <p:nvPr userDrawn="1"/>
        </p:nvSpPr>
        <p:spPr>
          <a:xfrm rot="10800000" flipH="1">
            <a:off x="0" y="0"/>
            <a:ext cx="12191998" cy="6858000"/>
          </a:xfrm>
          <a:prstGeom prst="triangle">
            <a:avLst>
              <a:gd name="adj" fmla="val 0"/>
            </a:avLst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470519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451C7C25-CB5D-46F6-AFF3-6BEB7C29B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3BBA-EA33-45B6-9E58-1250F177BF65}" type="datetimeFigureOut">
              <a:rPr lang="zh-CN" altLang="en-US" smtClean="0"/>
              <a:t>2024/5/8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CE95110B-A6F4-4A3F-BF0F-A6682AB72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5E308437-AA65-436E-95D8-B543F2C72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DBF0-0789-41DF-9EF0-A02B7F41CDF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D6279CB6-32FD-46B7-B5AA-4AC695D4D0E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等腰三角形 5">
            <a:extLst>
              <a:ext uri="{FF2B5EF4-FFF2-40B4-BE49-F238E27FC236}">
                <a16:creationId xmlns:a16="http://schemas.microsoft.com/office/drawing/2014/main" xmlns="" id="{EF909995-EEBE-45F2-9653-8E74A73A96FA}"/>
              </a:ext>
            </a:extLst>
          </p:cNvPr>
          <p:cNvSpPr/>
          <p:nvPr userDrawn="1"/>
        </p:nvSpPr>
        <p:spPr>
          <a:xfrm flipH="1">
            <a:off x="0" y="0"/>
            <a:ext cx="12191998" cy="6858000"/>
          </a:xfrm>
          <a:prstGeom prst="triangle">
            <a:avLst>
              <a:gd name="adj" fmla="val 0"/>
            </a:avLst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3931709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451C7C25-CB5D-46F6-AFF3-6BEB7C29B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3BBA-EA33-45B6-9E58-1250F177BF65}" type="datetimeFigureOut">
              <a:rPr lang="zh-CN" altLang="en-US" smtClean="0"/>
              <a:t>2024/5/8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CE95110B-A6F4-4A3F-BF0F-A6682AB72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5E308437-AA65-436E-95D8-B543F2C72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DBF0-0789-41DF-9EF0-A02B7F41CDF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D6279CB6-32FD-46B7-B5AA-4AC695D4D0E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等腰三角形 5">
            <a:extLst>
              <a:ext uri="{FF2B5EF4-FFF2-40B4-BE49-F238E27FC236}">
                <a16:creationId xmlns:a16="http://schemas.microsoft.com/office/drawing/2014/main" xmlns="" id="{EF909995-EEBE-45F2-9653-8E74A73A96FA}"/>
              </a:ext>
            </a:extLst>
          </p:cNvPr>
          <p:cNvSpPr/>
          <p:nvPr userDrawn="1"/>
        </p:nvSpPr>
        <p:spPr>
          <a:xfrm flipH="1" flipV="1">
            <a:off x="2" y="0"/>
            <a:ext cx="12191998" cy="6858000"/>
          </a:xfrm>
          <a:prstGeom prst="triangle">
            <a:avLst>
              <a:gd name="adj" fmla="val 0"/>
            </a:avLst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9588317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C3BBA-EA33-45B6-9E58-1250F177BF65}" type="datetimeFigureOut">
              <a:rPr lang="zh-CN" altLang="en-US" smtClean="0"/>
              <a:pPr/>
              <a:t>2024/5/8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0DBF0-0789-41DF-9EF0-A02B7F41CDF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965407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ACD43D4F-ACB9-4F40-A25A-44B9121B2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C933E436-901D-4CFC-B11B-E8B4C40FDA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F149AD14-25E2-4C01-9F1B-9BB4FD7074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fld id="{8DFC3BBA-EA33-45B6-9E58-1250F177BF65}" type="datetimeFigureOut">
              <a:rPr lang="zh-CN" altLang="en-US" smtClean="0"/>
              <a:pPr/>
              <a:t>2024/5/8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085DC643-2AD0-45E6-A69B-EC52EF4137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C66BAB14-1EFB-455F-B2DC-826AB1C134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思源黑体" panose="020B0500000000000000" pitchFamily="34" charset="-122"/>
                <a:ea typeface="思源黑体" panose="020B0500000000000000" pitchFamily="34" charset="-122"/>
              </a:defRPr>
            </a:lvl1pPr>
          </a:lstStyle>
          <a:p>
            <a:fld id="{FEA0DBF0-0789-41DF-9EF0-A02B7F41CDF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9440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2" r:id="rId2"/>
    <p:sldLayoutId id="2147483656" r:id="rId3"/>
    <p:sldLayoutId id="2147483661" r:id="rId4"/>
    <p:sldLayoutId id="2147483657" r:id="rId5"/>
    <p:sldLayoutId id="2147483658" r:id="rId6"/>
    <p:sldLayoutId id="2147483659" r:id="rId7"/>
    <p:sldLayoutId id="2147483660" r:id="rId8"/>
    <p:sldLayoutId id="2147483663" r:id="rId9"/>
    <p:sldLayoutId id="2147483664" r:id="rId10"/>
    <p:sldLayoutId id="2147483665" r:id="rId11"/>
    <p:sldLayoutId id="2147483666" r:id="rId12"/>
    <p:sldLayoutId id="2147483667" r:id="rId13"/>
    <p:sldLayoutId id="2147483668" r:id="rId14"/>
    <p:sldLayoutId id="2147483669" r:id="rId15"/>
    <p:sldLayoutId id="2147483670" r:id="rId16"/>
    <p:sldLayoutId id="2147483671" r:id="rId17"/>
    <p:sldLayoutId id="2147483672" r:id="rId18"/>
    <p:sldLayoutId id="2147483673" r:id="rId19"/>
    <p:sldLayoutId id="2147483674" r:id="rId20"/>
    <p:sldLayoutId id="2147483675" r:id="rId21"/>
    <p:sldLayoutId id="2147483676" r:id="rId22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思源黑体" panose="020B0500000000000000" pitchFamily="34" charset="-122"/>
          <a:ea typeface="思源黑体" panose="020B0500000000000000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思源黑体" panose="020B0500000000000000" pitchFamily="34" charset="-122"/>
          <a:ea typeface="思源黑体" panose="020B0500000000000000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思源黑体" panose="020B0500000000000000" pitchFamily="34" charset="-122"/>
          <a:ea typeface="思源黑体" panose="020B0500000000000000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思源黑体" panose="020B0500000000000000" pitchFamily="34" charset="-122"/>
          <a:ea typeface="思源黑体" panose="020B0500000000000000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黑体" panose="020B0500000000000000" pitchFamily="34" charset="-122"/>
          <a:ea typeface="思源黑体" panose="020B0500000000000000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思源黑体" panose="020B0500000000000000" pitchFamily="34" charset="-122"/>
          <a:ea typeface="思源黑体" panose="020B0500000000000000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7642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</p:sldLayoutIdLst>
  <p:transition spd="slow"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4" name="矩形 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73600" y="386495"/>
              <a:ext cx="11402536" cy="6311643"/>
            </a:xfrm>
            <a:prstGeom prst="rect">
              <a:avLst/>
            </a:prstGeom>
          </p:spPr>
        </p:pic>
      </p:grp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980" y="3317247"/>
            <a:ext cx="4906438" cy="3540753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3"/>
          <a:stretch/>
        </p:blipFill>
        <p:spPr>
          <a:xfrm>
            <a:off x="9185793" y="10878"/>
            <a:ext cx="3026997" cy="2142981"/>
          </a:xfrm>
          <a:prstGeom prst="rect">
            <a:avLst/>
          </a:prstGeom>
        </p:spPr>
      </p:pic>
      <p:pic>
        <p:nvPicPr>
          <p:cNvPr id="50" name="图片 49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907178" y="1"/>
            <a:ext cx="1338835" cy="748937"/>
          </a:xfrm>
          <a:custGeom>
            <a:avLst/>
            <a:gdLst>
              <a:gd name="connsiteX0" fmla="*/ 0 w 1338835"/>
              <a:gd name="connsiteY0" fmla="*/ 0 h 748937"/>
              <a:gd name="connsiteX1" fmla="*/ 1338835 w 1338835"/>
              <a:gd name="connsiteY1" fmla="*/ 0 h 748937"/>
              <a:gd name="connsiteX2" fmla="*/ 1338835 w 1338835"/>
              <a:gd name="connsiteY2" fmla="*/ 748937 h 748937"/>
              <a:gd name="connsiteX3" fmla="*/ 0 w 1338835"/>
              <a:gd name="connsiteY3" fmla="*/ 748937 h 748937"/>
              <a:gd name="connsiteX4" fmla="*/ 0 w 1338835"/>
              <a:gd name="connsiteY4" fmla="*/ 0 h 748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748937">
                <a:moveTo>
                  <a:pt x="0" y="0"/>
                </a:moveTo>
                <a:lnTo>
                  <a:pt x="1338835" y="0"/>
                </a:lnTo>
                <a:lnTo>
                  <a:pt x="1338835" y="748937"/>
                </a:lnTo>
                <a:lnTo>
                  <a:pt x="0" y="748937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9" name="图片 48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629990" y="-13142"/>
            <a:ext cx="1338835" cy="836023"/>
          </a:xfrm>
          <a:custGeom>
            <a:avLst/>
            <a:gdLst>
              <a:gd name="connsiteX0" fmla="*/ 0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36023">
                <a:moveTo>
                  <a:pt x="0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8" name="图片 47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800827" y="2719507"/>
            <a:ext cx="1338835" cy="836023"/>
          </a:xfrm>
          <a:custGeom>
            <a:avLst/>
            <a:gdLst>
              <a:gd name="connsiteX0" fmla="*/ 0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36023">
                <a:moveTo>
                  <a:pt x="0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7" name="图片 46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687094" y="5865717"/>
            <a:ext cx="1338835" cy="836023"/>
          </a:xfrm>
          <a:custGeom>
            <a:avLst/>
            <a:gdLst>
              <a:gd name="connsiteX0" fmla="*/ 0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36023">
                <a:moveTo>
                  <a:pt x="0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6" name="图片 45"/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080738" y="5431577"/>
            <a:ext cx="1096815" cy="810400"/>
          </a:xfrm>
          <a:custGeom>
            <a:avLst/>
            <a:gdLst>
              <a:gd name="connsiteX0" fmla="*/ 0 w 1096815"/>
              <a:gd name="connsiteY0" fmla="*/ 0 h 810400"/>
              <a:gd name="connsiteX1" fmla="*/ 1096815 w 1096815"/>
              <a:gd name="connsiteY1" fmla="*/ 0 h 810400"/>
              <a:gd name="connsiteX2" fmla="*/ 1096815 w 1096815"/>
              <a:gd name="connsiteY2" fmla="*/ 810400 h 810400"/>
              <a:gd name="connsiteX3" fmla="*/ 0 w 1096815"/>
              <a:gd name="connsiteY3" fmla="*/ 810400 h 810400"/>
              <a:gd name="connsiteX4" fmla="*/ 0 w 1096815"/>
              <a:gd name="connsiteY4" fmla="*/ 0 h 81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6815" h="810400">
                <a:moveTo>
                  <a:pt x="0" y="0"/>
                </a:moveTo>
                <a:lnTo>
                  <a:pt x="1096815" y="0"/>
                </a:lnTo>
                <a:lnTo>
                  <a:pt x="1096815" y="810400"/>
                </a:lnTo>
                <a:lnTo>
                  <a:pt x="0" y="81040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5" name="图片 44"/>
          <p:cNvPicPr>
            <a:picLocks noChangeAspect="1"/>
          </p:cNvPicPr>
          <p:nvPr/>
        </p:nvPicPr>
        <p:blipFill>
          <a:blip r:embed="rId10"/>
          <a:srcRect/>
          <a:stretch/>
        </p:blipFill>
        <p:spPr>
          <a:xfrm>
            <a:off x="1907178" y="-87086"/>
            <a:ext cx="1338835" cy="87086"/>
          </a:xfrm>
          <a:custGeom>
            <a:avLst/>
            <a:gdLst>
              <a:gd name="connsiteX0" fmla="*/ 0 w 1338835"/>
              <a:gd name="connsiteY0" fmla="*/ 0 h 87086"/>
              <a:gd name="connsiteX1" fmla="*/ 1338835 w 1338835"/>
              <a:gd name="connsiteY1" fmla="*/ 0 h 87086"/>
              <a:gd name="connsiteX2" fmla="*/ 1338835 w 1338835"/>
              <a:gd name="connsiteY2" fmla="*/ 87086 h 87086"/>
              <a:gd name="connsiteX3" fmla="*/ 0 w 1338835"/>
              <a:gd name="connsiteY3" fmla="*/ 87086 h 87086"/>
              <a:gd name="connsiteX4" fmla="*/ 0 w 1338835"/>
              <a:gd name="connsiteY4" fmla="*/ 0 h 87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7086">
                <a:moveTo>
                  <a:pt x="0" y="0"/>
                </a:moveTo>
                <a:lnTo>
                  <a:pt x="1338835" y="0"/>
                </a:lnTo>
                <a:lnTo>
                  <a:pt x="1338835" y="87086"/>
                </a:lnTo>
                <a:lnTo>
                  <a:pt x="0" y="87086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3" name="图片 42"/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2065" b="-3159"/>
          <a:stretch>
            <a:fillRect/>
          </a:stretch>
        </p:blipFill>
        <p:spPr>
          <a:xfrm>
            <a:off x="11226356" y="5285601"/>
            <a:ext cx="1338835" cy="836023"/>
          </a:xfrm>
          <a:custGeom>
            <a:avLst/>
            <a:gdLst>
              <a:gd name="connsiteX0" fmla="*/ 1096815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810400 h 836023"/>
              <a:gd name="connsiteX5" fmla="*/ 1096815 w 1338835"/>
              <a:gd name="connsiteY5" fmla="*/ 810400 h 836023"/>
              <a:gd name="connsiteX6" fmla="*/ 1096815 w 1338835"/>
              <a:gd name="connsiteY6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8835" h="836023">
                <a:moveTo>
                  <a:pt x="1096815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810400"/>
                </a:lnTo>
                <a:lnTo>
                  <a:pt x="1096815" y="810400"/>
                </a:lnTo>
                <a:lnTo>
                  <a:pt x="1096815" y="0"/>
                </a:lnTo>
                <a:close/>
              </a:path>
            </a:pathLst>
          </a:cu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6C026AEE-C319-444D-8742-2D002AD5EB0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295400" y="2038350"/>
            <a:ext cx="9601200" cy="27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84081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组合 35">
            <a:extLst>
              <a:ext uri="{FF2B5EF4-FFF2-40B4-BE49-F238E27FC236}">
                <a16:creationId xmlns:a16="http://schemas.microsoft.com/office/drawing/2014/main" xmlns="" id="{81A3A4C7-1D3D-1643-9758-28A4B72516D9}"/>
              </a:ext>
            </a:extLst>
          </p:cNvPr>
          <p:cNvGrpSpPr/>
          <p:nvPr/>
        </p:nvGrpSpPr>
        <p:grpSpPr>
          <a:xfrm>
            <a:off x="2755900" y="338375"/>
            <a:ext cx="6680200" cy="758950"/>
            <a:chOff x="2755900" y="379049"/>
            <a:chExt cx="6680200" cy="758950"/>
          </a:xfrm>
        </p:grpSpPr>
        <p:sp>
          <p:nvSpPr>
            <p:cNvPr id="29" name="矩形 39">
              <a:extLst>
                <a:ext uri="{FF2B5EF4-FFF2-40B4-BE49-F238E27FC236}">
                  <a16:creationId xmlns:a16="http://schemas.microsoft.com/office/drawing/2014/main" xmlns="" id="{F6C2DF8B-70C5-0E41-897F-AA74584ADB50}"/>
                </a:ext>
              </a:extLst>
            </p:cNvPr>
            <p:cNvSpPr/>
            <p:nvPr/>
          </p:nvSpPr>
          <p:spPr>
            <a:xfrm>
              <a:off x="2755900" y="379049"/>
              <a:ext cx="6680200" cy="75895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30" name="矩形 40">
              <a:extLst>
                <a:ext uri="{FF2B5EF4-FFF2-40B4-BE49-F238E27FC236}">
                  <a16:creationId xmlns:a16="http://schemas.microsoft.com/office/drawing/2014/main" xmlns="" id="{43F6A375-097F-4147-8885-6C4B19963CEB}"/>
                </a:ext>
              </a:extLst>
            </p:cNvPr>
            <p:cNvSpPr/>
            <p:nvPr/>
          </p:nvSpPr>
          <p:spPr>
            <a:xfrm>
              <a:off x="3451429" y="401533"/>
              <a:ext cx="5289142" cy="712824"/>
            </a:xfrm>
            <a:prstGeom prst="rect">
              <a:avLst/>
            </a:prstGeom>
            <a:noFill/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3600" b="1" dirty="0">
                  <a:solidFill>
                    <a:schemeClr val="bg1"/>
                  </a:solidFill>
                  <a:latin typeface="Calibri" panose="020F0502020204030204" pitchFamily="34" charset="0"/>
                  <a:ea typeface="NOTEWORTHY LIGHT" panose="02000400000000000000" pitchFamily="2" charset="77"/>
                  <a:cs typeface="Calibri" panose="020F0502020204030204" pitchFamily="34" charset="0"/>
                </a:rPr>
                <a:t>2. </a:t>
              </a:r>
              <a:r>
                <a:rPr lang="en-US" altLang="zh-CN" sz="3600" b="1" dirty="0" err="1">
                  <a:solidFill>
                    <a:schemeClr val="bg1"/>
                  </a:solidFill>
                  <a:latin typeface="Calibri" panose="020F0502020204030204" pitchFamily="34" charset="0"/>
                  <a:ea typeface="NOTEWORTHY LIGHT" panose="02000400000000000000" pitchFamily="2" charset="77"/>
                  <a:cs typeface="Calibri" panose="020F0502020204030204" pitchFamily="34" charset="0"/>
                </a:rPr>
                <a:t>Tìm</a:t>
              </a:r>
              <a:r>
                <a:rPr lang="en-US" altLang="zh-CN" sz="3600" b="1" dirty="0">
                  <a:solidFill>
                    <a:schemeClr val="bg1"/>
                  </a:solidFill>
                  <a:latin typeface="Calibri" panose="020F0502020204030204" pitchFamily="34" charset="0"/>
                  <a:ea typeface="NOTEWORTHY LIGHT" panose="02000400000000000000" pitchFamily="2" charset="77"/>
                  <a:cs typeface="Calibri" panose="020F0502020204030204" pitchFamily="34" charset="0"/>
                </a:rPr>
                <a:t> </a:t>
              </a:r>
              <a:r>
                <a:rPr lang="en-US" altLang="zh-CN" sz="3600" b="1" dirty="0" err="1">
                  <a:solidFill>
                    <a:schemeClr val="bg1"/>
                  </a:solidFill>
                  <a:latin typeface="Calibri" panose="020F0502020204030204" pitchFamily="34" charset="0"/>
                  <a:ea typeface="NOTEWORTHY LIGHT" panose="02000400000000000000" pitchFamily="2" charset="77"/>
                  <a:cs typeface="Calibri" panose="020F0502020204030204" pitchFamily="34" charset="0"/>
                </a:rPr>
                <a:t>ý</a:t>
              </a:r>
              <a:r>
                <a:rPr lang="en-US" altLang="zh-CN" sz="3600" b="1" dirty="0">
                  <a:solidFill>
                    <a:schemeClr val="bg1"/>
                  </a:solidFill>
                  <a:latin typeface="Calibri" panose="020F0502020204030204" pitchFamily="34" charset="0"/>
                  <a:ea typeface="NOTEWORTHY LIGHT" panose="02000400000000000000" pitchFamily="2" charset="77"/>
                  <a:cs typeface="Calibri" panose="020F0502020204030204" pitchFamily="34" charset="0"/>
                </a:rPr>
                <a:t> </a:t>
              </a:r>
              <a:r>
                <a:rPr lang="en-US" altLang="zh-CN" sz="3600" b="1" dirty="0" err="1">
                  <a:solidFill>
                    <a:schemeClr val="bg1"/>
                  </a:solidFill>
                  <a:latin typeface="Calibri" panose="020F0502020204030204" pitchFamily="34" charset="0"/>
                  <a:ea typeface="NOTEWORTHY LIGHT" panose="02000400000000000000" pitchFamily="2" charset="77"/>
                  <a:cs typeface="Calibri" panose="020F0502020204030204" pitchFamily="34" charset="0"/>
                </a:rPr>
                <a:t>và</a:t>
              </a:r>
              <a:r>
                <a:rPr lang="en-US" altLang="zh-CN" sz="3600" b="1" dirty="0">
                  <a:solidFill>
                    <a:schemeClr val="bg1"/>
                  </a:solidFill>
                  <a:latin typeface="Calibri" panose="020F0502020204030204" pitchFamily="34" charset="0"/>
                  <a:ea typeface="NOTEWORTHY LIGHT" panose="02000400000000000000" pitchFamily="2" charset="77"/>
                  <a:cs typeface="Calibri" panose="020F0502020204030204" pitchFamily="34" charset="0"/>
                </a:rPr>
                <a:t> </a:t>
              </a:r>
              <a:r>
                <a:rPr lang="en-US" altLang="zh-CN" sz="3600" b="1" dirty="0" err="1">
                  <a:solidFill>
                    <a:schemeClr val="bg1"/>
                  </a:solidFill>
                  <a:latin typeface="Calibri" panose="020F0502020204030204" pitchFamily="34" charset="0"/>
                  <a:ea typeface="NOTEWORTHY LIGHT" panose="02000400000000000000" pitchFamily="2" charset="77"/>
                  <a:cs typeface="Calibri" panose="020F0502020204030204" pitchFamily="34" charset="0"/>
                </a:rPr>
                <a:t>lập</a:t>
              </a:r>
              <a:r>
                <a:rPr lang="en-US" altLang="zh-CN" sz="3600" b="1" dirty="0">
                  <a:solidFill>
                    <a:schemeClr val="bg1"/>
                  </a:solidFill>
                  <a:latin typeface="Calibri" panose="020F0502020204030204" pitchFamily="34" charset="0"/>
                  <a:ea typeface="NOTEWORTHY LIGHT" panose="02000400000000000000" pitchFamily="2" charset="77"/>
                  <a:cs typeface="Calibri" panose="020F0502020204030204" pitchFamily="34" charset="0"/>
                </a:rPr>
                <a:t> </a:t>
              </a:r>
              <a:r>
                <a:rPr lang="en-US" altLang="zh-CN" sz="3600" b="1" dirty="0" err="1">
                  <a:solidFill>
                    <a:schemeClr val="bg1"/>
                  </a:solidFill>
                  <a:latin typeface="Calibri" panose="020F0502020204030204" pitchFamily="34" charset="0"/>
                  <a:ea typeface="NOTEWORTHY LIGHT" panose="02000400000000000000" pitchFamily="2" charset="77"/>
                  <a:cs typeface="Calibri" panose="020F0502020204030204" pitchFamily="34" charset="0"/>
                </a:rPr>
                <a:t>dàn</a:t>
              </a:r>
              <a:r>
                <a:rPr lang="en-US" altLang="zh-CN" sz="3600" b="1" dirty="0">
                  <a:solidFill>
                    <a:schemeClr val="bg1"/>
                  </a:solidFill>
                  <a:latin typeface="Calibri" panose="020F0502020204030204" pitchFamily="34" charset="0"/>
                  <a:ea typeface="NOTEWORTHY LIGHT" panose="02000400000000000000" pitchFamily="2" charset="77"/>
                  <a:cs typeface="Calibri" panose="020F0502020204030204" pitchFamily="34" charset="0"/>
                </a:rPr>
                <a:t> </a:t>
              </a:r>
              <a:r>
                <a:rPr lang="en-US" altLang="zh-CN" sz="3600" b="1" dirty="0" err="1">
                  <a:solidFill>
                    <a:schemeClr val="bg1"/>
                  </a:solidFill>
                  <a:latin typeface="Calibri" panose="020F0502020204030204" pitchFamily="34" charset="0"/>
                  <a:ea typeface="NOTEWORTHY LIGHT" panose="02000400000000000000" pitchFamily="2" charset="77"/>
                  <a:cs typeface="Calibri" panose="020F0502020204030204" pitchFamily="34" charset="0"/>
                </a:rPr>
                <a:t>ý</a:t>
              </a:r>
              <a:endParaRPr lang="zh-CN" alt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NOTEWORTHY LIGHT" panose="02000400000000000000" pitchFamily="2" charset="77"/>
                <a:cs typeface="Calibri" panose="020F0502020204030204" pitchFamily="34" charset="0"/>
              </a:endParaRPr>
            </a:p>
          </p:txBody>
        </p:sp>
      </p:grpSp>
      <p:grpSp>
        <p:nvGrpSpPr>
          <p:cNvPr id="31" name="Group 25">
            <a:extLst>
              <a:ext uri="{FF2B5EF4-FFF2-40B4-BE49-F238E27FC236}">
                <a16:creationId xmlns:a16="http://schemas.microsoft.com/office/drawing/2014/main" xmlns="" id="{68A752A8-3089-FB4A-9280-E4ADD147F52F}"/>
              </a:ext>
            </a:extLst>
          </p:cNvPr>
          <p:cNvGrpSpPr/>
          <p:nvPr/>
        </p:nvGrpSpPr>
        <p:grpSpPr bwMode="auto">
          <a:xfrm>
            <a:off x="7811462" y="5296096"/>
            <a:ext cx="141880" cy="210597"/>
            <a:chOff x="0" y="0"/>
            <a:chExt cx="85" cy="127"/>
          </a:xfrm>
        </p:grpSpPr>
        <p:sp>
          <p:nvSpPr>
            <p:cNvPr id="32" name="Freeform 26">
              <a:extLst>
                <a:ext uri="{FF2B5EF4-FFF2-40B4-BE49-F238E27FC236}">
                  <a16:creationId xmlns:a16="http://schemas.microsoft.com/office/drawing/2014/main" xmlns="" id="{B0CA2DB8-4794-2048-82C5-3699A9209D8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0" y="47"/>
              <a:ext cx="85" cy="80"/>
            </a:xfrm>
            <a:custGeom>
              <a:avLst/>
              <a:gdLst>
                <a:gd name="T0" fmla="*/ 34 w 36"/>
                <a:gd name="T1" fmla="*/ 0 h 34"/>
                <a:gd name="T2" fmla="*/ 2 w 36"/>
                <a:gd name="T3" fmla="*/ 0 h 34"/>
                <a:gd name="T4" fmla="*/ 1 w 36"/>
                <a:gd name="T5" fmla="*/ 0 h 34"/>
                <a:gd name="T6" fmla="*/ 0 w 36"/>
                <a:gd name="T7" fmla="*/ 1 h 34"/>
                <a:gd name="T8" fmla="*/ 0 w 36"/>
                <a:gd name="T9" fmla="*/ 6 h 34"/>
                <a:gd name="T10" fmla="*/ 0 w 36"/>
                <a:gd name="T11" fmla="*/ 32 h 34"/>
                <a:gd name="T12" fmla="*/ 2 w 36"/>
                <a:gd name="T13" fmla="*/ 34 h 34"/>
                <a:gd name="T14" fmla="*/ 34 w 36"/>
                <a:gd name="T15" fmla="*/ 34 h 34"/>
                <a:gd name="T16" fmla="*/ 36 w 36"/>
                <a:gd name="T17" fmla="*/ 32 h 34"/>
                <a:gd name="T18" fmla="*/ 36 w 36"/>
                <a:gd name="T19" fmla="*/ 1 h 34"/>
                <a:gd name="T20" fmla="*/ 34 w 36"/>
                <a:gd name="T21" fmla="*/ 0 h 34"/>
                <a:gd name="T22" fmla="*/ 8 w 36"/>
                <a:gd name="T23" fmla="*/ 7 h 34"/>
                <a:gd name="T24" fmla="*/ 11 w 36"/>
                <a:gd name="T25" fmla="*/ 7 h 34"/>
                <a:gd name="T26" fmla="*/ 11 w 36"/>
                <a:gd name="T27" fmla="*/ 26 h 34"/>
                <a:gd name="T28" fmla="*/ 8 w 36"/>
                <a:gd name="T29" fmla="*/ 26 h 34"/>
                <a:gd name="T30" fmla="*/ 8 w 36"/>
                <a:gd name="T31" fmla="*/ 7 h 34"/>
                <a:gd name="T32" fmla="*/ 16 w 36"/>
                <a:gd name="T33" fmla="*/ 7 h 34"/>
                <a:gd name="T34" fmla="*/ 20 w 36"/>
                <a:gd name="T35" fmla="*/ 7 h 34"/>
                <a:gd name="T36" fmla="*/ 20 w 36"/>
                <a:gd name="T37" fmla="*/ 26 h 34"/>
                <a:gd name="T38" fmla="*/ 16 w 36"/>
                <a:gd name="T39" fmla="*/ 26 h 34"/>
                <a:gd name="T40" fmla="*/ 16 w 36"/>
                <a:gd name="T41" fmla="*/ 7 h 34"/>
                <a:gd name="T42" fmla="*/ 28 w 36"/>
                <a:gd name="T43" fmla="*/ 26 h 34"/>
                <a:gd name="T44" fmla="*/ 25 w 36"/>
                <a:gd name="T45" fmla="*/ 26 h 34"/>
                <a:gd name="T46" fmla="*/ 25 w 36"/>
                <a:gd name="T47" fmla="*/ 7 h 34"/>
                <a:gd name="T48" fmla="*/ 28 w 36"/>
                <a:gd name="T49" fmla="*/ 7 h 34"/>
                <a:gd name="T50" fmla="*/ 28 w 36"/>
                <a:gd name="T51" fmla="*/ 26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6" h="34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3"/>
                    <a:pt x="1" y="34"/>
                    <a:pt x="2" y="34"/>
                  </a:cubicBezTo>
                  <a:cubicBezTo>
                    <a:pt x="34" y="34"/>
                    <a:pt x="34" y="34"/>
                    <a:pt x="34" y="34"/>
                  </a:cubicBezTo>
                  <a:cubicBezTo>
                    <a:pt x="35" y="34"/>
                    <a:pt x="36" y="33"/>
                    <a:pt x="36" y="32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6" y="0"/>
                    <a:pt x="35" y="0"/>
                    <a:pt x="34" y="0"/>
                  </a:cubicBezTo>
                  <a:close/>
                  <a:moveTo>
                    <a:pt x="8" y="7"/>
                  </a:moveTo>
                  <a:cubicBezTo>
                    <a:pt x="11" y="7"/>
                    <a:pt x="11" y="7"/>
                    <a:pt x="11" y="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8" y="26"/>
                    <a:pt x="8" y="26"/>
                    <a:pt x="8" y="26"/>
                  </a:cubicBezTo>
                  <a:lnTo>
                    <a:pt x="8" y="7"/>
                  </a:lnTo>
                  <a:close/>
                  <a:moveTo>
                    <a:pt x="16" y="7"/>
                  </a:moveTo>
                  <a:cubicBezTo>
                    <a:pt x="20" y="7"/>
                    <a:pt x="20" y="7"/>
                    <a:pt x="20" y="7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6" y="26"/>
                    <a:pt x="16" y="26"/>
                    <a:pt x="16" y="26"/>
                  </a:cubicBezTo>
                  <a:lnTo>
                    <a:pt x="16" y="7"/>
                  </a:lnTo>
                  <a:close/>
                  <a:moveTo>
                    <a:pt x="28" y="26"/>
                  </a:moveTo>
                  <a:cubicBezTo>
                    <a:pt x="25" y="26"/>
                    <a:pt x="25" y="26"/>
                    <a:pt x="25" y="26"/>
                  </a:cubicBezTo>
                  <a:cubicBezTo>
                    <a:pt x="25" y="7"/>
                    <a:pt x="25" y="7"/>
                    <a:pt x="25" y="7"/>
                  </a:cubicBezTo>
                  <a:cubicBezTo>
                    <a:pt x="28" y="7"/>
                    <a:pt x="28" y="7"/>
                    <a:pt x="28" y="7"/>
                  </a:cubicBezTo>
                  <a:lnTo>
                    <a:pt x="28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4000" dirty="0">
                <a:solidFill>
                  <a:schemeClr val="bg1">
                    <a:lumMod val="50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33" name="Freeform 27">
              <a:extLst>
                <a:ext uri="{FF2B5EF4-FFF2-40B4-BE49-F238E27FC236}">
                  <a16:creationId xmlns:a16="http://schemas.microsoft.com/office/drawing/2014/main" xmlns="" id="{02C21DDF-9D81-9443-B98E-07593F533C8B}"/>
                </a:ext>
              </a:extLst>
            </p:cNvPr>
            <p:cNvSpPr/>
            <p:nvPr/>
          </p:nvSpPr>
          <p:spPr bwMode="auto">
            <a:xfrm>
              <a:off x="0" y="0"/>
              <a:ext cx="85" cy="33"/>
            </a:xfrm>
            <a:custGeom>
              <a:avLst/>
              <a:gdLst>
                <a:gd name="T0" fmla="*/ 34 w 36"/>
                <a:gd name="T1" fmla="*/ 14 h 14"/>
                <a:gd name="T2" fmla="*/ 36 w 36"/>
                <a:gd name="T3" fmla="*/ 12 h 14"/>
                <a:gd name="T4" fmla="*/ 36 w 36"/>
                <a:gd name="T5" fmla="*/ 7 h 14"/>
                <a:gd name="T6" fmla="*/ 34 w 36"/>
                <a:gd name="T7" fmla="*/ 5 h 14"/>
                <a:gd name="T8" fmla="*/ 26 w 36"/>
                <a:gd name="T9" fmla="*/ 5 h 14"/>
                <a:gd name="T10" fmla="*/ 25 w 36"/>
                <a:gd name="T11" fmla="*/ 4 h 14"/>
                <a:gd name="T12" fmla="*/ 25 w 36"/>
                <a:gd name="T13" fmla="*/ 1 h 14"/>
                <a:gd name="T14" fmla="*/ 23 w 36"/>
                <a:gd name="T15" fmla="*/ 0 h 14"/>
                <a:gd name="T16" fmla="*/ 13 w 36"/>
                <a:gd name="T17" fmla="*/ 0 h 14"/>
                <a:gd name="T18" fmla="*/ 12 w 36"/>
                <a:gd name="T19" fmla="*/ 1 h 14"/>
                <a:gd name="T20" fmla="*/ 12 w 36"/>
                <a:gd name="T21" fmla="*/ 4 h 14"/>
                <a:gd name="T22" fmla="*/ 10 w 36"/>
                <a:gd name="T23" fmla="*/ 5 h 14"/>
                <a:gd name="T24" fmla="*/ 2 w 36"/>
                <a:gd name="T25" fmla="*/ 5 h 14"/>
                <a:gd name="T26" fmla="*/ 0 w 36"/>
                <a:gd name="T27" fmla="*/ 7 h 14"/>
                <a:gd name="T28" fmla="*/ 0 w 36"/>
                <a:gd name="T29" fmla="*/ 12 h 14"/>
                <a:gd name="T30" fmla="*/ 2 w 36"/>
                <a:gd name="T31" fmla="*/ 14 h 14"/>
                <a:gd name="T32" fmla="*/ 34 w 36"/>
                <a:gd name="T3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" h="14">
                  <a:moveTo>
                    <a:pt x="34" y="14"/>
                  </a:moveTo>
                  <a:cubicBezTo>
                    <a:pt x="35" y="14"/>
                    <a:pt x="36" y="13"/>
                    <a:pt x="36" y="12"/>
                  </a:cubicBezTo>
                  <a:cubicBezTo>
                    <a:pt x="36" y="7"/>
                    <a:pt x="36" y="7"/>
                    <a:pt x="36" y="7"/>
                  </a:cubicBezTo>
                  <a:cubicBezTo>
                    <a:pt x="36" y="6"/>
                    <a:pt x="35" y="5"/>
                    <a:pt x="34" y="5"/>
                  </a:cubicBezTo>
                  <a:cubicBezTo>
                    <a:pt x="26" y="5"/>
                    <a:pt x="26" y="5"/>
                    <a:pt x="26" y="5"/>
                  </a:cubicBezTo>
                  <a:cubicBezTo>
                    <a:pt x="25" y="5"/>
                    <a:pt x="25" y="5"/>
                    <a:pt x="25" y="4"/>
                  </a:cubicBezTo>
                  <a:cubicBezTo>
                    <a:pt x="25" y="1"/>
                    <a:pt x="25" y="1"/>
                    <a:pt x="25" y="1"/>
                  </a:cubicBezTo>
                  <a:cubicBezTo>
                    <a:pt x="25" y="0"/>
                    <a:pt x="24" y="0"/>
                    <a:pt x="2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2" y="0"/>
                    <a:pt x="12" y="0"/>
                    <a:pt x="12" y="1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5"/>
                    <a:pt x="11" y="5"/>
                    <a:pt x="10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0" y="6"/>
                    <a:pt x="0" y="7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3"/>
                    <a:pt x="1" y="14"/>
                    <a:pt x="2" y="14"/>
                  </a:cubicBezTo>
                  <a:lnTo>
                    <a:pt x="34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4000" dirty="0">
                <a:solidFill>
                  <a:schemeClr val="bg1">
                    <a:lumMod val="50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</p:grpSp>
      <p:grpSp>
        <p:nvGrpSpPr>
          <p:cNvPr id="34" name="Group 28">
            <a:extLst>
              <a:ext uri="{FF2B5EF4-FFF2-40B4-BE49-F238E27FC236}">
                <a16:creationId xmlns:a16="http://schemas.microsoft.com/office/drawing/2014/main" xmlns="" id="{9E6EE1A8-155A-D24C-BC37-ECBDB98151DD}"/>
              </a:ext>
            </a:extLst>
          </p:cNvPr>
          <p:cNvGrpSpPr/>
          <p:nvPr/>
        </p:nvGrpSpPr>
        <p:grpSpPr bwMode="auto">
          <a:xfrm>
            <a:off x="7772557" y="4268292"/>
            <a:ext cx="219686" cy="178549"/>
            <a:chOff x="0" y="0"/>
            <a:chExt cx="132" cy="109"/>
          </a:xfrm>
        </p:grpSpPr>
        <p:sp>
          <p:nvSpPr>
            <p:cNvPr id="35" name="Freeform 29">
              <a:extLst>
                <a:ext uri="{FF2B5EF4-FFF2-40B4-BE49-F238E27FC236}">
                  <a16:creationId xmlns:a16="http://schemas.microsoft.com/office/drawing/2014/main" xmlns="" id="{185B6254-9356-D443-8BE4-D9964964F37E}"/>
                </a:ext>
              </a:extLst>
            </p:cNvPr>
            <p:cNvSpPr/>
            <p:nvPr/>
          </p:nvSpPr>
          <p:spPr bwMode="auto">
            <a:xfrm>
              <a:off x="83" y="38"/>
              <a:ext cx="49" cy="71"/>
            </a:xfrm>
            <a:custGeom>
              <a:avLst/>
              <a:gdLst>
                <a:gd name="T0" fmla="*/ 21 w 21"/>
                <a:gd name="T1" fmla="*/ 15 h 30"/>
                <a:gd name="T2" fmla="*/ 5 w 21"/>
                <a:gd name="T3" fmla="*/ 30 h 30"/>
                <a:gd name="T4" fmla="*/ 0 w 21"/>
                <a:gd name="T5" fmla="*/ 29 h 30"/>
                <a:gd name="T6" fmla="*/ 14 w 21"/>
                <a:gd name="T7" fmla="*/ 9 h 30"/>
                <a:gd name="T8" fmla="*/ 12 w 21"/>
                <a:gd name="T9" fmla="*/ 0 h 30"/>
                <a:gd name="T10" fmla="*/ 21 w 21"/>
                <a:gd name="T11" fmla="*/ 15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" h="30">
                  <a:moveTo>
                    <a:pt x="21" y="15"/>
                  </a:moveTo>
                  <a:cubicBezTo>
                    <a:pt x="21" y="23"/>
                    <a:pt x="14" y="30"/>
                    <a:pt x="5" y="30"/>
                  </a:cubicBezTo>
                  <a:cubicBezTo>
                    <a:pt x="4" y="30"/>
                    <a:pt x="2" y="30"/>
                    <a:pt x="0" y="29"/>
                  </a:cubicBezTo>
                  <a:cubicBezTo>
                    <a:pt x="8" y="26"/>
                    <a:pt x="14" y="18"/>
                    <a:pt x="14" y="9"/>
                  </a:cubicBezTo>
                  <a:cubicBezTo>
                    <a:pt x="14" y="6"/>
                    <a:pt x="13" y="3"/>
                    <a:pt x="12" y="0"/>
                  </a:cubicBezTo>
                  <a:cubicBezTo>
                    <a:pt x="17" y="3"/>
                    <a:pt x="21" y="8"/>
                    <a:pt x="21" y="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4000" dirty="0">
                <a:solidFill>
                  <a:schemeClr val="bg1">
                    <a:lumMod val="50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36" name="Freeform 30">
              <a:extLst>
                <a:ext uri="{FF2B5EF4-FFF2-40B4-BE49-F238E27FC236}">
                  <a16:creationId xmlns:a16="http://schemas.microsoft.com/office/drawing/2014/main" xmlns="" id="{21A67D8A-A1D7-F546-A76E-6BC5FDE4163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0" y="0"/>
              <a:ext cx="109" cy="109"/>
            </a:xfrm>
            <a:custGeom>
              <a:avLst/>
              <a:gdLst>
                <a:gd name="T0" fmla="*/ 45 w 46"/>
                <a:gd name="T1" fmla="*/ 15 h 46"/>
                <a:gd name="T2" fmla="*/ 35 w 46"/>
                <a:gd name="T3" fmla="*/ 4 h 46"/>
                <a:gd name="T4" fmla="*/ 35 w 46"/>
                <a:gd name="T5" fmla="*/ 4 h 46"/>
                <a:gd name="T6" fmla="*/ 23 w 46"/>
                <a:gd name="T7" fmla="*/ 0 h 46"/>
                <a:gd name="T8" fmla="*/ 4 w 46"/>
                <a:gd name="T9" fmla="*/ 10 h 46"/>
                <a:gd name="T10" fmla="*/ 0 w 46"/>
                <a:gd name="T11" fmla="*/ 23 h 46"/>
                <a:gd name="T12" fmla="*/ 5 w 46"/>
                <a:gd name="T13" fmla="*/ 37 h 46"/>
                <a:gd name="T14" fmla="*/ 9 w 46"/>
                <a:gd name="T15" fmla="*/ 42 h 46"/>
                <a:gd name="T16" fmla="*/ 14 w 46"/>
                <a:gd name="T17" fmla="*/ 44 h 46"/>
                <a:gd name="T18" fmla="*/ 14 w 46"/>
                <a:gd name="T19" fmla="*/ 44 h 46"/>
                <a:gd name="T20" fmla="*/ 23 w 46"/>
                <a:gd name="T21" fmla="*/ 46 h 46"/>
                <a:gd name="T22" fmla="*/ 32 w 46"/>
                <a:gd name="T23" fmla="*/ 44 h 46"/>
                <a:gd name="T24" fmla="*/ 36 w 46"/>
                <a:gd name="T25" fmla="*/ 42 h 46"/>
                <a:gd name="T26" fmla="*/ 42 w 46"/>
                <a:gd name="T27" fmla="*/ 36 h 46"/>
                <a:gd name="T28" fmla="*/ 46 w 46"/>
                <a:gd name="T29" fmla="*/ 26 h 46"/>
                <a:gd name="T30" fmla="*/ 46 w 46"/>
                <a:gd name="T31" fmla="*/ 26 h 46"/>
                <a:gd name="T32" fmla="*/ 46 w 46"/>
                <a:gd name="T33" fmla="*/ 23 h 46"/>
                <a:gd name="T34" fmla="*/ 45 w 46"/>
                <a:gd name="T35" fmla="*/ 15 h 46"/>
                <a:gd name="T36" fmla="*/ 31 w 46"/>
                <a:gd name="T37" fmla="*/ 11 h 46"/>
                <a:gd name="T38" fmla="*/ 35 w 46"/>
                <a:gd name="T39" fmla="*/ 15 h 46"/>
                <a:gd name="T40" fmla="*/ 35 w 46"/>
                <a:gd name="T41" fmla="*/ 15 h 46"/>
                <a:gd name="T42" fmla="*/ 31 w 46"/>
                <a:gd name="T43" fmla="*/ 19 h 46"/>
                <a:gd name="T44" fmla="*/ 27 w 46"/>
                <a:gd name="T45" fmla="*/ 15 h 46"/>
                <a:gd name="T46" fmla="*/ 31 w 46"/>
                <a:gd name="T47" fmla="*/ 11 h 46"/>
                <a:gd name="T48" fmla="*/ 31 w 46"/>
                <a:gd name="T49" fmla="*/ 11 h 46"/>
                <a:gd name="T50" fmla="*/ 15 w 46"/>
                <a:gd name="T51" fmla="*/ 36 h 46"/>
                <a:gd name="T52" fmla="*/ 11 w 46"/>
                <a:gd name="T53" fmla="*/ 32 h 46"/>
                <a:gd name="T54" fmla="*/ 15 w 46"/>
                <a:gd name="T55" fmla="*/ 28 h 46"/>
                <a:gd name="T56" fmla="*/ 19 w 46"/>
                <a:gd name="T57" fmla="*/ 32 h 46"/>
                <a:gd name="T58" fmla="*/ 15 w 46"/>
                <a:gd name="T59" fmla="*/ 36 h 46"/>
                <a:gd name="T60" fmla="*/ 15 w 46"/>
                <a:gd name="T61" fmla="*/ 19 h 46"/>
                <a:gd name="T62" fmla="*/ 11 w 46"/>
                <a:gd name="T63" fmla="*/ 15 h 46"/>
                <a:gd name="T64" fmla="*/ 15 w 46"/>
                <a:gd name="T65" fmla="*/ 11 h 46"/>
                <a:gd name="T66" fmla="*/ 19 w 46"/>
                <a:gd name="T67" fmla="*/ 15 h 46"/>
                <a:gd name="T68" fmla="*/ 15 w 46"/>
                <a:gd name="T69" fmla="*/ 19 h 46"/>
                <a:gd name="T70" fmla="*/ 20 w 46"/>
                <a:gd name="T71" fmla="*/ 23 h 46"/>
                <a:gd name="T72" fmla="*/ 22 w 46"/>
                <a:gd name="T73" fmla="*/ 21 h 46"/>
                <a:gd name="T74" fmla="*/ 23 w 46"/>
                <a:gd name="T75" fmla="*/ 21 h 46"/>
                <a:gd name="T76" fmla="*/ 26 w 46"/>
                <a:gd name="T77" fmla="*/ 23 h 46"/>
                <a:gd name="T78" fmla="*/ 25 w 46"/>
                <a:gd name="T79" fmla="*/ 25 h 46"/>
                <a:gd name="T80" fmla="*/ 23 w 46"/>
                <a:gd name="T81" fmla="*/ 26 h 46"/>
                <a:gd name="T82" fmla="*/ 20 w 46"/>
                <a:gd name="T83" fmla="*/ 23 h 46"/>
                <a:gd name="T84" fmla="*/ 31 w 46"/>
                <a:gd name="T85" fmla="*/ 36 h 46"/>
                <a:gd name="T86" fmla="*/ 27 w 46"/>
                <a:gd name="T87" fmla="*/ 32 h 46"/>
                <a:gd name="T88" fmla="*/ 31 w 46"/>
                <a:gd name="T89" fmla="*/ 28 h 46"/>
                <a:gd name="T90" fmla="*/ 35 w 46"/>
                <a:gd name="T91" fmla="*/ 32 h 46"/>
                <a:gd name="T92" fmla="*/ 31 w 46"/>
                <a:gd name="T93" fmla="*/ 3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6" h="46">
                  <a:moveTo>
                    <a:pt x="45" y="15"/>
                  </a:moveTo>
                  <a:cubicBezTo>
                    <a:pt x="43" y="10"/>
                    <a:pt x="39" y="6"/>
                    <a:pt x="35" y="4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1" y="2"/>
                    <a:pt x="27" y="0"/>
                    <a:pt x="23" y="0"/>
                  </a:cubicBezTo>
                  <a:cubicBezTo>
                    <a:pt x="15" y="0"/>
                    <a:pt x="8" y="4"/>
                    <a:pt x="4" y="10"/>
                  </a:cubicBezTo>
                  <a:cubicBezTo>
                    <a:pt x="2" y="14"/>
                    <a:pt x="0" y="19"/>
                    <a:pt x="0" y="23"/>
                  </a:cubicBezTo>
                  <a:cubicBezTo>
                    <a:pt x="0" y="29"/>
                    <a:pt x="2" y="33"/>
                    <a:pt x="5" y="37"/>
                  </a:cubicBezTo>
                  <a:cubicBezTo>
                    <a:pt x="6" y="39"/>
                    <a:pt x="8" y="40"/>
                    <a:pt x="9" y="42"/>
                  </a:cubicBezTo>
                  <a:cubicBezTo>
                    <a:pt x="11" y="43"/>
                    <a:pt x="12" y="44"/>
                    <a:pt x="14" y="44"/>
                  </a:cubicBezTo>
                  <a:cubicBezTo>
                    <a:pt x="14" y="44"/>
                    <a:pt x="14" y="44"/>
                    <a:pt x="14" y="44"/>
                  </a:cubicBezTo>
                  <a:cubicBezTo>
                    <a:pt x="17" y="46"/>
                    <a:pt x="20" y="46"/>
                    <a:pt x="23" y="46"/>
                  </a:cubicBezTo>
                  <a:cubicBezTo>
                    <a:pt x="26" y="46"/>
                    <a:pt x="30" y="46"/>
                    <a:pt x="32" y="44"/>
                  </a:cubicBezTo>
                  <a:cubicBezTo>
                    <a:pt x="34" y="44"/>
                    <a:pt x="35" y="43"/>
                    <a:pt x="36" y="42"/>
                  </a:cubicBezTo>
                  <a:cubicBezTo>
                    <a:pt x="38" y="41"/>
                    <a:pt x="40" y="39"/>
                    <a:pt x="42" y="36"/>
                  </a:cubicBezTo>
                  <a:cubicBezTo>
                    <a:pt x="44" y="33"/>
                    <a:pt x="45" y="30"/>
                    <a:pt x="46" y="26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25"/>
                    <a:pt x="46" y="24"/>
                    <a:pt x="46" y="23"/>
                  </a:cubicBezTo>
                  <a:cubicBezTo>
                    <a:pt x="46" y="21"/>
                    <a:pt x="45" y="18"/>
                    <a:pt x="45" y="15"/>
                  </a:cubicBezTo>
                  <a:close/>
                  <a:moveTo>
                    <a:pt x="31" y="11"/>
                  </a:moveTo>
                  <a:cubicBezTo>
                    <a:pt x="34" y="11"/>
                    <a:pt x="35" y="13"/>
                    <a:pt x="35" y="15"/>
                  </a:cubicBezTo>
                  <a:cubicBezTo>
                    <a:pt x="35" y="15"/>
                    <a:pt x="35" y="15"/>
                    <a:pt x="35" y="15"/>
                  </a:cubicBezTo>
                  <a:cubicBezTo>
                    <a:pt x="35" y="17"/>
                    <a:pt x="33" y="19"/>
                    <a:pt x="31" y="19"/>
                  </a:cubicBezTo>
                  <a:cubicBezTo>
                    <a:pt x="29" y="19"/>
                    <a:pt x="27" y="17"/>
                    <a:pt x="27" y="15"/>
                  </a:cubicBezTo>
                  <a:cubicBezTo>
                    <a:pt x="27" y="13"/>
                    <a:pt x="29" y="11"/>
                    <a:pt x="31" y="11"/>
                  </a:cubicBezTo>
                  <a:cubicBezTo>
                    <a:pt x="31" y="11"/>
                    <a:pt x="31" y="11"/>
                    <a:pt x="31" y="11"/>
                  </a:cubicBezTo>
                  <a:close/>
                  <a:moveTo>
                    <a:pt x="15" y="36"/>
                  </a:moveTo>
                  <a:cubicBezTo>
                    <a:pt x="12" y="36"/>
                    <a:pt x="11" y="34"/>
                    <a:pt x="11" y="32"/>
                  </a:cubicBezTo>
                  <a:cubicBezTo>
                    <a:pt x="11" y="30"/>
                    <a:pt x="12" y="28"/>
                    <a:pt x="15" y="28"/>
                  </a:cubicBezTo>
                  <a:cubicBezTo>
                    <a:pt x="17" y="28"/>
                    <a:pt x="19" y="30"/>
                    <a:pt x="19" y="32"/>
                  </a:cubicBezTo>
                  <a:cubicBezTo>
                    <a:pt x="19" y="34"/>
                    <a:pt x="17" y="36"/>
                    <a:pt x="15" y="36"/>
                  </a:cubicBezTo>
                  <a:close/>
                  <a:moveTo>
                    <a:pt x="15" y="19"/>
                  </a:moveTo>
                  <a:cubicBezTo>
                    <a:pt x="12" y="19"/>
                    <a:pt x="11" y="17"/>
                    <a:pt x="11" y="15"/>
                  </a:cubicBezTo>
                  <a:cubicBezTo>
                    <a:pt x="11" y="13"/>
                    <a:pt x="12" y="11"/>
                    <a:pt x="15" y="11"/>
                  </a:cubicBezTo>
                  <a:cubicBezTo>
                    <a:pt x="17" y="11"/>
                    <a:pt x="19" y="13"/>
                    <a:pt x="19" y="15"/>
                  </a:cubicBezTo>
                  <a:cubicBezTo>
                    <a:pt x="19" y="17"/>
                    <a:pt x="17" y="19"/>
                    <a:pt x="15" y="19"/>
                  </a:cubicBezTo>
                  <a:close/>
                  <a:moveTo>
                    <a:pt x="20" y="23"/>
                  </a:moveTo>
                  <a:cubicBezTo>
                    <a:pt x="20" y="22"/>
                    <a:pt x="21" y="21"/>
                    <a:pt x="22" y="21"/>
                  </a:cubicBezTo>
                  <a:cubicBezTo>
                    <a:pt x="22" y="21"/>
                    <a:pt x="23" y="21"/>
                    <a:pt x="23" y="21"/>
                  </a:cubicBezTo>
                  <a:cubicBezTo>
                    <a:pt x="25" y="21"/>
                    <a:pt x="26" y="22"/>
                    <a:pt x="26" y="23"/>
                  </a:cubicBezTo>
                  <a:cubicBezTo>
                    <a:pt x="26" y="24"/>
                    <a:pt x="26" y="24"/>
                    <a:pt x="25" y="25"/>
                  </a:cubicBezTo>
                  <a:cubicBezTo>
                    <a:pt x="25" y="26"/>
                    <a:pt x="24" y="26"/>
                    <a:pt x="23" y="26"/>
                  </a:cubicBezTo>
                  <a:cubicBezTo>
                    <a:pt x="22" y="26"/>
                    <a:pt x="20" y="25"/>
                    <a:pt x="20" y="23"/>
                  </a:cubicBezTo>
                  <a:close/>
                  <a:moveTo>
                    <a:pt x="31" y="36"/>
                  </a:moveTo>
                  <a:cubicBezTo>
                    <a:pt x="29" y="36"/>
                    <a:pt x="27" y="34"/>
                    <a:pt x="27" y="32"/>
                  </a:cubicBezTo>
                  <a:cubicBezTo>
                    <a:pt x="27" y="30"/>
                    <a:pt x="29" y="28"/>
                    <a:pt x="31" y="28"/>
                  </a:cubicBezTo>
                  <a:cubicBezTo>
                    <a:pt x="34" y="28"/>
                    <a:pt x="35" y="30"/>
                    <a:pt x="35" y="32"/>
                  </a:cubicBezTo>
                  <a:cubicBezTo>
                    <a:pt x="35" y="34"/>
                    <a:pt x="34" y="36"/>
                    <a:pt x="31" y="3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4000" dirty="0">
                <a:solidFill>
                  <a:schemeClr val="bg1">
                    <a:lumMod val="50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</p:grpSp>
      <p:grpSp>
        <p:nvGrpSpPr>
          <p:cNvPr id="37" name="Group 32">
            <a:extLst>
              <a:ext uri="{FF2B5EF4-FFF2-40B4-BE49-F238E27FC236}">
                <a16:creationId xmlns:a16="http://schemas.microsoft.com/office/drawing/2014/main" xmlns="" id="{5FAA7B40-4D2C-C541-9145-3CA22F540783}"/>
              </a:ext>
            </a:extLst>
          </p:cNvPr>
          <p:cNvGrpSpPr/>
          <p:nvPr/>
        </p:nvGrpSpPr>
        <p:grpSpPr bwMode="auto">
          <a:xfrm>
            <a:off x="7788576" y="2214971"/>
            <a:ext cx="192225" cy="155658"/>
            <a:chOff x="0" y="0"/>
            <a:chExt cx="116" cy="94"/>
          </a:xfrm>
        </p:grpSpPr>
        <p:sp>
          <p:nvSpPr>
            <p:cNvPr id="38" name="Freeform 33">
              <a:extLst>
                <a:ext uri="{FF2B5EF4-FFF2-40B4-BE49-F238E27FC236}">
                  <a16:creationId xmlns:a16="http://schemas.microsoft.com/office/drawing/2014/main" xmlns="" id="{B9930A58-E37A-7446-8699-EDADD47EA1AB}"/>
                </a:ext>
              </a:extLst>
            </p:cNvPr>
            <p:cNvSpPr/>
            <p:nvPr/>
          </p:nvSpPr>
          <p:spPr bwMode="auto">
            <a:xfrm>
              <a:off x="0" y="0"/>
              <a:ext cx="116" cy="47"/>
            </a:xfrm>
            <a:custGeom>
              <a:avLst/>
              <a:gdLst>
                <a:gd name="T0" fmla="*/ 47 w 49"/>
                <a:gd name="T1" fmla="*/ 0 h 20"/>
                <a:gd name="T2" fmla="*/ 49 w 49"/>
                <a:gd name="T3" fmla="*/ 1 h 20"/>
                <a:gd name="T4" fmla="*/ 49 w 49"/>
                <a:gd name="T5" fmla="*/ 1 h 20"/>
                <a:gd name="T6" fmla="*/ 48 w 49"/>
                <a:gd name="T7" fmla="*/ 3 h 20"/>
                <a:gd name="T8" fmla="*/ 25 w 49"/>
                <a:gd name="T9" fmla="*/ 20 h 20"/>
                <a:gd name="T10" fmla="*/ 23 w 49"/>
                <a:gd name="T11" fmla="*/ 20 h 20"/>
                <a:gd name="T12" fmla="*/ 1 w 49"/>
                <a:gd name="T13" fmla="*/ 3 h 20"/>
                <a:gd name="T14" fmla="*/ 0 w 49"/>
                <a:gd name="T15" fmla="*/ 1 h 20"/>
                <a:gd name="T16" fmla="*/ 0 w 49"/>
                <a:gd name="T17" fmla="*/ 1 h 20"/>
                <a:gd name="T18" fmla="*/ 1 w 49"/>
                <a:gd name="T19" fmla="*/ 0 h 20"/>
                <a:gd name="T20" fmla="*/ 47 w 49"/>
                <a:gd name="T21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" h="20">
                  <a:moveTo>
                    <a:pt x="47" y="0"/>
                  </a:moveTo>
                  <a:cubicBezTo>
                    <a:pt x="48" y="0"/>
                    <a:pt x="49" y="0"/>
                    <a:pt x="49" y="1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2"/>
                    <a:pt x="48" y="3"/>
                    <a:pt x="48" y="3"/>
                  </a:cubicBezTo>
                  <a:cubicBezTo>
                    <a:pt x="25" y="20"/>
                    <a:pt x="25" y="20"/>
                    <a:pt x="25" y="20"/>
                  </a:cubicBezTo>
                  <a:cubicBezTo>
                    <a:pt x="25" y="20"/>
                    <a:pt x="24" y="20"/>
                    <a:pt x="23" y="20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lnTo>
                    <a:pt x="4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4000" dirty="0">
                <a:solidFill>
                  <a:schemeClr val="bg1">
                    <a:lumMod val="50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39" name="Freeform 34">
              <a:extLst>
                <a:ext uri="{FF2B5EF4-FFF2-40B4-BE49-F238E27FC236}">
                  <a16:creationId xmlns:a16="http://schemas.microsoft.com/office/drawing/2014/main" xmlns="" id="{7643B168-D36C-A54B-BE71-28B9BEBA3293}"/>
                </a:ext>
              </a:extLst>
            </p:cNvPr>
            <p:cNvSpPr/>
            <p:nvPr/>
          </p:nvSpPr>
          <p:spPr bwMode="auto">
            <a:xfrm>
              <a:off x="0" y="19"/>
              <a:ext cx="116" cy="75"/>
            </a:xfrm>
            <a:custGeom>
              <a:avLst/>
              <a:gdLst>
                <a:gd name="T0" fmla="*/ 23 w 49"/>
                <a:gd name="T1" fmla="*/ 17 h 32"/>
                <a:gd name="T2" fmla="*/ 25 w 49"/>
                <a:gd name="T3" fmla="*/ 17 h 32"/>
                <a:gd name="T4" fmla="*/ 48 w 49"/>
                <a:gd name="T5" fmla="*/ 0 h 32"/>
                <a:gd name="T6" fmla="*/ 49 w 49"/>
                <a:gd name="T7" fmla="*/ 1 h 32"/>
                <a:gd name="T8" fmla="*/ 49 w 49"/>
                <a:gd name="T9" fmla="*/ 30 h 32"/>
                <a:gd name="T10" fmla="*/ 47 w 49"/>
                <a:gd name="T11" fmla="*/ 32 h 32"/>
                <a:gd name="T12" fmla="*/ 1 w 49"/>
                <a:gd name="T13" fmla="*/ 32 h 32"/>
                <a:gd name="T14" fmla="*/ 0 w 49"/>
                <a:gd name="T15" fmla="*/ 30 h 32"/>
                <a:gd name="T16" fmla="*/ 0 w 49"/>
                <a:gd name="T17" fmla="*/ 1 h 32"/>
                <a:gd name="T18" fmla="*/ 1 w 49"/>
                <a:gd name="T19" fmla="*/ 0 h 32"/>
                <a:gd name="T20" fmla="*/ 23 w 49"/>
                <a:gd name="T21" fmla="*/ 1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" h="32">
                  <a:moveTo>
                    <a:pt x="23" y="17"/>
                  </a:moveTo>
                  <a:cubicBezTo>
                    <a:pt x="24" y="17"/>
                    <a:pt x="25" y="17"/>
                    <a:pt x="25" y="17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8" y="0"/>
                    <a:pt x="49" y="0"/>
                    <a:pt x="49" y="1"/>
                  </a:cubicBezTo>
                  <a:cubicBezTo>
                    <a:pt x="49" y="30"/>
                    <a:pt x="49" y="30"/>
                    <a:pt x="49" y="30"/>
                  </a:cubicBezTo>
                  <a:cubicBezTo>
                    <a:pt x="49" y="31"/>
                    <a:pt x="48" y="32"/>
                    <a:pt x="47" y="32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0" y="32"/>
                    <a:pt x="0" y="31"/>
                    <a:pt x="0" y="3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lnTo>
                    <a:pt x="23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4000" dirty="0">
                <a:solidFill>
                  <a:schemeClr val="bg1">
                    <a:lumMod val="50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333244A-F795-F343-A951-C80C853B3A66}"/>
              </a:ext>
            </a:extLst>
          </p:cNvPr>
          <p:cNvSpPr txBox="1"/>
          <p:nvPr/>
        </p:nvSpPr>
        <p:spPr>
          <a:xfrm>
            <a:off x="711205" y="1800413"/>
            <a:ext cx="10769590" cy="19538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x-non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Bổ sung, chỉnh sửa dàn ý bài viết thành đề cương bài thuyết trình.</a:t>
            </a:r>
          </a:p>
          <a:p>
            <a:pPr algn="just">
              <a:lnSpc>
                <a:spcPct val="150000"/>
              </a:lnSpc>
            </a:pPr>
            <a:r>
              <a:rPr lang="x-non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Lựa chọn, bổ sung, thêm bớt nội dung cho phù hợp với đối tượng, yêu cầu, thời gian và điều kiện thuyết trình.</a:t>
            </a:r>
          </a:p>
        </p:txBody>
      </p:sp>
    </p:spTree>
    <p:extLst>
      <p:ext uri="{BB962C8B-B14F-4D97-AF65-F5344CB8AC3E}">
        <p14:creationId xmlns:p14="http://schemas.microsoft.com/office/powerpoint/2010/main" val="143865885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组合 35">
            <a:extLst>
              <a:ext uri="{FF2B5EF4-FFF2-40B4-BE49-F238E27FC236}">
                <a16:creationId xmlns:a16="http://schemas.microsoft.com/office/drawing/2014/main" xmlns="" id="{81A3A4C7-1D3D-1643-9758-28A4B72516D9}"/>
              </a:ext>
            </a:extLst>
          </p:cNvPr>
          <p:cNvGrpSpPr/>
          <p:nvPr/>
        </p:nvGrpSpPr>
        <p:grpSpPr>
          <a:xfrm>
            <a:off x="2755900" y="338375"/>
            <a:ext cx="6680200" cy="758950"/>
            <a:chOff x="2755900" y="379049"/>
            <a:chExt cx="6680200" cy="758950"/>
          </a:xfrm>
        </p:grpSpPr>
        <p:sp>
          <p:nvSpPr>
            <p:cNvPr id="29" name="矩形 39">
              <a:extLst>
                <a:ext uri="{FF2B5EF4-FFF2-40B4-BE49-F238E27FC236}">
                  <a16:creationId xmlns:a16="http://schemas.microsoft.com/office/drawing/2014/main" xmlns="" id="{F6C2DF8B-70C5-0E41-897F-AA74584ADB50}"/>
                </a:ext>
              </a:extLst>
            </p:cNvPr>
            <p:cNvSpPr/>
            <p:nvPr/>
          </p:nvSpPr>
          <p:spPr>
            <a:xfrm>
              <a:off x="2755900" y="379049"/>
              <a:ext cx="6680200" cy="75895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30" name="矩形 40">
              <a:extLst>
                <a:ext uri="{FF2B5EF4-FFF2-40B4-BE49-F238E27FC236}">
                  <a16:creationId xmlns:a16="http://schemas.microsoft.com/office/drawing/2014/main" xmlns="" id="{43F6A375-097F-4147-8885-6C4B19963CEB}"/>
                </a:ext>
              </a:extLst>
            </p:cNvPr>
            <p:cNvSpPr/>
            <p:nvPr/>
          </p:nvSpPr>
          <p:spPr>
            <a:xfrm>
              <a:off x="3451429" y="401533"/>
              <a:ext cx="5289142" cy="712824"/>
            </a:xfrm>
            <a:prstGeom prst="rect">
              <a:avLst/>
            </a:prstGeom>
            <a:noFill/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3600" b="1" dirty="0">
                  <a:solidFill>
                    <a:schemeClr val="bg1"/>
                  </a:solidFill>
                  <a:latin typeface="Calibri" panose="020F0502020204030204" pitchFamily="34" charset="0"/>
                  <a:ea typeface="NOTEWORTHY LIGHT" panose="02000400000000000000" pitchFamily="2" charset="77"/>
                  <a:cs typeface="Calibri" panose="020F0502020204030204" pitchFamily="34" charset="0"/>
                </a:rPr>
                <a:t>3. </a:t>
              </a:r>
              <a:r>
                <a:rPr lang="en-US" altLang="zh-CN" sz="3600" b="1" dirty="0" err="1">
                  <a:solidFill>
                    <a:schemeClr val="bg1"/>
                  </a:solidFill>
                  <a:latin typeface="Calibri" panose="020F0502020204030204" pitchFamily="34" charset="0"/>
                  <a:ea typeface="NOTEWORTHY LIGHT" panose="02000400000000000000" pitchFamily="2" charset="77"/>
                  <a:cs typeface="Calibri" panose="020F0502020204030204" pitchFamily="34" charset="0"/>
                </a:rPr>
                <a:t>Nói</a:t>
              </a:r>
              <a:r>
                <a:rPr lang="en-US" altLang="zh-CN" sz="3600" b="1" dirty="0">
                  <a:solidFill>
                    <a:schemeClr val="bg1"/>
                  </a:solidFill>
                  <a:latin typeface="Calibri" panose="020F0502020204030204" pitchFamily="34" charset="0"/>
                  <a:ea typeface="NOTEWORTHY LIGHT" panose="02000400000000000000" pitchFamily="2" charset="77"/>
                  <a:cs typeface="Calibri" panose="020F0502020204030204" pitchFamily="34" charset="0"/>
                </a:rPr>
                <a:t> </a:t>
              </a:r>
              <a:r>
                <a:rPr lang="en-US" altLang="zh-CN" sz="3600" b="1" dirty="0" err="1">
                  <a:solidFill>
                    <a:schemeClr val="bg1"/>
                  </a:solidFill>
                  <a:latin typeface="Calibri" panose="020F0502020204030204" pitchFamily="34" charset="0"/>
                  <a:ea typeface="NOTEWORTHY LIGHT" panose="02000400000000000000" pitchFamily="2" charset="77"/>
                  <a:cs typeface="Calibri" panose="020F0502020204030204" pitchFamily="34" charset="0"/>
                </a:rPr>
                <a:t>và</a:t>
              </a:r>
              <a:r>
                <a:rPr lang="en-US" altLang="zh-CN" sz="3600" b="1" dirty="0">
                  <a:solidFill>
                    <a:schemeClr val="bg1"/>
                  </a:solidFill>
                  <a:latin typeface="Calibri" panose="020F0502020204030204" pitchFamily="34" charset="0"/>
                  <a:ea typeface="NOTEWORTHY LIGHT" panose="02000400000000000000" pitchFamily="2" charset="77"/>
                  <a:cs typeface="Calibri" panose="020F0502020204030204" pitchFamily="34" charset="0"/>
                </a:rPr>
                <a:t> </a:t>
              </a:r>
              <a:r>
                <a:rPr lang="en-US" altLang="zh-CN" sz="3600" b="1" dirty="0" err="1">
                  <a:solidFill>
                    <a:schemeClr val="bg1"/>
                  </a:solidFill>
                  <a:latin typeface="Calibri" panose="020F0502020204030204" pitchFamily="34" charset="0"/>
                  <a:ea typeface="NOTEWORTHY LIGHT" panose="02000400000000000000" pitchFamily="2" charset="77"/>
                  <a:cs typeface="Calibri" panose="020F0502020204030204" pitchFamily="34" charset="0"/>
                </a:rPr>
                <a:t>nghe</a:t>
              </a:r>
              <a:endParaRPr lang="zh-CN" alt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NOTEWORTHY LIGHT" panose="02000400000000000000" pitchFamily="2" charset="77"/>
                <a:cs typeface="Calibri" panose="020F0502020204030204" pitchFamily="34" charset="0"/>
              </a:endParaRPr>
            </a:p>
          </p:txBody>
        </p:sp>
      </p:grpSp>
      <p:grpSp>
        <p:nvGrpSpPr>
          <p:cNvPr id="31" name="Group 25">
            <a:extLst>
              <a:ext uri="{FF2B5EF4-FFF2-40B4-BE49-F238E27FC236}">
                <a16:creationId xmlns:a16="http://schemas.microsoft.com/office/drawing/2014/main" xmlns="" id="{68A752A8-3089-FB4A-9280-E4ADD147F52F}"/>
              </a:ext>
            </a:extLst>
          </p:cNvPr>
          <p:cNvGrpSpPr/>
          <p:nvPr/>
        </p:nvGrpSpPr>
        <p:grpSpPr bwMode="auto">
          <a:xfrm>
            <a:off x="7811462" y="5296096"/>
            <a:ext cx="141880" cy="210597"/>
            <a:chOff x="0" y="0"/>
            <a:chExt cx="85" cy="127"/>
          </a:xfrm>
        </p:grpSpPr>
        <p:sp>
          <p:nvSpPr>
            <p:cNvPr id="32" name="Freeform 26">
              <a:extLst>
                <a:ext uri="{FF2B5EF4-FFF2-40B4-BE49-F238E27FC236}">
                  <a16:creationId xmlns:a16="http://schemas.microsoft.com/office/drawing/2014/main" xmlns="" id="{B0CA2DB8-4794-2048-82C5-3699A9209D8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0" y="47"/>
              <a:ext cx="85" cy="80"/>
            </a:xfrm>
            <a:custGeom>
              <a:avLst/>
              <a:gdLst>
                <a:gd name="T0" fmla="*/ 34 w 36"/>
                <a:gd name="T1" fmla="*/ 0 h 34"/>
                <a:gd name="T2" fmla="*/ 2 w 36"/>
                <a:gd name="T3" fmla="*/ 0 h 34"/>
                <a:gd name="T4" fmla="*/ 1 w 36"/>
                <a:gd name="T5" fmla="*/ 0 h 34"/>
                <a:gd name="T6" fmla="*/ 0 w 36"/>
                <a:gd name="T7" fmla="*/ 1 h 34"/>
                <a:gd name="T8" fmla="*/ 0 w 36"/>
                <a:gd name="T9" fmla="*/ 6 h 34"/>
                <a:gd name="T10" fmla="*/ 0 w 36"/>
                <a:gd name="T11" fmla="*/ 32 h 34"/>
                <a:gd name="T12" fmla="*/ 2 w 36"/>
                <a:gd name="T13" fmla="*/ 34 h 34"/>
                <a:gd name="T14" fmla="*/ 34 w 36"/>
                <a:gd name="T15" fmla="*/ 34 h 34"/>
                <a:gd name="T16" fmla="*/ 36 w 36"/>
                <a:gd name="T17" fmla="*/ 32 h 34"/>
                <a:gd name="T18" fmla="*/ 36 w 36"/>
                <a:gd name="T19" fmla="*/ 1 h 34"/>
                <a:gd name="T20" fmla="*/ 34 w 36"/>
                <a:gd name="T21" fmla="*/ 0 h 34"/>
                <a:gd name="T22" fmla="*/ 8 w 36"/>
                <a:gd name="T23" fmla="*/ 7 h 34"/>
                <a:gd name="T24" fmla="*/ 11 w 36"/>
                <a:gd name="T25" fmla="*/ 7 h 34"/>
                <a:gd name="T26" fmla="*/ 11 w 36"/>
                <a:gd name="T27" fmla="*/ 26 h 34"/>
                <a:gd name="T28" fmla="*/ 8 w 36"/>
                <a:gd name="T29" fmla="*/ 26 h 34"/>
                <a:gd name="T30" fmla="*/ 8 w 36"/>
                <a:gd name="T31" fmla="*/ 7 h 34"/>
                <a:gd name="T32" fmla="*/ 16 w 36"/>
                <a:gd name="T33" fmla="*/ 7 h 34"/>
                <a:gd name="T34" fmla="*/ 20 w 36"/>
                <a:gd name="T35" fmla="*/ 7 h 34"/>
                <a:gd name="T36" fmla="*/ 20 w 36"/>
                <a:gd name="T37" fmla="*/ 26 h 34"/>
                <a:gd name="T38" fmla="*/ 16 w 36"/>
                <a:gd name="T39" fmla="*/ 26 h 34"/>
                <a:gd name="T40" fmla="*/ 16 w 36"/>
                <a:gd name="T41" fmla="*/ 7 h 34"/>
                <a:gd name="T42" fmla="*/ 28 w 36"/>
                <a:gd name="T43" fmla="*/ 26 h 34"/>
                <a:gd name="T44" fmla="*/ 25 w 36"/>
                <a:gd name="T45" fmla="*/ 26 h 34"/>
                <a:gd name="T46" fmla="*/ 25 w 36"/>
                <a:gd name="T47" fmla="*/ 7 h 34"/>
                <a:gd name="T48" fmla="*/ 28 w 36"/>
                <a:gd name="T49" fmla="*/ 7 h 34"/>
                <a:gd name="T50" fmla="*/ 28 w 36"/>
                <a:gd name="T51" fmla="*/ 26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6" h="34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3"/>
                    <a:pt x="1" y="34"/>
                    <a:pt x="2" y="34"/>
                  </a:cubicBezTo>
                  <a:cubicBezTo>
                    <a:pt x="34" y="34"/>
                    <a:pt x="34" y="34"/>
                    <a:pt x="34" y="34"/>
                  </a:cubicBezTo>
                  <a:cubicBezTo>
                    <a:pt x="35" y="34"/>
                    <a:pt x="36" y="33"/>
                    <a:pt x="36" y="32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6" y="0"/>
                    <a:pt x="35" y="0"/>
                    <a:pt x="34" y="0"/>
                  </a:cubicBezTo>
                  <a:close/>
                  <a:moveTo>
                    <a:pt x="8" y="7"/>
                  </a:moveTo>
                  <a:cubicBezTo>
                    <a:pt x="11" y="7"/>
                    <a:pt x="11" y="7"/>
                    <a:pt x="11" y="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8" y="26"/>
                    <a:pt x="8" y="26"/>
                    <a:pt x="8" y="26"/>
                  </a:cubicBezTo>
                  <a:lnTo>
                    <a:pt x="8" y="7"/>
                  </a:lnTo>
                  <a:close/>
                  <a:moveTo>
                    <a:pt x="16" y="7"/>
                  </a:moveTo>
                  <a:cubicBezTo>
                    <a:pt x="20" y="7"/>
                    <a:pt x="20" y="7"/>
                    <a:pt x="20" y="7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6" y="26"/>
                    <a:pt x="16" y="26"/>
                    <a:pt x="16" y="26"/>
                  </a:cubicBezTo>
                  <a:lnTo>
                    <a:pt x="16" y="7"/>
                  </a:lnTo>
                  <a:close/>
                  <a:moveTo>
                    <a:pt x="28" y="26"/>
                  </a:moveTo>
                  <a:cubicBezTo>
                    <a:pt x="25" y="26"/>
                    <a:pt x="25" y="26"/>
                    <a:pt x="25" y="26"/>
                  </a:cubicBezTo>
                  <a:cubicBezTo>
                    <a:pt x="25" y="7"/>
                    <a:pt x="25" y="7"/>
                    <a:pt x="25" y="7"/>
                  </a:cubicBezTo>
                  <a:cubicBezTo>
                    <a:pt x="28" y="7"/>
                    <a:pt x="28" y="7"/>
                    <a:pt x="28" y="7"/>
                  </a:cubicBezTo>
                  <a:lnTo>
                    <a:pt x="28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4000" dirty="0">
                <a:solidFill>
                  <a:schemeClr val="bg1">
                    <a:lumMod val="50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33" name="Freeform 27">
              <a:extLst>
                <a:ext uri="{FF2B5EF4-FFF2-40B4-BE49-F238E27FC236}">
                  <a16:creationId xmlns:a16="http://schemas.microsoft.com/office/drawing/2014/main" xmlns="" id="{02C21DDF-9D81-9443-B98E-07593F533C8B}"/>
                </a:ext>
              </a:extLst>
            </p:cNvPr>
            <p:cNvSpPr/>
            <p:nvPr/>
          </p:nvSpPr>
          <p:spPr bwMode="auto">
            <a:xfrm>
              <a:off x="0" y="0"/>
              <a:ext cx="85" cy="33"/>
            </a:xfrm>
            <a:custGeom>
              <a:avLst/>
              <a:gdLst>
                <a:gd name="T0" fmla="*/ 34 w 36"/>
                <a:gd name="T1" fmla="*/ 14 h 14"/>
                <a:gd name="T2" fmla="*/ 36 w 36"/>
                <a:gd name="T3" fmla="*/ 12 h 14"/>
                <a:gd name="T4" fmla="*/ 36 w 36"/>
                <a:gd name="T5" fmla="*/ 7 h 14"/>
                <a:gd name="T6" fmla="*/ 34 w 36"/>
                <a:gd name="T7" fmla="*/ 5 h 14"/>
                <a:gd name="T8" fmla="*/ 26 w 36"/>
                <a:gd name="T9" fmla="*/ 5 h 14"/>
                <a:gd name="T10" fmla="*/ 25 w 36"/>
                <a:gd name="T11" fmla="*/ 4 h 14"/>
                <a:gd name="T12" fmla="*/ 25 w 36"/>
                <a:gd name="T13" fmla="*/ 1 h 14"/>
                <a:gd name="T14" fmla="*/ 23 w 36"/>
                <a:gd name="T15" fmla="*/ 0 h 14"/>
                <a:gd name="T16" fmla="*/ 13 w 36"/>
                <a:gd name="T17" fmla="*/ 0 h 14"/>
                <a:gd name="T18" fmla="*/ 12 w 36"/>
                <a:gd name="T19" fmla="*/ 1 h 14"/>
                <a:gd name="T20" fmla="*/ 12 w 36"/>
                <a:gd name="T21" fmla="*/ 4 h 14"/>
                <a:gd name="T22" fmla="*/ 10 w 36"/>
                <a:gd name="T23" fmla="*/ 5 h 14"/>
                <a:gd name="T24" fmla="*/ 2 w 36"/>
                <a:gd name="T25" fmla="*/ 5 h 14"/>
                <a:gd name="T26" fmla="*/ 0 w 36"/>
                <a:gd name="T27" fmla="*/ 7 h 14"/>
                <a:gd name="T28" fmla="*/ 0 w 36"/>
                <a:gd name="T29" fmla="*/ 12 h 14"/>
                <a:gd name="T30" fmla="*/ 2 w 36"/>
                <a:gd name="T31" fmla="*/ 14 h 14"/>
                <a:gd name="T32" fmla="*/ 34 w 36"/>
                <a:gd name="T3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" h="14">
                  <a:moveTo>
                    <a:pt x="34" y="14"/>
                  </a:moveTo>
                  <a:cubicBezTo>
                    <a:pt x="35" y="14"/>
                    <a:pt x="36" y="13"/>
                    <a:pt x="36" y="12"/>
                  </a:cubicBezTo>
                  <a:cubicBezTo>
                    <a:pt x="36" y="7"/>
                    <a:pt x="36" y="7"/>
                    <a:pt x="36" y="7"/>
                  </a:cubicBezTo>
                  <a:cubicBezTo>
                    <a:pt x="36" y="6"/>
                    <a:pt x="35" y="5"/>
                    <a:pt x="34" y="5"/>
                  </a:cubicBezTo>
                  <a:cubicBezTo>
                    <a:pt x="26" y="5"/>
                    <a:pt x="26" y="5"/>
                    <a:pt x="26" y="5"/>
                  </a:cubicBezTo>
                  <a:cubicBezTo>
                    <a:pt x="25" y="5"/>
                    <a:pt x="25" y="5"/>
                    <a:pt x="25" y="4"/>
                  </a:cubicBezTo>
                  <a:cubicBezTo>
                    <a:pt x="25" y="1"/>
                    <a:pt x="25" y="1"/>
                    <a:pt x="25" y="1"/>
                  </a:cubicBezTo>
                  <a:cubicBezTo>
                    <a:pt x="25" y="0"/>
                    <a:pt x="24" y="0"/>
                    <a:pt x="2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2" y="0"/>
                    <a:pt x="12" y="0"/>
                    <a:pt x="12" y="1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5"/>
                    <a:pt x="11" y="5"/>
                    <a:pt x="10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0" y="6"/>
                    <a:pt x="0" y="7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3"/>
                    <a:pt x="1" y="14"/>
                    <a:pt x="2" y="14"/>
                  </a:cubicBezTo>
                  <a:lnTo>
                    <a:pt x="34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4000" dirty="0">
                <a:solidFill>
                  <a:schemeClr val="bg1">
                    <a:lumMod val="50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</p:grpSp>
      <p:grpSp>
        <p:nvGrpSpPr>
          <p:cNvPr id="34" name="Group 28">
            <a:extLst>
              <a:ext uri="{FF2B5EF4-FFF2-40B4-BE49-F238E27FC236}">
                <a16:creationId xmlns:a16="http://schemas.microsoft.com/office/drawing/2014/main" xmlns="" id="{9E6EE1A8-155A-D24C-BC37-ECBDB98151DD}"/>
              </a:ext>
            </a:extLst>
          </p:cNvPr>
          <p:cNvGrpSpPr/>
          <p:nvPr/>
        </p:nvGrpSpPr>
        <p:grpSpPr bwMode="auto">
          <a:xfrm>
            <a:off x="7772557" y="4268292"/>
            <a:ext cx="219686" cy="178549"/>
            <a:chOff x="0" y="0"/>
            <a:chExt cx="132" cy="109"/>
          </a:xfrm>
        </p:grpSpPr>
        <p:sp>
          <p:nvSpPr>
            <p:cNvPr id="35" name="Freeform 29">
              <a:extLst>
                <a:ext uri="{FF2B5EF4-FFF2-40B4-BE49-F238E27FC236}">
                  <a16:creationId xmlns:a16="http://schemas.microsoft.com/office/drawing/2014/main" xmlns="" id="{185B6254-9356-D443-8BE4-D9964964F37E}"/>
                </a:ext>
              </a:extLst>
            </p:cNvPr>
            <p:cNvSpPr/>
            <p:nvPr/>
          </p:nvSpPr>
          <p:spPr bwMode="auto">
            <a:xfrm>
              <a:off x="83" y="38"/>
              <a:ext cx="49" cy="71"/>
            </a:xfrm>
            <a:custGeom>
              <a:avLst/>
              <a:gdLst>
                <a:gd name="T0" fmla="*/ 21 w 21"/>
                <a:gd name="T1" fmla="*/ 15 h 30"/>
                <a:gd name="T2" fmla="*/ 5 w 21"/>
                <a:gd name="T3" fmla="*/ 30 h 30"/>
                <a:gd name="T4" fmla="*/ 0 w 21"/>
                <a:gd name="T5" fmla="*/ 29 h 30"/>
                <a:gd name="T6" fmla="*/ 14 w 21"/>
                <a:gd name="T7" fmla="*/ 9 h 30"/>
                <a:gd name="T8" fmla="*/ 12 w 21"/>
                <a:gd name="T9" fmla="*/ 0 h 30"/>
                <a:gd name="T10" fmla="*/ 21 w 21"/>
                <a:gd name="T11" fmla="*/ 15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" h="30">
                  <a:moveTo>
                    <a:pt x="21" y="15"/>
                  </a:moveTo>
                  <a:cubicBezTo>
                    <a:pt x="21" y="23"/>
                    <a:pt x="14" y="30"/>
                    <a:pt x="5" y="30"/>
                  </a:cubicBezTo>
                  <a:cubicBezTo>
                    <a:pt x="4" y="30"/>
                    <a:pt x="2" y="30"/>
                    <a:pt x="0" y="29"/>
                  </a:cubicBezTo>
                  <a:cubicBezTo>
                    <a:pt x="8" y="26"/>
                    <a:pt x="14" y="18"/>
                    <a:pt x="14" y="9"/>
                  </a:cubicBezTo>
                  <a:cubicBezTo>
                    <a:pt x="14" y="6"/>
                    <a:pt x="13" y="3"/>
                    <a:pt x="12" y="0"/>
                  </a:cubicBezTo>
                  <a:cubicBezTo>
                    <a:pt x="17" y="3"/>
                    <a:pt x="21" y="8"/>
                    <a:pt x="21" y="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4000" dirty="0">
                <a:solidFill>
                  <a:schemeClr val="bg1">
                    <a:lumMod val="50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36" name="Freeform 30">
              <a:extLst>
                <a:ext uri="{FF2B5EF4-FFF2-40B4-BE49-F238E27FC236}">
                  <a16:creationId xmlns:a16="http://schemas.microsoft.com/office/drawing/2014/main" xmlns="" id="{21A67D8A-A1D7-F546-A76E-6BC5FDE4163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0" y="0"/>
              <a:ext cx="109" cy="109"/>
            </a:xfrm>
            <a:custGeom>
              <a:avLst/>
              <a:gdLst>
                <a:gd name="T0" fmla="*/ 45 w 46"/>
                <a:gd name="T1" fmla="*/ 15 h 46"/>
                <a:gd name="T2" fmla="*/ 35 w 46"/>
                <a:gd name="T3" fmla="*/ 4 h 46"/>
                <a:gd name="T4" fmla="*/ 35 w 46"/>
                <a:gd name="T5" fmla="*/ 4 h 46"/>
                <a:gd name="T6" fmla="*/ 23 w 46"/>
                <a:gd name="T7" fmla="*/ 0 h 46"/>
                <a:gd name="T8" fmla="*/ 4 w 46"/>
                <a:gd name="T9" fmla="*/ 10 h 46"/>
                <a:gd name="T10" fmla="*/ 0 w 46"/>
                <a:gd name="T11" fmla="*/ 23 h 46"/>
                <a:gd name="T12" fmla="*/ 5 w 46"/>
                <a:gd name="T13" fmla="*/ 37 h 46"/>
                <a:gd name="T14" fmla="*/ 9 w 46"/>
                <a:gd name="T15" fmla="*/ 42 h 46"/>
                <a:gd name="T16" fmla="*/ 14 w 46"/>
                <a:gd name="T17" fmla="*/ 44 h 46"/>
                <a:gd name="T18" fmla="*/ 14 w 46"/>
                <a:gd name="T19" fmla="*/ 44 h 46"/>
                <a:gd name="T20" fmla="*/ 23 w 46"/>
                <a:gd name="T21" fmla="*/ 46 h 46"/>
                <a:gd name="T22" fmla="*/ 32 w 46"/>
                <a:gd name="T23" fmla="*/ 44 h 46"/>
                <a:gd name="T24" fmla="*/ 36 w 46"/>
                <a:gd name="T25" fmla="*/ 42 h 46"/>
                <a:gd name="T26" fmla="*/ 42 w 46"/>
                <a:gd name="T27" fmla="*/ 36 h 46"/>
                <a:gd name="T28" fmla="*/ 46 w 46"/>
                <a:gd name="T29" fmla="*/ 26 h 46"/>
                <a:gd name="T30" fmla="*/ 46 w 46"/>
                <a:gd name="T31" fmla="*/ 26 h 46"/>
                <a:gd name="T32" fmla="*/ 46 w 46"/>
                <a:gd name="T33" fmla="*/ 23 h 46"/>
                <a:gd name="T34" fmla="*/ 45 w 46"/>
                <a:gd name="T35" fmla="*/ 15 h 46"/>
                <a:gd name="T36" fmla="*/ 31 w 46"/>
                <a:gd name="T37" fmla="*/ 11 h 46"/>
                <a:gd name="T38" fmla="*/ 35 w 46"/>
                <a:gd name="T39" fmla="*/ 15 h 46"/>
                <a:gd name="T40" fmla="*/ 35 w 46"/>
                <a:gd name="T41" fmla="*/ 15 h 46"/>
                <a:gd name="T42" fmla="*/ 31 w 46"/>
                <a:gd name="T43" fmla="*/ 19 h 46"/>
                <a:gd name="T44" fmla="*/ 27 w 46"/>
                <a:gd name="T45" fmla="*/ 15 h 46"/>
                <a:gd name="T46" fmla="*/ 31 w 46"/>
                <a:gd name="T47" fmla="*/ 11 h 46"/>
                <a:gd name="T48" fmla="*/ 31 w 46"/>
                <a:gd name="T49" fmla="*/ 11 h 46"/>
                <a:gd name="T50" fmla="*/ 15 w 46"/>
                <a:gd name="T51" fmla="*/ 36 h 46"/>
                <a:gd name="T52" fmla="*/ 11 w 46"/>
                <a:gd name="T53" fmla="*/ 32 h 46"/>
                <a:gd name="T54" fmla="*/ 15 w 46"/>
                <a:gd name="T55" fmla="*/ 28 h 46"/>
                <a:gd name="T56" fmla="*/ 19 w 46"/>
                <a:gd name="T57" fmla="*/ 32 h 46"/>
                <a:gd name="T58" fmla="*/ 15 w 46"/>
                <a:gd name="T59" fmla="*/ 36 h 46"/>
                <a:gd name="T60" fmla="*/ 15 w 46"/>
                <a:gd name="T61" fmla="*/ 19 h 46"/>
                <a:gd name="T62" fmla="*/ 11 w 46"/>
                <a:gd name="T63" fmla="*/ 15 h 46"/>
                <a:gd name="T64" fmla="*/ 15 w 46"/>
                <a:gd name="T65" fmla="*/ 11 h 46"/>
                <a:gd name="T66" fmla="*/ 19 w 46"/>
                <a:gd name="T67" fmla="*/ 15 h 46"/>
                <a:gd name="T68" fmla="*/ 15 w 46"/>
                <a:gd name="T69" fmla="*/ 19 h 46"/>
                <a:gd name="T70" fmla="*/ 20 w 46"/>
                <a:gd name="T71" fmla="*/ 23 h 46"/>
                <a:gd name="T72" fmla="*/ 22 w 46"/>
                <a:gd name="T73" fmla="*/ 21 h 46"/>
                <a:gd name="T74" fmla="*/ 23 w 46"/>
                <a:gd name="T75" fmla="*/ 21 h 46"/>
                <a:gd name="T76" fmla="*/ 26 w 46"/>
                <a:gd name="T77" fmla="*/ 23 h 46"/>
                <a:gd name="T78" fmla="*/ 25 w 46"/>
                <a:gd name="T79" fmla="*/ 25 h 46"/>
                <a:gd name="T80" fmla="*/ 23 w 46"/>
                <a:gd name="T81" fmla="*/ 26 h 46"/>
                <a:gd name="T82" fmla="*/ 20 w 46"/>
                <a:gd name="T83" fmla="*/ 23 h 46"/>
                <a:gd name="T84" fmla="*/ 31 w 46"/>
                <a:gd name="T85" fmla="*/ 36 h 46"/>
                <a:gd name="T86" fmla="*/ 27 w 46"/>
                <a:gd name="T87" fmla="*/ 32 h 46"/>
                <a:gd name="T88" fmla="*/ 31 w 46"/>
                <a:gd name="T89" fmla="*/ 28 h 46"/>
                <a:gd name="T90" fmla="*/ 35 w 46"/>
                <a:gd name="T91" fmla="*/ 32 h 46"/>
                <a:gd name="T92" fmla="*/ 31 w 46"/>
                <a:gd name="T93" fmla="*/ 3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6" h="46">
                  <a:moveTo>
                    <a:pt x="45" y="15"/>
                  </a:moveTo>
                  <a:cubicBezTo>
                    <a:pt x="43" y="10"/>
                    <a:pt x="39" y="6"/>
                    <a:pt x="35" y="4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1" y="2"/>
                    <a:pt x="27" y="0"/>
                    <a:pt x="23" y="0"/>
                  </a:cubicBezTo>
                  <a:cubicBezTo>
                    <a:pt x="15" y="0"/>
                    <a:pt x="8" y="4"/>
                    <a:pt x="4" y="10"/>
                  </a:cubicBezTo>
                  <a:cubicBezTo>
                    <a:pt x="2" y="14"/>
                    <a:pt x="0" y="19"/>
                    <a:pt x="0" y="23"/>
                  </a:cubicBezTo>
                  <a:cubicBezTo>
                    <a:pt x="0" y="29"/>
                    <a:pt x="2" y="33"/>
                    <a:pt x="5" y="37"/>
                  </a:cubicBezTo>
                  <a:cubicBezTo>
                    <a:pt x="6" y="39"/>
                    <a:pt x="8" y="40"/>
                    <a:pt x="9" y="42"/>
                  </a:cubicBezTo>
                  <a:cubicBezTo>
                    <a:pt x="11" y="43"/>
                    <a:pt x="12" y="44"/>
                    <a:pt x="14" y="44"/>
                  </a:cubicBezTo>
                  <a:cubicBezTo>
                    <a:pt x="14" y="44"/>
                    <a:pt x="14" y="44"/>
                    <a:pt x="14" y="44"/>
                  </a:cubicBezTo>
                  <a:cubicBezTo>
                    <a:pt x="17" y="46"/>
                    <a:pt x="20" y="46"/>
                    <a:pt x="23" y="46"/>
                  </a:cubicBezTo>
                  <a:cubicBezTo>
                    <a:pt x="26" y="46"/>
                    <a:pt x="30" y="46"/>
                    <a:pt x="32" y="44"/>
                  </a:cubicBezTo>
                  <a:cubicBezTo>
                    <a:pt x="34" y="44"/>
                    <a:pt x="35" y="43"/>
                    <a:pt x="36" y="42"/>
                  </a:cubicBezTo>
                  <a:cubicBezTo>
                    <a:pt x="38" y="41"/>
                    <a:pt x="40" y="39"/>
                    <a:pt x="42" y="36"/>
                  </a:cubicBezTo>
                  <a:cubicBezTo>
                    <a:pt x="44" y="33"/>
                    <a:pt x="45" y="30"/>
                    <a:pt x="46" y="26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25"/>
                    <a:pt x="46" y="24"/>
                    <a:pt x="46" y="23"/>
                  </a:cubicBezTo>
                  <a:cubicBezTo>
                    <a:pt x="46" y="21"/>
                    <a:pt x="45" y="18"/>
                    <a:pt x="45" y="15"/>
                  </a:cubicBezTo>
                  <a:close/>
                  <a:moveTo>
                    <a:pt x="31" y="11"/>
                  </a:moveTo>
                  <a:cubicBezTo>
                    <a:pt x="34" y="11"/>
                    <a:pt x="35" y="13"/>
                    <a:pt x="35" y="15"/>
                  </a:cubicBezTo>
                  <a:cubicBezTo>
                    <a:pt x="35" y="15"/>
                    <a:pt x="35" y="15"/>
                    <a:pt x="35" y="15"/>
                  </a:cubicBezTo>
                  <a:cubicBezTo>
                    <a:pt x="35" y="17"/>
                    <a:pt x="33" y="19"/>
                    <a:pt x="31" y="19"/>
                  </a:cubicBezTo>
                  <a:cubicBezTo>
                    <a:pt x="29" y="19"/>
                    <a:pt x="27" y="17"/>
                    <a:pt x="27" y="15"/>
                  </a:cubicBezTo>
                  <a:cubicBezTo>
                    <a:pt x="27" y="13"/>
                    <a:pt x="29" y="11"/>
                    <a:pt x="31" y="11"/>
                  </a:cubicBezTo>
                  <a:cubicBezTo>
                    <a:pt x="31" y="11"/>
                    <a:pt x="31" y="11"/>
                    <a:pt x="31" y="11"/>
                  </a:cubicBezTo>
                  <a:close/>
                  <a:moveTo>
                    <a:pt x="15" y="36"/>
                  </a:moveTo>
                  <a:cubicBezTo>
                    <a:pt x="12" y="36"/>
                    <a:pt x="11" y="34"/>
                    <a:pt x="11" y="32"/>
                  </a:cubicBezTo>
                  <a:cubicBezTo>
                    <a:pt x="11" y="30"/>
                    <a:pt x="12" y="28"/>
                    <a:pt x="15" y="28"/>
                  </a:cubicBezTo>
                  <a:cubicBezTo>
                    <a:pt x="17" y="28"/>
                    <a:pt x="19" y="30"/>
                    <a:pt x="19" y="32"/>
                  </a:cubicBezTo>
                  <a:cubicBezTo>
                    <a:pt x="19" y="34"/>
                    <a:pt x="17" y="36"/>
                    <a:pt x="15" y="36"/>
                  </a:cubicBezTo>
                  <a:close/>
                  <a:moveTo>
                    <a:pt x="15" y="19"/>
                  </a:moveTo>
                  <a:cubicBezTo>
                    <a:pt x="12" y="19"/>
                    <a:pt x="11" y="17"/>
                    <a:pt x="11" y="15"/>
                  </a:cubicBezTo>
                  <a:cubicBezTo>
                    <a:pt x="11" y="13"/>
                    <a:pt x="12" y="11"/>
                    <a:pt x="15" y="11"/>
                  </a:cubicBezTo>
                  <a:cubicBezTo>
                    <a:pt x="17" y="11"/>
                    <a:pt x="19" y="13"/>
                    <a:pt x="19" y="15"/>
                  </a:cubicBezTo>
                  <a:cubicBezTo>
                    <a:pt x="19" y="17"/>
                    <a:pt x="17" y="19"/>
                    <a:pt x="15" y="19"/>
                  </a:cubicBezTo>
                  <a:close/>
                  <a:moveTo>
                    <a:pt x="20" y="23"/>
                  </a:moveTo>
                  <a:cubicBezTo>
                    <a:pt x="20" y="22"/>
                    <a:pt x="21" y="21"/>
                    <a:pt x="22" y="21"/>
                  </a:cubicBezTo>
                  <a:cubicBezTo>
                    <a:pt x="22" y="21"/>
                    <a:pt x="23" y="21"/>
                    <a:pt x="23" y="21"/>
                  </a:cubicBezTo>
                  <a:cubicBezTo>
                    <a:pt x="25" y="21"/>
                    <a:pt x="26" y="22"/>
                    <a:pt x="26" y="23"/>
                  </a:cubicBezTo>
                  <a:cubicBezTo>
                    <a:pt x="26" y="24"/>
                    <a:pt x="26" y="24"/>
                    <a:pt x="25" y="25"/>
                  </a:cubicBezTo>
                  <a:cubicBezTo>
                    <a:pt x="25" y="26"/>
                    <a:pt x="24" y="26"/>
                    <a:pt x="23" y="26"/>
                  </a:cubicBezTo>
                  <a:cubicBezTo>
                    <a:pt x="22" y="26"/>
                    <a:pt x="20" y="25"/>
                    <a:pt x="20" y="23"/>
                  </a:cubicBezTo>
                  <a:close/>
                  <a:moveTo>
                    <a:pt x="31" y="36"/>
                  </a:moveTo>
                  <a:cubicBezTo>
                    <a:pt x="29" y="36"/>
                    <a:pt x="27" y="34"/>
                    <a:pt x="27" y="32"/>
                  </a:cubicBezTo>
                  <a:cubicBezTo>
                    <a:pt x="27" y="30"/>
                    <a:pt x="29" y="28"/>
                    <a:pt x="31" y="28"/>
                  </a:cubicBezTo>
                  <a:cubicBezTo>
                    <a:pt x="34" y="28"/>
                    <a:pt x="35" y="30"/>
                    <a:pt x="35" y="32"/>
                  </a:cubicBezTo>
                  <a:cubicBezTo>
                    <a:pt x="35" y="34"/>
                    <a:pt x="34" y="36"/>
                    <a:pt x="31" y="3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4000" dirty="0">
                <a:solidFill>
                  <a:schemeClr val="bg1">
                    <a:lumMod val="50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</p:grpSp>
      <p:grpSp>
        <p:nvGrpSpPr>
          <p:cNvPr id="37" name="Group 32">
            <a:extLst>
              <a:ext uri="{FF2B5EF4-FFF2-40B4-BE49-F238E27FC236}">
                <a16:creationId xmlns:a16="http://schemas.microsoft.com/office/drawing/2014/main" xmlns="" id="{5FAA7B40-4D2C-C541-9145-3CA22F540783}"/>
              </a:ext>
            </a:extLst>
          </p:cNvPr>
          <p:cNvGrpSpPr/>
          <p:nvPr/>
        </p:nvGrpSpPr>
        <p:grpSpPr bwMode="auto">
          <a:xfrm>
            <a:off x="7788576" y="2214971"/>
            <a:ext cx="192225" cy="155658"/>
            <a:chOff x="0" y="0"/>
            <a:chExt cx="116" cy="94"/>
          </a:xfrm>
        </p:grpSpPr>
        <p:sp>
          <p:nvSpPr>
            <p:cNvPr id="38" name="Freeform 33">
              <a:extLst>
                <a:ext uri="{FF2B5EF4-FFF2-40B4-BE49-F238E27FC236}">
                  <a16:creationId xmlns:a16="http://schemas.microsoft.com/office/drawing/2014/main" xmlns="" id="{B9930A58-E37A-7446-8699-EDADD47EA1AB}"/>
                </a:ext>
              </a:extLst>
            </p:cNvPr>
            <p:cNvSpPr/>
            <p:nvPr/>
          </p:nvSpPr>
          <p:spPr bwMode="auto">
            <a:xfrm>
              <a:off x="0" y="0"/>
              <a:ext cx="116" cy="47"/>
            </a:xfrm>
            <a:custGeom>
              <a:avLst/>
              <a:gdLst>
                <a:gd name="T0" fmla="*/ 47 w 49"/>
                <a:gd name="T1" fmla="*/ 0 h 20"/>
                <a:gd name="T2" fmla="*/ 49 w 49"/>
                <a:gd name="T3" fmla="*/ 1 h 20"/>
                <a:gd name="T4" fmla="*/ 49 w 49"/>
                <a:gd name="T5" fmla="*/ 1 h 20"/>
                <a:gd name="T6" fmla="*/ 48 w 49"/>
                <a:gd name="T7" fmla="*/ 3 h 20"/>
                <a:gd name="T8" fmla="*/ 25 w 49"/>
                <a:gd name="T9" fmla="*/ 20 h 20"/>
                <a:gd name="T10" fmla="*/ 23 w 49"/>
                <a:gd name="T11" fmla="*/ 20 h 20"/>
                <a:gd name="T12" fmla="*/ 1 w 49"/>
                <a:gd name="T13" fmla="*/ 3 h 20"/>
                <a:gd name="T14" fmla="*/ 0 w 49"/>
                <a:gd name="T15" fmla="*/ 1 h 20"/>
                <a:gd name="T16" fmla="*/ 0 w 49"/>
                <a:gd name="T17" fmla="*/ 1 h 20"/>
                <a:gd name="T18" fmla="*/ 1 w 49"/>
                <a:gd name="T19" fmla="*/ 0 h 20"/>
                <a:gd name="T20" fmla="*/ 47 w 49"/>
                <a:gd name="T21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" h="20">
                  <a:moveTo>
                    <a:pt x="47" y="0"/>
                  </a:moveTo>
                  <a:cubicBezTo>
                    <a:pt x="48" y="0"/>
                    <a:pt x="49" y="0"/>
                    <a:pt x="49" y="1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2"/>
                    <a:pt x="48" y="3"/>
                    <a:pt x="48" y="3"/>
                  </a:cubicBezTo>
                  <a:cubicBezTo>
                    <a:pt x="25" y="20"/>
                    <a:pt x="25" y="20"/>
                    <a:pt x="25" y="20"/>
                  </a:cubicBezTo>
                  <a:cubicBezTo>
                    <a:pt x="25" y="20"/>
                    <a:pt x="24" y="20"/>
                    <a:pt x="23" y="20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lnTo>
                    <a:pt x="4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4000" dirty="0">
                <a:solidFill>
                  <a:schemeClr val="bg1">
                    <a:lumMod val="50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39" name="Freeform 34">
              <a:extLst>
                <a:ext uri="{FF2B5EF4-FFF2-40B4-BE49-F238E27FC236}">
                  <a16:creationId xmlns:a16="http://schemas.microsoft.com/office/drawing/2014/main" xmlns="" id="{7643B168-D36C-A54B-BE71-28B9BEBA3293}"/>
                </a:ext>
              </a:extLst>
            </p:cNvPr>
            <p:cNvSpPr/>
            <p:nvPr/>
          </p:nvSpPr>
          <p:spPr bwMode="auto">
            <a:xfrm>
              <a:off x="0" y="19"/>
              <a:ext cx="116" cy="75"/>
            </a:xfrm>
            <a:custGeom>
              <a:avLst/>
              <a:gdLst>
                <a:gd name="T0" fmla="*/ 23 w 49"/>
                <a:gd name="T1" fmla="*/ 17 h 32"/>
                <a:gd name="T2" fmla="*/ 25 w 49"/>
                <a:gd name="T3" fmla="*/ 17 h 32"/>
                <a:gd name="T4" fmla="*/ 48 w 49"/>
                <a:gd name="T5" fmla="*/ 0 h 32"/>
                <a:gd name="T6" fmla="*/ 49 w 49"/>
                <a:gd name="T7" fmla="*/ 1 h 32"/>
                <a:gd name="T8" fmla="*/ 49 w 49"/>
                <a:gd name="T9" fmla="*/ 30 h 32"/>
                <a:gd name="T10" fmla="*/ 47 w 49"/>
                <a:gd name="T11" fmla="*/ 32 h 32"/>
                <a:gd name="T12" fmla="*/ 1 w 49"/>
                <a:gd name="T13" fmla="*/ 32 h 32"/>
                <a:gd name="T14" fmla="*/ 0 w 49"/>
                <a:gd name="T15" fmla="*/ 30 h 32"/>
                <a:gd name="T16" fmla="*/ 0 w 49"/>
                <a:gd name="T17" fmla="*/ 1 h 32"/>
                <a:gd name="T18" fmla="*/ 1 w 49"/>
                <a:gd name="T19" fmla="*/ 0 h 32"/>
                <a:gd name="T20" fmla="*/ 23 w 49"/>
                <a:gd name="T21" fmla="*/ 1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" h="32">
                  <a:moveTo>
                    <a:pt x="23" y="17"/>
                  </a:moveTo>
                  <a:cubicBezTo>
                    <a:pt x="24" y="17"/>
                    <a:pt x="25" y="17"/>
                    <a:pt x="25" y="17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8" y="0"/>
                    <a:pt x="49" y="0"/>
                    <a:pt x="49" y="1"/>
                  </a:cubicBezTo>
                  <a:cubicBezTo>
                    <a:pt x="49" y="30"/>
                    <a:pt x="49" y="30"/>
                    <a:pt x="49" y="30"/>
                  </a:cubicBezTo>
                  <a:cubicBezTo>
                    <a:pt x="49" y="31"/>
                    <a:pt x="48" y="32"/>
                    <a:pt x="47" y="32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0" y="32"/>
                    <a:pt x="0" y="31"/>
                    <a:pt x="0" y="3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lnTo>
                    <a:pt x="23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4000" dirty="0">
                <a:solidFill>
                  <a:schemeClr val="bg1">
                    <a:lumMod val="50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8B02BFCD-5C73-5645-867E-0E22D82B32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893719"/>
              </p:ext>
            </p:extLst>
          </p:nvPr>
        </p:nvGraphicFramePr>
        <p:xfrm>
          <a:off x="551763" y="1507182"/>
          <a:ext cx="11088474" cy="45326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30355">
                  <a:extLst>
                    <a:ext uri="{9D8B030D-6E8A-4147-A177-3AD203B41FA5}">
                      <a16:colId xmlns:a16="http://schemas.microsoft.com/office/drawing/2014/main" xmlns="" val="307051788"/>
                    </a:ext>
                  </a:extLst>
                </a:gridCol>
                <a:gridCol w="4558119">
                  <a:extLst>
                    <a:ext uri="{9D8B030D-6E8A-4147-A177-3AD203B41FA5}">
                      <a16:colId xmlns:a16="http://schemas.microsoft.com/office/drawing/2014/main" xmlns="" val="1830452849"/>
                    </a:ext>
                  </a:extLst>
                </a:gridCol>
              </a:tblGrid>
              <a:tr h="1844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x-none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 nói</a:t>
                      </a:r>
                      <a:endParaRPr lang="x-none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x-none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 nghe</a:t>
                      </a:r>
                      <a:endParaRPr lang="x-none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14" marR="44914" marT="0" marB="0"/>
                </a:tc>
                <a:extLst>
                  <a:ext uri="{0D108BD9-81ED-4DB2-BD59-A6C34878D82A}">
                    <a16:rowId xmlns:a16="http://schemas.microsoft.com/office/drawing/2014/main" xmlns="" val="430770404"/>
                  </a:ext>
                </a:extLst>
              </a:tr>
              <a:tr h="416685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x-none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Giới thiệu bài thuyết trình theo dàn ý đã chuẩn bị.</a:t>
                      </a: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x-none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Nói rõ ràng, âm lượng phù hợp; tránh đọc bài viết đã chuẩn bị sẵn; kết hợp ngôn ngữ nói và cử chỉ, ánh mắt, điệu bộ: sử dụng hình ảnh, sơ đồ minh hoạ (nếu cần): đảm bảo thời gian quy định.</a:t>
                      </a: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x-none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Đảm bảo sự thống nhất giữa nội dung với hình thức, các phương tiện hỗ trợ thuyết trình phù hợp. Chú ý cách diễn đạt tạo sự hấp dẫn về vấn đề thảo luận, …. </a:t>
                      </a: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x-none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Trả lời các câu hỏi của người nghe (nếu có).</a:t>
                      </a:r>
                      <a:endParaRPr lang="x-none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14" marR="44914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x-none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Lắng nghe, xác định và ghi lại các thông tin chính của bài thuyết trình, những nội dung cần hỏi lại.</a:t>
                      </a: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x-none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Thể hiện thái độ chủ ý lắng nghe, sử dụng các yếu tố cử chỉ, nét mặt, ánh mắt để khích lệ người nói. </a:t>
                      </a: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x-none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Hỏi lại những điểm chưa rõ (nếu cần); có thể trao đổi thêm quan điểm cá nhân về nội dung của bài thuyết trình. </a:t>
                      </a:r>
                      <a:endParaRPr lang="x-none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914" marR="44914" marT="0" marB="0"/>
                </a:tc>
                <a:extLst>
                  <a:ext uri="{0D108BD9-81ED-4DB2-BD59-A6C34878D82A}">
                    <a16:rowId xmlns:a16="http://schemas.microsoft.com/office/drawing/2014/main" xmlns="" val="3598811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4472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组合 35">
            <a:extLst>
              <a:ext uri="{FF2B5EF4-FFF2-40B4-BE49-F238E27FC236}">
                <a16:creationId xmlns:a16="http://schemas.microsoft.com/office/drawing/2014/main" xmlns="" id="{81A3A4C7-1D3D-1643-9758-28A4B72516D9}"/>
              </a:ext>
            </a:extLst>
          </p:cNvPr>
          <p:cNvGrpSpPr/>
          <p:nvPr/>
        </p:nvGrpSpPr>
        <p:grpSpPr>
          <a:xfrm>
            <a:off x="2755900" y="338375"/>
            <a:ext cx="6680200" cy="758950"/>
            <a:chOff x="2755900" y="379049"/>
            <a:chExt cx="6680200" cy="758950"/>
          </a:xfrm>
        </p:grpSpPr>
        <p:sp>
          <p:nvSpPr>
            <p:cNvPr id="29" name="矩形 39">
              <a:extLst>
                <a:ext uri="{FF2B5EF4-FFF2-40B4-BE49-F238E27FC236}">
                  <a16:creationId xmlns:a16="http://schemas.microsoft.com/office/drawing/2014/main" xmlns="" id="{F6C2DF8B-70C5-0E41-897F-AA74584ADB50}"/>
                </a:ext>
              </a:extLst>
            </p:cNvPr>
            <p:cNvSpPr/>
            <p:nvPr/>
          </p:nvSpPr>
          <p:spPr>
            <a:xfrm>
              <a:off x="2755900" y="379049"/>
              <a:ext cx="6680200" cy="75895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30" name="矩形 40">
              <a:extLst>
                <a:ext uri="{FF2B5EF4-FFF2-40B4-BE49-F238E27FC236}">
                  <a16:creationId xmlns:a16="http://schemas.microsoft.com/office/drawing/2014/main" xmlns="" id="{43F6A375-097F-4147-8885-6C4B19963CEB}"/>
                </a:ext>
              </a:extLst>
            </p:cNvPr>
            <p:cNvSpPr/>
            <p:nvPr/>
          </p:nvSpPr>
          <p:spPr>
            <a:xfrm>
              <a:off x="3451429" y="401533"/>
              <a:ext cx="5289142" cy="712824"/>
            </a:xfrm>
            <a:prstGeom prst="rect">
              <a:avLst/>
            </a:prstGeom>
            <a:noFill/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3600" b="1" dirty="0">
                  <a:solidFill>
                    <a:schemeClr val="bg1"/>
                  </a:solidFill>
                  <a:latin typeface="Calibri" panose="020F0502020204030204" pitchFamily="34" charset="0"/>
                  <a:ea typeface="NOTEWORTHY LIGHT" panose="02000400000000000000" pitchFamily="2" charset="77"/>
                  <a:cs typeface="Calibri" panose="020F0502020204030204" pitchFamily="34" charset="0"/>
                </a:rPr>
                <a:t>4. </a:t>
              </a:r>
              <a:r>
                <a:rPr lang="en-US" altLang="zh-CN" sz="3600" b="1" dirty="0" err="1">
                  <a:solidFill>
                    <a:schemeClr val="bg1"/>
                  </a:solidFill>
                  <a:latin typeface="Calibri" panose="020F0502020204030204" pitchFamily="34" charset="0"/>
                  <a:ea typeface="NOTEWORTHY LIGHT" panose="02000400000000000000" pitchFamily="2" charset="77"/>
                  <a:cs typeface="Calibri" panose="020F0502020204030204" pitchFamily="34" charset="0"/>
                </a:rPr>
                <a:t>Kiểm</a:t>
              </a:r>
              <a:r>
                <a:rPr lang="en-US" altLang="zh-CN" sz="3600" b="1" dirty="0">
                  <a:solidFill>
                    <a:schemeClr val="bg1"/>
                  </a:solidFill>
                  <a:latin typeface="Calibri" panose="020F0502020204030204" pitchFamily="34" charset="0"/>
                  <a:ea typeface="NOTEWORTHY LIGHT" panose="02000400000000000000" pitchFamily="2" charset="77"/>
                  <a:cs typeface="Calibri" panose="020F0502020204030204" pitchFamily="34" charset="0"/>
                </a:rPr>
                <a:t> </a:t>
              </a:r>
              <a:r>
                <a:rPr lang="en-US" altLang="zh-CN" sz="3600" b="1" dirty="0" err="1">
                  <a:solidFill>
                    <a:schemeClr val="bg1"/>
                  </a:solidFill>
                  <a:latin typeface="Calibri" panose="020F0502020204030204" pitchFamily="34" charset="0"/>
                  <a:ea typeface="NOTEWORTHY LIGHT" panose="02000400000000000000" pitchFamily="2" charset="77"/>
                  <a:cs typeface="Calibri" panose="020F0502020204030204" pitchFamily="34" charset="0"/>
                </a:rPr>
                <a:t>tra</a:t>
              </a:r>
              <a:r>
                <a:rPr lang="en-US" altLang="zh-CN" sz="3600" b="1" dirty="0">
                  <a:solidFill>
                    <a:schemeClr val="bg1"/>
                  </a:solidFill>
                  <a:latin typeface="Calibri" panose="020F0502020204030204" pitchFamily="34" charset="0"/>
                  <a:ea typeface="NOTEWORTHY LIGHT" panose="02000400000000000000" pitchFamily="2" charset="77"/>
                  <a:cs typeface="Calibri" panose="020F0502020204030204" pitchFamily="34" charset="0"/>
                </a:rPr>
                <a:t> </a:t>
              </a:r>
              <a:r>
                <a:rPr lang="en-US" altLang="zh-CN" sz="3600" b="1" dirty="0" err="1">
                  <a:solidFill>
                    <a:schemeClr val="bg1"/>
                  </a:solidFill>
                  <a:latin typeface="Calibri" panose="020F0502020204030204" pitchFamily="34" charset="0"/>
                  <a:ea typeface="NOTEWORTHY LIGHT" panose="02000400000000000000" pitchFamily="2" charset="77"/>
                  <a:cs typeface="Calibri" panose="020F0502020204030204" pitchFamily="34" charset="0"/>
                </a:rPr>
                <a:t>và</a:t>
              </a:r>
              <a:r>
                <a:rPr lang="en-US" altLang="zh-CN" sz="3600" b="1" dirty="0">
                  <a:solidFill>
                    <a:schemeClr val="bg1"/>
                  </a:solidFill>
                  <a:latin typeface="Calibri" panose="020F0502020204030204" pitchFamily="34" charset="0"/>
                  <a:ea typeface="NOTEWORTHY LIGHT" panose="02000400000000000000" pitchFamily="2" charset="77"/>
                  <a:cs typeface="Calibri" panose="020F0502020204030204" pitchFamily="34" charset="0"/>
                </a:rPr>
                <a:t> </a:t>
              </a:r>
              <a:r>
                <a:rPr lang="en-US" altLang="zh-CN" sz="3600" b="1" dirty="0" err="1">
                  <a:solidFill>
                    <a:schemeClr val="bg1"/>
                  </a:solidFill>
                  <a:latin typeface="Calibri" panose="020F0502020204030204" pitchFamily="34" charset="0"/>
                  <a:ea typeface="NOTEWORTHY LIGHT" panose="02000400000000000000" pitchFamily="2" charset="77"/>
                  <a:cs typeface="Calibri" panose="020F0502020204030204" pitchFamily="34" charset="0"/>
                </a:rPr>
                <a:t>chỉnh</a:t>
              </a:r>
              <a:r>
                <a:rPr lang="en-US" altLang="zh-CN" sz="3600" b="1" dirty="0">
                  <a:solidFill>
                    <a:schemeClr val="bg1"/>
                  </a:solidFill>
                  <a:latin typeface="Calibri" panose="020F0502020204030204" pitchFamily="34" charset="0"/>
                  <a:ea typeface="NOTEWORTHY LIGHT" panose="02000400000000000000" pitchFamily="2" charset="77"/>
                  <a:cs typeface="Calibri" panose="020F0502020204030204" pitchFamily="34" charset="0"/>
                </a:rPr>
                <a:t> </a:t>
              </a:r>
              <a:r>
                <a:rPr lang="en-US" altLang="zh-CN" sz="3600" b="1" dirty="0" err="1">
                  <a:solidFill>
                    <a:schemeClr val="bg1"/>
                  </a:solidFill>
                  <a:latin typeface="Calibri" panose="020F0502020204030204" pitchFamily="34" charset="0"/>
                  <a:ea typeface="NOTEWORTHY LIGHT" panose="02000400000000000000" pitchFamily="2" charset="77"/>
                  <a:cs typeface="Calibri" panose="020F0502020204030204" pitchFamily="34" charset="0"/>
                </a:rPr>
                <a:t>sửa</a:t>
              </a:r>
              <a:endParaRPr lang="zh-CN" alt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NOTEWORTHY LIGHT" panose="02000400000000000000" pitchFamily="2" charset="77"/>
                <a:cs typeface="Calibri" panose="020F0502020204030204" pitchFamily="34" charset="0"/>
              </a:endParaRPr>
            </a:p>
          </p:txBody>
        </p:sp>
      </p:grpSp>
      <p:grpSp>
        <p:nvGrpSpPr>
          <p:cNvPr id="31" name="Group 25">
            <a:extLst>
              <a:ext uri="{FF2B5EF4-FFF2-40B4-BE49-F238E27FC236}">
                <a16:creationId xmlns:a16="http://schemas.microsoft.com/office/drawing/2014/main" xmlns="" id="{68A752A8-3089-FB4A-9280-E4ADD147F52F}"/>
              </a:ext>
            </a:extLst>
          </p:cNvPr>
          <p:cNvGrpSpPr/>
          <p:nvPr/>
        </p:nvGrpSpPr>
        <p:grpSpPr bwMode="auto">
          <a:xfrm>
            <a:off x="7811462" y="5296096"/>
            <a:ext cx="141880" cy="210597"/>
            <a:chOff x="0" y="0"/>
            <a:chExt cx="85" cy="127"/>
          </a:xfrm>
        </p:grpSpPr>
        <p:sp>
          <p:nvSpPr>
            <p:cNvPr id="32" name="Freeform 26">
              <a:extLst>
                <a:ext uri="{FF2B5EF4-FFF2-40B4-BE49-F238E27FC236}">
                  <a16:creationId xmlns:a16="http://schemas.microsoft.com/office/drawing/2014/main" xmlns="" id="{B0CA2DB8-4794-2048-82C5-3699A9209D8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0" y="47"/>
              <a:ext cx="85" cy="80"/>
            </a:xfrm>
            <a:custGeom>
              <a:avLst/>
              <a:gdLst>
                <a:gd name="T0" fmla="*/ 34 w 36"/>
                <a:gd name="T1" fmla="*/ 0 h 34"/>
                <a:gd name="T2" fmla="*/ 2 w 36"/>
                <a:gd name="T3" fmla="*/ 0 h 34"/>
                <a:gd name="T4" fmla="*/ 1 w 36"/>
                <a:gd name="T5" fmla="*/ 0 h 34"/>
                <a:gd name="T6" fmla="*/ 0 w 36"/>
                <a:gd name="T7" fmla="*/ 1 h 34"/>
                <a:gd name="T8" fmla="*/ 0 w 36"/>
                <a:gd name="T9" fmla="*/ 6 h 34"/>
                <a:gd name="T10" fmla="*/ 0 w 36"/>
                <a:gd name="T11" fmla="*/ 32 h 34"/>
                <a:gd name="T12" fmla="*/ 2 w 36"/>
                <a:gd name="T13" fmla="*/ 34 h 34"/>
                <a:gd name="T14" fmla="*/ 34 w 36"/>
                <a:gd name="T15" fmla="*/ 34 h 34"/>
                <a:gd name="T16" fmla="*/ 36 w 36"/>
                <a:gd name="T17" fmla="*/ 32 h 34"/>
                <a:gd name="T18" fmla="*/ 36 w 36"/>
                <a:gd name="T19" fmla="*/ 1 h 34"/>
                <a:gd name="T20" fmla="*/ 34 w 36"/>
                <a:gd name="T21" fmla="*/ 0 h 34"/>
                <a:gd name="T22" fmla="*/ 8 w 36"/>
                <a:gd name="T23" fmla="*/ 7 h 34"/>
                <a:gd name="T24" fmla="*/ 11 w 36"/>
                <a:gd name="T25" fmla="*/ 7 h 34"/>
                <a:gd name="T26" fmla="*/ 11 w 36"/>
                <a:gd name="T27" fmla="*/ 26 h 34"/>
                <a:gd name="T28" fmla="*/ 8 w 36"/>
                <a:gd name="T29" fmla="*/ 26 h 34"/>
                <a:gd name="T30" fmla="*/ 8 w 36"/>
                <a:gd name="T31" fmla="*/ 7 h 34"/>
                <a:gd name="T32" fmla="*/ 16 w 36"/>
                <a:gd name="T33" fmla="*/ 7 h 34"/>
                <a:gd name="T34" fmla="*/ 20 w 36"/>
                <a:gd name="T35" fmla="*/ 7 h 34"/>
                <a:gd name="T36" fmla="*/ 20 w 36"/>
                <a:gd name="T37" fmla="*/ 26 h 34"/>
                <a:gd name="T38" fmla="*/ 16 w 36"/>
                <a:gd name="T39" fmla="*/ 26 h 34"/>
                <a:gd name="T40" fmla="*/ 16 w 36"/>
                <a:gd name="T41" fmla="*/ 7 h 34"/>
                <a:gd name="T42" fmla="*/ 28 w 36"/>
                <a:gd name="T43" fmla="*/ 26 h 34"/>
                <a:gd name="T44" fmla="*/ 25 w 36"/>
                <a:gd name="T45" fmla="*/ 26 h 34"/>
                <a:gd name="T46" fmla="*/ 25 w 36"/>
                <a:gd name="T47" fmla="*/ 7 h 34"/>
                <a:gd name="T48" fmla="*/ 28 w 36"/>
                <a:gd name="T49" fmla="*/ 7 h 34"/>
                <a:gd name="T50" fmla="*/ 28 w 36"/>
                <a:gd name="T51" fmla="*/ 26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6" h="34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3"/>
                    <a:pt x="1" y="34"/>
                    <a:pt x="2" y="34"/>
                  </a:cubicBezTo>
                  <a:cubicBezTo>
                    <a:pt x="34" y="34"/>
                    <a:pt x="34" y="34"/>
                    <a:pt x="34" y="34"/>
                  </a:cubicBezTo>
                  <a:cubicBezTo>
                    <a:pt x="35" y="34"/>
                    <a:pt x="36" y="33"/>
                    <a:pt x="36" y="32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6" y="0"/>
                    <a:pt x="35" y="0"/>
                    <a:pt x="34" y="0"/>
                  </a:cubicBezTo>
                  <a:close/>
                  <a:moveTo>
                    <a:pt x="8" y="7"/>
                  </a:moveTo>
                  <a:cubicBezTo>
                    <a:pt x="11" y="7"/>
                    <a:pt x="11" y="7"/>
                    <a:pt x="11" y="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8" y="26"/>
                    <a:pt x="8" y="26"/>
                    <a:pt x="8" y="26"/>
                  </a:cubicBezTo>
                  <a:lnTo>
                    <a:pt x="8" y="7"/>
                  </a:lnTo>
                  <a:close/>
                  <a:moveTo>
                    <a:pt x="16" y="7"/>
                  </a:moveTo>
                  <a:cubicBezTo>
                    <a:pt x="20" y="7"/>
                    <a:pt x="20" y="7"/>
                    <a:pt x="20" y="7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6" y="26"/>
                    <a:pt x="16" y="26"/>
                    <a:pt x="16" y="26"/>
                  </a:cubicBezTo>
                  <a:lnTo>
                    <a:pt x="16" y="7"/>
                  </a:lnTo>
                  <a:close/>
                  <a:moveTo>
                    <a:pt x="28" y="26"/>
                  </a:moveTo>
                  <a:cubicBezTo>
                    <a:pt x="25" y="26"/>
                    <a:pt x="25" y="26"/>
                    <a:pt x="25" y="26"/>
                  </a:cubicBezTo>
                  <a:cubicBezTo>
                    <a:pt x="25" y="7"/>
                    <a:pt x="25" y="7"/>
                    <a:pt x="25" y="7"/>
                  </a:cubicBezTo>
                  <a:cubicBezTo>
                    <a:pt x="28" y="7"/>
                    <a:pt x="28" y="7"/>
                    <a:pt x="28" y="7"/>
                  </a:cubicBezTo>
                  <a:lnTo>
                    <a:pt x="28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4000" dirty="0">
                <a:solidFill>
                  <a:schemeClr val="bg1">
                    <a:lumMod val="50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33" name="Freeform 27">
              <a:extLst>
                <a:ext uri="{FF2B5EF4-FFF2-40B4-BE49-F238E27FC236}">
                  <a16:creationId xmlns:a16="http://schemas.microsoft.com/office/drawing/2014/main" xmlns="" id="{02C21DDF-9D81-9443-B98E-07593F533C8B}"/>
                </a:ext>
              </a:extLst>
            </p:cNvPr>
            <p:cNvSpPr/>
            <p:nvPr/>
          </p:nvSpPr>
          <p:spPr bwMode="auto">
            <a:xfrm>
              <a:off x="0" y="0"/>
              <a:ext cx="85" cy="33"/>
            </a:xfrm>
            <a:custGeom>
              <a:avLst/>
              <a:gdLst>
                <a:gd name="T0" fmla="*/ 34 w 36"/>
                <a:gd name="T1" fmla="*/ 14 h 14"/>
                <a:gd name="T2" fmla="*/ 36 w 36"/>
                <a:gd name="T3" fmla="*/ 12 h 14"/>
                <a:gd name="T4" fmla="*/ 36 w 36"/>
                <a:gd name="T5" fmla="*/ 7 h 14"/>
                <a:gd name="T6" fmla="*/ 34 w 36"/>
                <a:gd name="T7" fmla="*/ 5 h 14"/>
                <a:gd name="T8" fmla="*/ 26 w 36"/>
                <a:gd name="T9" fmla="*/ 5 h 14"/>
                <a:gd name="T10" fmla="*/ 25 w 36"/>
                <a:gd name="T11" fmla="*/ 4 h 14"/>
                <a:gd name="T12" fmla="*/ 25 w 36"/>
                <a:gd name="T13" fmla="*/ 1 h 14"/>
                <a:gd name="T14" fmla="*/ 23 w 36"/>
                <a:gd name="T15" fmla="*/ 0 h 14"/>
                <a:gd name="T16" fmla="*/ 13 w 36"/>
                <a:gd name="T17" fmla="*/ 0 h 14"/>
                <a:gd name="T18" fmla="*/ 12 w 36"/>
                <a:gd name="T19" fmla="*/ 1 h 14"/>
                <a:gd name="T20" fmla="*/ 12 w 36"/>
                <a:gd name="T21" fmla="*/ 4 h 14"/>
                <a:gd name="T22" fmla="*/ 10 w 36"/>
                <a:gd name="T23" fmla="*/ 5 h 14"/>
                <a:gd name="T24" fmla="*/ 2 w 36"/>
                <a:gd name="T25" fmla="*/ 5 h 14"/>
                <a:gd name="T26" fmla="*/ 0 w 36"/>
                <a:gd name="T27" fmla="*/ 7 h 14"/>
                <a:gd name="T28" fmla="*/ 0 w 36"/>
                <a:gd name="T29" fmla="*/ 12 h 14"/>
                <a:gd name="T30" fmla="*/ 2 w 36"/>
                <a:gd name="T31" fmla="*/ 14 h 14"/>
                <a:gd name="T32" fmla="*/ 34 w 36"/>
                <a:gd name="T3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" h="14">
                  <a:moveTo>
                    <a:pt x="34" y="14"/>
                  </a:moveTo>
                  <a:cubicBezTo>
                    <a:pt x="35" y="14"/>
                    <a:pt x="36" y="13"/>
                    <a:pt x="36" y="12"/>
                  </a:cubicBezTo>
                  <a:cubicBezTo>
                    <a:pt x="36" y="7"/>
                    <a:pt x="36" y="7"/>
                    <a:pt x="36" y="7"/>
                  </a:cubicBezTo>
                  <a:cubicBezTo>
                    <a:pt x="36" y="6"/>
                    <a:pt x="35" y="5"/>
                    <a:pt x="34" y="5"/>
                  </a:cubicBezTo>
                  <a:cubicBezTo>
                    <a:pt x="26" y="5"/>
                    <a:pt x="26" y="5"/>
                    <a:pt x="26" y="5"/>
                  </a:cubicBezTo>
                  <a:cubicBezTo>
                    <a:pt x="25" y="5"/>
                    <a:pt x="25" y="5"/>
                    <a:pt x="25" y="4"/>
                  </a:cubicBezTo>
                  <a:cubicBezTo>
                    <a:pt x="25" y="1"/>
                    <a:pt x="25" y="1"/>
                    <a:pt x="25" y="1"/>
                  </a:cubicBezTo>
                  <a:cubicBezTo>
                    <a:pt x="25" y="0"/>
                    <a:pt x="24" y="0"/>
                    <a:pt x="2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2" y="0"/>
                    <a:pt x="12" y="0"/>
                    <a:pt x="12" y="1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5"/>
                    <a:pt x="11" y="5"/>
                    <a:pt x="10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0" y="6"/>
                    <a:pt x="0" y="7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3"/>
                    <a:pt x="1" y="14"/>
                    <a:pt x="2" y="14"/>
                  </a:cubicBezTo>
                  <a:lnTo>
                    <a:pt x="34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4000" dirty="0">
                <a:solidFill>
                  <a:schemeClr val="bg1">
                    <a:lumMod val="50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</p:grpSp>
      <p:grpSp>
        <p:nvGrpSpPr>
          <p:cNvPr id="34" name="Group 28">
            <a:extLst>
              <a:ext uri="{FF2B5EF4-FFF2-40B4-BE49-F238E27FC236}">
                <a16:creationId xmlns:a16="http://schemas.microsoft.com/office/drawing/2014/main" xmlns="" id="{9E6EE1A8-155A-D24C-BC37-ECBDB98151DD}"/>
              </a:ext>
            </a:extLst>
          </p:cNvPr>
          <p:cNvGrpSpPr/>
          <p:nvPr/>
        </p:nvGrpSpPr>
        <p:grpSpPr bwMode="auto">
          <a:xfrm>
            <a:off x="7772557" y="4268292"/>
            <a:ext cx="219686" cy="178549"/>
            <a:chOff x="0" y="0"/>
            <a:chExt cx="132" cy="109"/>
          </a:xfrm>
        </p:grpSpPr>
        <p:sp>
          <p:nvSpPr>
            <p:cNvPr id="35" name="Freeform 29">
              <a:extLst>
                <a:ext uri="{FF2B5EF4-FFF2-40B4-BE49-F238E27FC236}">
                  <a16:creationId xmlns:a16="http://schemas.microsoft.com/office/drawing/2014/main" xmlns="" id="{185B6254-9356-D443-8BE4-D9964964F37E}"/>
                </a:ext>
              </a:extLst>
            </p:cNvPr>
            <p:cNvSpPr/>
            <p:nvPr/>
          </p:nvSpPr>
          <p:spPr bwMode="auto">
            <a:xfrm>
              <a:off x="83" y="38"/>
              <a:ext cx="49" cy="71"/>
            </a:xfrm>
            <a:custGeom>
              <a:avLst/>
              <a:gdLst>
                <a:gd name="T0" fmla="*/ 21 w 21"/>
                <a:gd name="T1" fmla="*/ 15 h 30"/>
                <a:gd name="T2" fmla="*/ 5 w 21"/>
                <a:gd name="T3" fmla="*/ 30 h 30"/>
                <a:gd name="T4" fmla="*/ 0 w 21"/>
                <a:gd name="T5" fmla="*/ 29 h 30"/>
                <a:gd name="T6" fmla="*/ 14 w 21"/>
                <a:gd name="T7" fmla="*/ 9 h 30"/>
                <a:gd name="T8" fmla="*/ 12 w 21"/>
                <a:gd name="T9" fmla="*/ 0 h 30"/>
                <a:gd name="T10" fmla="*/ 21 w 21"/>
                <a:gd name="T11" fmla="*/ 15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" h="30">
                  <a:moveTo>
                    <a:pt x="21" y="15"/>
                  </a:moveTo>
                  <a:cubicBezTo>
                    <a:pt x="21" y="23"/>
                    <a:pt x="14" y="30"/>
                    <a:pt x="5" y="30"/>
                  </a:cubicBezTo>
                  <a:cubicBezTo>
                    <a:pt x="4" y="30"/>
                    <a:pt x="2" y="30"/>
                    <a:pt x="0" y="29"/>
                  </a:cubicBezTo>
                  <a:cubicBezTo>
                    <a:pt x="8" y="26"/>
                    <a:pt x="14" y="18"/>
                    <a:pt x="14" y="9"/>
                  </a:cubicBezTo>
                  <a:cubicBezTo>
                    <a:pt x="14" y="6"/>
                    <a:pt x="13" y="3"/>
                    <a:pt x="12" y="0"/>
                  </a:cubicBezTo>
                  <a:cubicBezTo>
                    <a:pt x="17" y="3"/>
                    <a:pt x="21" y="8"/>
                    <a:pt x="21" y="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4000" dirty="0">
                <a:solidFill>
                  <a:schemeClr val="bg1">
                    <a:lumMod val="50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36" name="Freeform 30">
              <a:extLst>
                <a:ext uri="{FF2B5EF4-FFF2-40B4-BE49-F238E27FC236}">
                  <a16:creationId xmlns:a16="http://schemas.microsoft.com/office/drawing/2014/main" xmlns="" id="{21A67D8A-A1D7-F546-A76E-6BC5FDE4163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0" y="0"/>
              <a:ext cx="109" cy="109"/>
            </a:xfrm>
            <a:custGeom>
              <a:avLst/>
              <a:gdLst>
                <a:gd name="T0" fmla="*/ 45 w 46"/>
                <a:gd name="T1" fmla="*/ 15 h 46"/>
                <a:gd name="T2" fmla="*/ 35 w 46"/>
                <a:gd name="T3" fmla="*/ 4 h 46"/>
                <a:gd name="T4" fmla="*/ 35 w 46"/>
                <a:gd name="T5" fmla="*/ 4 h 46"/>
                <a:gd name="T6" fmla="*/ 23 w 46"/>
                <a:gd name="T7" fmla="*/ 0 h 46"/>
                <a:gd name="T8" fmla="*/ 4 w 46"/>
                <a:gd name="T9" fmla="*/ 10 h 46"/>
                <a:gd name="T10" fmla="*/ 0 w 46"/>
                <a:gd name="T11" fmla="*/ 23 h 46"/>
                <a:gd name="T12" fmla="*/ 5 w 46"/>
                <a:gd name="T13" fmla="*/ 37 h 46"/>
                <a:gd name="T14" fmla="*/ 9 w 46"/>
                <a:gd name="T15" fmla="*/ 42 h 46"/>
                <a:gd name="T16" fmla="*/ 14 w 46"/>
                <a:gd name="T17" fmla="*/ 44 h 46"/>
                <a:gd name="T18" fmla="*/ 14 w 46"/>
                <a:gd name="T19" fmla="*/ 44 h 46"/>
                <a:gd name="T20" fmla="*/ 23 w 46"/>
                <a:gd name="T21" fmla="*/ 46 h 46"/>
                <a:gd name="T22" fmla="*/ 32 w 46"/>
                <a:gd name="T23" fmla="*/ 44 h 46"/>
                <a:gd name="T24" fmla="*/ 36 w 46"/>
                <a:gd name="T25" fmla="*/ 42 h 46"/>
                <a:gd name="T26" fmla="*/ 42 w 46"/>
                <a:gd name="T27" fmla="*/ 36 h 46"/>
                <a:gd name="T28" fmla="*/ 46 w 46"/>
                <a:gd name="T29" fmla="*/ 26 h 46"/>
                <a:gd name="T30" fmla="*/ 46 w 46"/>
                <a:gd name="T31" fmla="*/ 26 h 46"/>
                <a:gd name="T32" fmla="*/ 46 w 46"/>
                <a:gd name="T33" fmla="*/ 23 h 46"/>
                <a:gd name="T34" fmla="*/ 45 w 46"/>
                <a:gd name="T35" fmla="*/ 15 h 46"/>
                <a:gd name="T36" fmla="*/ 31 w 46"/>
                <a:gd name="T37" fmla="*/ 11 h 46"/>
                <a:gd name="T38" fmla="*/ 35 w 46"/>
                <a:gd name="T39" fmla="*/ 15 h 46"/>
                <a:gd name="T40" fmla="*/ 35 w 46"/>
                <a:gd name="T41" fmla="*/ 15 h 46"/>
                <a:gd name="T42" fmla="*/ 31 w 46"/>
                <a:gd name="T43" fmla="*/ 19 h 46"/>
                <a:gd name="T44" fmla="*/ 27 w 46"/>
                <a:gd name="T45" fmla="*/ 15 h 46"/>
                <a:gd name="T46" fmla="*/ 31 w 46"/>
                <a:gd name="T47" fmla="*/ 11 h 46"/>
                <a:gd name="T48" fmla="*/ 31 w 46"/>
                <a:gd name="T49" fmla="*/ 11 h 46"/>
                <a:gd name="T50" fmla="*/ 15 w 46"/>
                <a:gd name="T51" fmla="*/ 36 h 46"/>
                <a:gd name="T52" fmla="*/ 11 w 46"/>
                <a:gd name="T53" fmla="*/ 32 h 46"/>
                <a:gd name="T54" fmla="*/ 15 w 46"/>
                <a:gd name="T55" fmla="*/ 28 h 46"/>
                <a:gd name="T56" fmla="*/ 19 w 46"/>
                <a:gd name="T57" fmla="*/ 32 h 46"/>
                <a:gd name="T58" fmla="*/ 15 w 46"/>
                <a:gd name="T59" fmla="*/ 36 h 46"/>
                <a:gd name="T60" fmla="*/ 15 w 46"/>
                <a:gd name="T61" fmla="*/ 19 h 46"/>
                <a:gd name="T62" fmla="*/ 11 w 46"/>
                <a:gd name="T63" fmla="*/ 15 h 46"/>
                <a:gd name="T64" fmla="*/ 15 w 46"/>
                <a:gd name="T65" fmla="*/ 11 h 46"/>
                <a:gd name="T66" fmla="*/ 19 w 46"/>
                <a:gd name="T67" fmla="*/ 15 h 46"/>
                <a:gd name="T68" fmla="*/ 15 w 46"/>
                <a:gd name="T69" fmla="*/ 19 h 46"/>
                <a:gd name="T70" fmla="*/ 20 w 46"/>
                <a:gd name="T71" fmla="*/ 23 h 46"/>
                <a:gd name="T72" fmla="*/ 22 w 46"/>
                <a:gd name="T73" fmla="*/ 21 h 46"/>
                <a:gd name="T74" fmla="*/ 23 w 46"/>
                <a:gd name="T75" fmla="*/ 21 h 46"/>
                <a:gd name="T76" fmla="*/ 26 w 46"/>
                <a:gd name="T77" fmla="*/ 23 h 46"/>
                <a:gd name="T78" fmla="*/ 25 w 46"/>
                <a:gd name="T79" fmla="*/ 25 h 46"/>
                <a:gd name="T80" fmla="*/ 23 w 46"/>
                <a:gd name="T81" fmla="*/ 26 h 46"/>
                <a:gd name="T82" fmla="*/ 20 w 46"/>
                <a:gd name="T83" fmla="*/ 23 h 46"/>
                <a:gd name="T84" fmla="*/ 31 w 46"/>
                <a:gd name="T85" fmla="*/ 36 h 46"/>
                <a:gd name="T86" fmla="*/ 27 w 46"/>
                <a:gd name="T87" fmla="*/ 32 h 46"/>
                <a:gd name="T88" fmla="*/ 31 w 46"/>
                <a:gd name="T89" fmla="*/ 28 h 46"/>
                <a:gd name="T90" fmla="*/ 35 w 46"/>
                <a:gd name="T91" fmla="*/ 32 h 46"/>
                <a:gd name="T92" fmla="*/ 31 w 46"/>
                <a:gd name="T93" fmla="*/ 3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6" h="46">
                  <a:moveTo>
                    <a:pt x="45" y="15"/>
                  </a:moveTo>
                  <a:cubicBezTo>
                    <a:pt x="43" y="10"/>
                    <a:pt x="39" y="6"/>
                    <a:pt x="35" y="4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1" y="2"/>
                    <a:pt x="27" y="0"/>
                    <a:pt x="23" y="0"/>
                  </a:cubicBezTo>
                  <a:cubicBezTo>
                    <a:pt x="15" y="0"/>
                    <a:pt x="8" y="4"/>
                    <a:pt x="4" y="10"/>
                  </a:cubicBezTo>
                  <a:cubicBezTo>
                    <a:pt x="2" y="14"/>
                    <a:pt x="0" y="19"/>
                    <a:pt x="0" y="23"/>
                  </a:cubicBezTo>
                  <a:cubicBezTo>
                    <a:pt x="0" y="29"/>
                    <a:pt x="2" y="33"/>
                    <a:pt x="5" y="37"/>
                  </a:cubicBezTo>
                  <a:cubicBezTo>
                    <a:pt x="6" y="39"/>
                    <a:pt x="8" y="40"/>
                    <a:pt x="9" y="42"/>
                  </a:cubicBezTo>
                  <a:cubicBezTo>
                    <a:pt x="11" y="43"/>
                    <a:pt x="12" y="44"/>
                    <a:pt x="14" y="44"/>
                  </a:cubicBezTo>
                  <a:cubicBezTo>
                    <a:pt x="14" y="44"/>
                    <a:pt x="14" y="44"/>
                    <a:pt x="14" y="44"/>
                  </a:cubicBezTo>
                  <a:cubicBezTo>
                    <a:pt x="17" y="46"/>
                    <a:pt x="20" y="46"/>
                    <a:pt x="23" y="46"/>
                  </a:cubicBezTo>
                  <a:cubicBezTo>
                    <a:pt x="26" y="46"/>
                    <a:pt x="30" y="46"/>
                    <a:pt x="32" y="44"/>
                  </a:cubicBezTo>
                  <a:cubicBezTo>
                    <a:pt x="34" y="44"/>
                    <a:pt x="35" y="43"/>
                    <a:pt x="36" y="42"/>
                  </a:cubicBezTo>
                  <a:cubicBezTo>
                    <a:pt x="38" y="41"/>
                    <a:pt x="40" y="39"/>
                    <a:pt x="42" y="36"/>
                  </a:cubicBezTo>
                  <a:cubicBezTo>
                    <a:pt x="44" y="33"/>
                    <a:pt x="45" y="30"/>
                    <a:pt x="46" y="26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25"/>
                    <a:pt x="46" y="24"/>
                    <a:pt x="46" y="23"/>
                  </a:cubicBezTo>
                  <a:cubicBezTo>
                    <a:pt x="46" y="21"/>
                    <a:pt x="45" y="18"/>
                    <a:pt x="45" y="15"/>
                  </a:cubicBezTo>
                  <a:close/>
                  <a:moveTo>
                    <a:pt x="31" y="11"/>
                  </a:moveTo>
                  <a:cubicBezTo>
                    <a:pt x="34" y="11"/>
                    <a:pt x="35" y="13"/>
                    <a:pt x="35" y="15"/>
                  </a:cubicBezTo>
                  <a:cubicBezTo>
                    <a:pt x="35" y="15"/>
                    <a:pt x="35" y="15"/>
                    <a:pt x="35" y="15"/>
                  </a:cubicBezTo>
                  <a:cubicBezTo>
                    <a:pt x="35" y="17"/>
                    <a:pt x="33" y="19"/>
                    <a:pt x="31" y="19"/>
                  </a:cubicBezTo>
                  <a:cubicBezTo>
                    <a:pt x="29" y="19"/>
                    <a:pt x="27" y="17"/>
                    <a:pt x="27" y="15"/>
                  </a:cubicBezTo>
                  <a:cubicBezTo>
                    <a:pt x="27" y="13"/>
                    <a:pt x="29" y="11"/>
                    <a:pt x="31" y="11"/>
                  </a:cubicBezTo>
                  <a:cubicBezTo>
                    <a:pt x="31" y="11"/>
                    <a:pt x="31" y="11"/>
                    <a:pt x="31" y="11"/>
                  </a:cubicBezTo>
                  <a:close/>
                  <a:moveTo>
                    <a:pt x="15" y="36"/>
                  </a:moveTo>
                  <a:cubicBezTo>
                    <a:pt x="12" y="36"/>
                    <a:pt x="11" y="34"/>
                    <a:pt x="11" y="32"/>
                  </a:cubicBezTo>
                  <a:cubicBezTo>
                    <a:pt x="11" y="30"/>
                    <a:pt x="12" y="28"/>
                    <a:pt x="15" y="28"/>
                  </a:cubicBezTo>
                  <a:cubicBezTo>
                    <a:pt x="17" y="28"/>
                    <a:pt x="19" y="30"/>
                    <a:pt x="19" y="32"/>
                  </a:cubicBezTo>
                  <a:cubicBezTo>
                    <a:pt x="19" y="34"/>
                    <a:pt x="17" y="36"/>
                    <a:pt x="15" y="36"/>
                  </a:cubicBezTo>
                  <a:close/>
                  <a:moveTo>
                    <a:pt x="15" y="19"/>
                  </a:moveTo>
                  <a:cubicBezTo>
                    <a:pt x="12" y="19"/>
                    <a:pt x="11" y="17"/>
                    <a:pt x="11" y="15"/>
                  </a:cubicBezTo>
                  <a:cubicBezTo>
                    <a:pt x="11" y="13"/>
                    <a:pt x="12" y="11"/>
                    <a:pt x="15" y="11"/>
                  </a:cubicBezTo>
                  <a:cubicBezTo>
                    <a:pt x="17" y="11"/>
                    <a:pt x="19" y="13"/>
                    <a:pt x="19" y="15"/>
                  </a:cubicBezTo>
                  <a:cubicBezTo>
                    <a:pt x="19" y="17"/>
                    <a:pt x="17" y="19"/>
                    <a:pt x="15" y="19"/>
                  </a:cubicBezTo>
                  <a:close/>
                  <a:moveTo>
                    <a:pt x="20" y="23"/>
                  </a:moveTo>
                  <a:cubicBezTo>
                    <a:pt x="20" y="22"/>
                    <a:pt x="21" y="21"/>
                    <a:pt x="22" y="21"/>
                  </a:cubicBezTo>
                  <a:cubicBezTo>
                    <a:pt x="22" y="21"/>
                    <a:pt x="23" y="21"/>
                    <a:pt x="23" y="21"/>
                  </a:cubicBezTo>
                  <a:cubicBezTo>
                    <a:pt x="25" y="21"/>
                    <a:pt x="26" y="22"/>
                    <a:pt x="26" y="23"/>
                  </a:cubicBezTo>
                  <a:cubicBezTo>
                    <a:pt x="26" y="24"/>
                    <a:pt x="26" y="24"/>
                    <a:pt x="25" y="25"/>
                  </a:cubicBezTo>
                  <a:cubicBezTo>
                    <a:pt x="25" y="26"/>
                    <a:pt x="24" y="26"/>
                    <a:pt x="23" y="26"/>
                  </a:cubicBezTo>
                  <a:cubicBezTo>
                    <a:pt x="22" y="26"/>
                    <a:pt x="20" y="25"/>
                    <a:pt x="20" y="23"/>
                  </a:cubicBezTo>
                  <a:close/>
                  <a:moveTo>
                    <a:pt x="31" y="36"/>
                  </a:moveTo>
                  <a:cubicBezTo>
                    <a:pt x="29" y="36"/>
                    <a:pt x="27" y="34"/>
                    <a:pt x="27" y="32"/>
                  </a:cubicBezTo>
                  <a:cubicBezTo>
                    <a:pt x="27" y="30"/>
                    <a:pt x="29" y="28"/>
                    <a:pt x="31" y="28"/>
                  </a:cubicBezTo>
                  <a:cubicBezTo>
                    <a:pt x="34" y="28"/>
                    <a:pt x="35" y="30"/>
                    <a:pt x="35" y="32"/>
                  </a:cubicBezTo>
                  <a:cubicBezTo>
                    <a:pt x="35" y="34"/>
                    <a:pt x="34" y="36"/>
                    <a:pt x="31" y="3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4000" dirty="0">
                <a:solidFill>
                  <a:schemeClr val="bg1">
                    <a:lumMod val="50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</p:grpSp>
      <p:grpSp>
        <p:nvGrpSpPr>
          <p:cNvPr id="37" name="Group 32">
            <a:extLst>
              <a:ext uri="{FF2B5EF4-FFF2-40B4-BE49-F238E27FC236}">
                <a16:creationId xmlns:a16="http://schemas.microsoft.com/office/drawing/2014/main" xmlns="" id="{5FAA7B40-4D2C-C541-9145-3CA22F540783}"/>
              </a:ext>
            </a:extLst>
          </p:cNvPr>
          <p:cNvGrpSpPr/>
          <p:nvPr/>
        </p:nvGrpSpPr>
        <p:grpSpPr bwMode="auto">
          <a:xfrm>
            <a:off x="7788576" y="2214971"/>
            <a:ext cx="192225" cy="155658"/>
            <a:chOff x="0" y="0"/>
            <a:chExt cx="116" cy="94"/>
          </a:xfrm>
        </p:grpSpPr>
        <p:sp>
          <p:nvSpPr>
            <p:cNvPr id="38" name="Freeform 33">
              <a:extLst>
                <a:ext uri="{FF2B5EF4-FFF2-40B4-BE49-F238E27FC236}">
                  <a16:creationId xmlns:a16="http://schemas.microsoft.com/office/drawing/2014/main" xmlns="" id="{B9930A58-E37A-7446-8699-EDADD47EA1AB}"/>
                </a:ext>
              </a:extLst>
            </p:cNvPr>
            <p:cNvSpPr/>
            <p:nvPr/>
          </p:nvSpPr>
          <p:spPr bwMode="auto">
            <a:xfrm>
              <a:off x="0" y="0"/>
              <a:ext cx="116" cy="47"/>
            </a:xfrm>
            <a:custGeom>
              <a:avLst/>
              <a:gdLst>
                <a:gd name="T0" fmla="*/ 47 w 49"/>
                <a:gd name="T1" fmla="*/ 0 h 20"/>
                <a:gd name="T2" fmla="*/ 49 w 49"/>
                <a:gd name="T3" fmla="*/ 1 h 20"/>
                <a:gd name="T4" fmla="*/ 49 w 49"/>
                <a:gd name="T5" fmla="*/ 1 h 20"/>
                <a:gd name="T6" fmla="*/ 48 w 49"/>
                <a:gd name="T7" fmla="*/ 3 h 20"/>
                <a:gd name="T8" fmla="*/ 25 w 49"/>
                <a:gd name="T9" fmla="*/ 20 h 20"/>
                <a:gd name="T10" fmla="*/ 23 w 49"/>
                <a:gd name="T11" fmla="*/ 20 h 20"/>
                <a:gd name="T12" fmla="*/ 1 w 49"/>
                <a:gd name="T13" fmla="*/ 3 h 20"/>
                <a:gd name="T14" fmla="*/ 0 w 49"/>
                <a:gd name="T15" fmla="*/ 1 h 20"/>
                <a:gd name="T16" fmla="*/ 0 w 49"/>
                <a:gd name="T17" fmla="*/ 1 h 20"/>
                <a:gd name="T18" fmla="*/ 1 w 49"/>
                <a:gd name="T19" fmla="*/ 0 h 20"/>
                <a:gd name="T20" fmla="*/ 47 w 49"/>
                <a:gd name="T21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" h="20">
                  <a:moveTo>
                    <a:pt x="47" y="0"/>
                  </a:moveTo>
                  <a:cubicBezTo>
                    <a:pt x="48" y="0"/>
                    <a:pt x="49" y="0"/>
                    <a:pt x="49" y="1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2"/>
                    <a:pt x="48" y="3"/>
                    <a:pt x="48" y="3"/>
                  </a:cubicBezTo>
                  <a:cubicBezTo>
                    <a:pt x="25" y="20"/>
                    <a:pt x="25" y="20"/>
                    <a:pt x="25" y="20"/>
                  </a:cubicBezTo>
                  <a:cubicBezTo>
                    <a:pt x="25" y="20"/>
                    <a:pt x="24" y="20"/>
                    <a:pt x="23" y="20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lnTo>
                    <a:pt x="4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4000" dirty="0">
                <a:solidFill>
                  <a:schemeClr val="bg1">
                    <a:lumMod val="50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39" name="Freeform 34">
              <a:extLst>
                <a:ext uri="{FF2B5EF4-FFF2-40B4-BE49-F238E27FC236}">
                  <a16:creationId xmlns:a16="http://schemas.microsoft.com/office/drawing/2014/main" xmlns="" id="{7643B168-D36C-A54B-BE71-28B9BEBA3293}"/>
                </a:ext>
              </a:extLst>
            </p:cNvPr>
            <p:cNvSpPr/>
            <p:nvPr/>
          </p:nvSpPr>
          <p:spPr bwMode="auto">
            <a:xfrm>
              <a:off x="0" y="19"/>
              <a:ext cx="116" cy="75"/>
            </a:xfrm>
            <a:custGeom>
              <a:avLst/>
              <a:gdLst>
                <a:gd name="T0" fmla="*/ 23 w 49"/>
                <a:gd name="T1" fmla="*/ 17 h 32"/>
                <a:gd name="T2" fmla="*/ 25 w 49"/>
                <a:gd name="T3" fmla="*/ 17 h 32"/>
                <a:gd name="T4" fmla="*/ 48 w 49"/>
                <a:gd name="T5" fmla="*/ 0 h 32"/>
                <a:gd name="T6" fmla="*/ 49 w 49"/>
                <a:gd name="T7" fmla="*/ 1 h 32"/>
                <a:gd name="T8" fmla="*/ 49 w 49"/>
                <a:gd name="T9" fmla="*/ 30 h 32"/>
                <a:gd name="T10" fmla="*/ 47 w 49"/>
                <a:gd name="T11" fmla="*/ 32 h 32"/>
                <a:gd name="T12" fmla="*/ 1 w 49"/>
                <a:gd name="T13" fmla="*/ 32 h 32"/>
                <a:gd name="T14" fmla="*/ 0 w 49"/>
                <a:gd name="T15" fmla="*/ 30 h 32"/>
                <a:gd name="T16" fmla="*/ 0 w 49"/>
                <a:gd name="T17" fmla="*/ 1 h 32"/>
                <a:gd name="T18" fmla="*/ 1 w 49"/>
                <a:gd name="T19" fmla="*/ 0 h 32"/>
                <a:gd name="T20" fmla="*/ 23 w 49"/>
                <a:gd name="T21" fmla="*/ 1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" h="32">
                  <a:moveTo>
                    <a:pt x="23" y="17"/>
                  </a:moveTo>
                  <a:cubicBezTo>
                    <a:pt x="24" y="17"/>
                    <a:pt x="25" y="17"/>
                    <a:pt x="25" y="17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8" y="0"/>
                    <a:pt x="49" y="0"/>
                    <a:pt x="49" y="1"/>
                  </a:cubicBezTo>
                  <a:cubicBezTo>
                    <a:pt x="49" y="30"/>
                    <a:pt x="49" y="30"/>
                    <a:pt x="49" y="30"/>
                  </a:cubicBezTo>
                  <a:cubicBezTo>
                    <a:pt x="49" y="31"/>
                    <a:pt x="48" y="32"/>
                    <a:pt x="47" y="32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0" y="32"/>
                    <a:pt x="0" y="31"/>
                    <a:pt x="0" y="3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lnTo>
                    <a:pt x="23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4000" dirty="0">
                <a:solidFill>
                  <a:schemeClr val="bg1">
                    <a:lumMod val="50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</p:grp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FEE10447-DC38-B04E-9B38-CD986E513D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073857"/>
              </p:ext>
            </p:extLst>
          </p:nvPr>
        </p:nvGraphicFramePr>
        <p:xfrm>
          <a:off x="934748" y="1344482"/>
          <a:ext cx="10622308" cy="5120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90057">
                  <a:extLst>
                    <a:ext uri="{9D8B030D-6E8A-4147-A177-3AD203B41FA5}">
                      <a16:colId xmlns:a16="http://schemas.microsoft.com/office/drawing/2014/main" xmlns="" val="4007000520"/>
                    </a:ext>
                  </a:extLst>
                </a:gridCol>
                <a:gridCol w="5432251">
                  <a:extLst>
                    <a:ext uri="{9D8B030D-6E8A-4147-A177-3AD203B41FA5}">
                      <a16:colId xmlns:a16="http://schemas.microsoft.com/office/drawing/2014/main" xmlns="" val="3510289002"/>
                    </a:ext>
                  </a:extLst>
                </a:gridCol>
              </a:tblGrid>
              <a:tr h="20414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x-none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 nói</a:t>
                      </a:r>
                      <a:endParaRPr lang="x-non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x-none" sz="2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 nghe</a:t>
                      </a:r>
                      <a:endParaRPr lang="x-non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702" marR="49702" marT="0" marB="0"/>
                </a:tc>
                <a:extLst>
                  <a:ext uri="{0D108BD9-81ED-4DB2-BD59-A6C34878D82A}">
                    <a16:rowId xmlns:a16="http://schemas.microsoft.com/office/drawing/2014/main" xmlns="" val="3874600838"/>
                  </a:ext>
                </a:extLst>
              </a:tr>
              <a:tr h="414719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x-none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x-none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Rút kinh nghiệm về bài thuyết trình: </a:t>
                      </a:r>
                      <a:endParaRPr lang="x-none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x-none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Đã thuyết trình đầy đủ các nội dung chuẩn bị trong dàn ý chưa? </a:t>
                      </a:r>
                      <a:endParaRPr lang="x-none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x-none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Cách thức thuyết trình, phong thái, giọng điệu, ngôn ngữ,... có phù hợp không? </a:t>
                      </a:r>
                      <a:endParaRPr lang="x-none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x-none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Các phương tiện hỗ trợ có hiệu quả như thế nào? </a:t>
                      </a:r>
                      <a:endParaRPr lang="x-none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x-none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Đánh giá chung: </a:t>
                      </a:r>
                      <a:endParaRPr lang="x-none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x-none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Điều em hài lòng về bài thuyết trình của mình là gì? </a:t>
                      </a:r>
                      <a:endParaRPr lang="x-none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x-none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Điều gì em mong muốn thay đổi trong bài thuyết trình đó?</a:t>
                      </a:r>
                      <a:endParaRPr lang="x-none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702" marR="49702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x-none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Kiểm tra kết quả nghe: </a:t>
                      </a:r>
                      <a:endParaRPr lang="x-none" sz="20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x-none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Nội dung nghe và ghi chép lại đã chính xác chưa? </a:t>
                      </a:r>
                      <a:endParaRPr lang="x-none" sz="20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x-none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Thu hoạch được những gì về nội dung và cách thức thuyết trình về một vấn đề xã hội của bạn?</a:t>
                      </a:r>
                      <a:endParaRPr lang="x-none" sz="20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x-none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Rút kinh nghiệm về thái độ nghe: </a:t>
                      </a:r>
                      <a:endParaRPr lang="x-none" sz="20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x-none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Đã chú ý và tôn trọng người thuyết trình chưa? </a:t>
                      </a:r>
                      <a:endParaRPr lang="x-none" sz="20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x-none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Có nêu được câu hỏi và tham gia ý kiến trong quá trình thảo luận không?</a:t>
                      </a:r>
                      <a:endParaRPr lang="x-none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702" marR="49702" marT="0" marB="0"/>
                </a:tc>
                <a:extLst>
                  <a:ext uri="{0D108BD9-81ED-4DB2-BD59-A6C34878D82A}">
                    <a16:rowId xmlns:a16="http://schemas.microsoft.com/office/drawing/2014/main" xmlns="" val="35917721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261649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4" name="矩形 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73600" y="386495"/>
              <a:ext cx="11402536" cy="6311643"/>
            </a:xfrm>
            <a:prstGeom prst="rect">
              <a:avLst/>
            </a:prstGeom>
          </p:spPr>
        </p:pic>
      </p:grp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980" y="3317247"/>
            <a:ext cx="4906438" cy="3540753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3"/>
          <a:stretch/>
        </p:blipFill>
        <p:spPr>
          <a:xfrm>
            <a:off x="9185793" y="10878"/>
            <a:ext cx="3026997" cy="2142981"/>
          </a:xfrm>
          <a:prstGeom prst="rect">
            <a:avLst/>
          </a:prstGeom>
        </p:spPr>
      </p:pic>
      <p:pic>
        <p:nvPicPr>
          <p:cNvPr id="50" name="图片 49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907178" y="1"/>
            <a:ext cx="1338835" cy="748937"/>
          </a:xfrm>
          <a:custGeom>
            <a:avLst/>
            <a:gdLst>
              <a:gd name="connsiteX0" fmla="*/ 0 w 1338835"/>
              <a:gd name="connsiteY0" fmla="*/ 0 h 748937"/>
              <a:gd name="connsiteX1" fmla="*/ 1338835 w 1338835"/>
              <a:gd name="connsiteY1" fmla="*/ 0 h 748937"/>
              <a:gd name="connsiteX2" fmla="*/ 1338835 w 1338835"/>
              <a:gd name="connsiteY2" fmla="*/ 748937 h 748937"/>
              <a:gd name="connsiteX3" fmla="*/ 0 w 1338835"/>
              <a:gd name="connsiteY3" fmla="*/ 748937 h 748937"/>
              <a:gd name="connsiteX4" fmla="*/ 0 w 1338835"/>
              <a:gd name="connsiteY4" fmla="*/ 0 h 748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748937">
                <a:moveTo>
                  <a:pt x="0" y="0"/>
                </a:moveTo>
                <a:lnTo>
                  <a:pt x="1338835" y="0"/>
                </a:lnTo>
                <a:lnTo>
                  <a:pt x="1338835" y="748937"/>
                </a:lnTo>
                <a:lnTo>
                  <a:pt x="0" y="748937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9" name="图片 48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629990" y="-13142"/>
            <a:ext cx="1338835" cy="836023"/>
          </a:xfrm>
          <a:custGeom>
            <a:avLst/>
            <a:gdLst>
              <a:gd name="connsiteX0" fmla="*/ 0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36023">
                <a:moveTo>
                  <a:pt x="0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8" name="图片 47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800827" y="2719507"/>
            <a:ext cx="1338835" cy="836023"/>
          </a:xfrm>
          <a:custGeom>
            <a:avLst/>
            <a:gdLst>
              <a:gd name="connsiteX0" fmla="*/ 0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36023">
                <a:moveTo>
                  <a:pt x="0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7" name="图片 46"/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687094" y="5865717"/>
            <a:ext cx="1338835" cy="836023"/>
          </a:xfrm>
          <a:custGeom>
            <a:avLst/>
            <a:gdLst>
              <a:gd name="connsiteX0" fmla="*/ 0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36023">
                <a:moveTo>
                  <a:pt x="0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6" name="图片 45"/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080738" y="5431577"/>
            <a:ext cx="1096815" cy="810400"/>
          </a:xfrm>
          <a:custGeom>
            <a:avLst/>
            <a:gdLst>
              <a:gd name="connsiteX0" fmla="*/ 0 w 1096815"/>
              <a:gd name="connsiteY0" fmla="*/ 0 h 810400"/>
              <a:gd name="connsiteX1" fmla="*/ 1096815 w 1096815"/>
              <a:gd name="connsiteY1" fmla="*/ 0 h 810400"/>
              <a:gd name="connsiteX2" fmla="*/ 1096815 w 1096815"/>
              <a:gd name="connsiteY2" fmla="*/ 810400 h 810400"/>
              <a:gd name="connsiteX3" fmla="*/ 0 w 1096815"/>
              <a:gd name="connsiteY3" fmla="*/ 810400 h 810400"/>
              <a:gd name="connsiteX4" fmla="*/ 0 w 1096815"/>
              <a:gd name="connsiteY4" fmla="*/ 0 h 81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6815" h="810400">
                <a:moveTo>
                  <a:pt x="0" y="0"/>
                </a:moveTo>
                <a:lnTo>
                  <a:pt x="1096815" y="0"/>
                </a:lnTo>
                <a:lnTo>
                  <a:pt x="1096815" y="810400"/>
                </a:lnTo>
                <a:lnTo>
                  <a:pt x="0" y="81040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5" name="图片 44"/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1907178" y="-87086"/>
            <a:ext cx="1338835" cy="87086"/>
          </a:xfrm>
          <a:custGeom>
            <a:avLst/>
            <a:gdLst>
              <a:gd name="connsiteX0" fmla="*/ 0 w 1338835"/>
              <a:gd name="connsiteY0" fmla="*/ 0 h 87086"/>
              <a:gd name="connsiteX1" fmla="*/ 1338835 w 1338835"/>
              <a:gd name="connsiteY1" fmla="*/ 0 h 87086"/>
              <a:gd name="connsiteX2" fmla="*/ 1338835 w 1338835"/>
              <a:gd name="connsiteY2" fmla="*/ 87086 h 87086"/>
              <a:gd name="connsiteX3" fmla="*/ 0 w 1338835"/>
              <a:gd name="connsiteY3" fmla="*/ 87086 h 87086"/>
              <a:gd name="connsiteX4" fmla="*/ 0 w 1338835"/>
              <a:gd name="connsiteY4" fmla="*/ 0 h 87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7086">
                <a:moveTo>
                  <a:pt x="0" y="0"/>
                </a:moveTo>
                <a:lnTo>
                  <a:pt x="1338835" y="0"/>
                </a:lnTo>
                <a:lnTo>
                  <a:pt x="1338835" y="87086"/>
                </a:lnTo>
                <a:lnTo>
                  <a:pt x="0" y="87086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3" name="图片 42"/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2065" b="-3159"/>
          <a:stretch>
            <a:fillRect/>
          </a:stretch>
        </p:blipFill>
        <p:spPr>
          <a:xfrm>
            <a:off x="11226356" y="5285601"/>
            <a:ext cx="1338835" cy="836023"/>
          </a:xfrm>
          <a:custGeom>
            <a:avLst/>
            <a:gdLst>
              <a:gd name="connsiteX0" fmla="*/ 1096815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810400 h 836023"/>
              <a:gd name="connsiteX5" fmla="*/ 1096815 w 1338835"/>
              <a:gd name="connsiteY5" fmla="*/ 810400 h 836023"/>
              <a:gd name="connsiteX6" fmla="*/ 1096815 w 1338835"/>
              <a:gd name="connsiteY6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8835" h="836023">
                <a:moveTo>
                  <a:pt x="1096815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810400"/>
                </a:lnTo>
                <a:lnTo>
                  <a:pt x="1096815" y="810400"/>
                </a:lnTo>
                <a:lnTo>
                  <a:pt x="1096815" y="0"/>
                </a:lnTo>
                <a:close/>
              </a:path>
            </a:pathLst>
          </a:custGeom>
        </p:spPr>
      </p:pic>
      <p:sp>
        <p:nvSpPr>
          <p:cNvPr id="58" name="PA_文本框 12">
            <a:extLst>
              <a:ext uri="{FF2B5EF4-FFF2-40B4-BE49-F238E27FC236}">
                <a16:creationId xmlns:a16="http://schemas.microsoft.com/office/drawing/2014/main" xmlns="" id="{C1AAB179-D162-4628-A40A-161C5B6E0949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134858" y="2550429"/>
            <a:ext cx="1879154" cy="1446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lvl="0" algn="ctr">
              <a:defRPr/>
            </a:pPr>
            <a:r>
              <a:rPr lang="en-US" altLang="zh-CN" sz="8800" dirty="0">
                <a:solidFill>
                  <a:schemeClr val="bg2">
                    <a:alpha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III</a:t>
            </a:r>
            <a:endParaRPr kumimoji="0" lang="zh-CN" altLang="zh-CN" sz="88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alpha val="50000"/>
                </a:schemeClr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9" name="文本框 58">
            <a:extLst>
              <a:ext uri="{FF2B5EF4-FFF2-40B4-BE49-F238E27FC236}">
                <a16:creationId xmlns:a16="http://schemas.microsoft.com/office/drawing/2014/main" xmlns="" id="{60740FD7-593C-4BBC-8D18-FC19F1D7531C}"/>
              </a:ext>
            </a:extLst>
          </p:cNvPr>
          <p:cNvSpPr txBox="1"/>
          <p:nvPr/>
        </p:nvSpPr>
        <p:spPr>
          <a:xfrm>
            <a:off x="3238410" y="2726067"/>
            <a:ext cx="7842328" cy="110799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600" b="1" dirty="0">
                <a:solidFill>
                  <a:srgbClr val="3D8672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LUYỆN TẬP</a:t>
            </a:r>
            <a:endParaRPr lang="zh-CN" altLang="en-US" sz="6600" b="1" dirty="0">
              <a:solidFill>
                <a:srgbClr val="3D8672"/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15048182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xmlns="" id="{7D5D79DB-DEBE-DE4D-A580-FDCA3F5E58DE}"/>
              </a:ext>
            </a:extLst>
          </p:cNvPr>
          <p:cNvSpPr/>
          <p:nvPr/>
        </p:nvSpPr>
        <p:spPr>
          <a:xfrm>
            <a:off x="4481848" y="1378039"/>
            <a:ext cx="5718220" cy="23697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HS thực hành thuyết</a:t>
            </a:r>
            <a:r>
              <a:rPr lang="vi-VN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trình</a:t>
            </a:r>
            <a:r>
              <a:rPr lang="x-none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dựa trên những góp ý và đánh giá của giáo viên và các bạn.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F514253-F315-5540-873C-AE79244922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1687" y="2653049"/>
            <a:ext cx="3866256" cy="3866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42131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4" name="矩形 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73600" y="386495"/>
              <a:ext cx="11402536" cy="6311643"/>
            </a:xfrm>
            <a:prstGeom prst="rect">
              <a:avLst/>
            </a:prstGeom>
          </p:spPr>
        </p:pic>
      </p:grp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980" y="3317247"/>
            <a:ext cx="4906438" cy="3540753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3"/>
          <a:stretch/>
        </p:blipFill>
        <p:spPr>
          <a:xfrm>
            <a:off x="9185793" y="10878"/>
            <a:ext cx="3026997" cy="2142981"/>
          </a:xfrm>
          <a:prstGeom prst="rect">
            <a:avLst/>
          </a:prstGeom>
        </p:spPr>
      </p:pic>
      <p:pic>
        <p:nvPicPr>
          <p:cNvPr id="50" name="图片 49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907178" y="1"/>
            <a:ext cx="1338835" cy="748937"/>
          </a:xfrm>
          <a:custGeom>
            <a:avLst/>
            <a:gdLst>
              <a:gd name="connsiteX0" fmla="*/ 0 w 1338835"/>
              <a:gd name="connsiteY0" fmla="*/ 0 h 748937"/>
              <a:gd name="connsiteX1" fmla="*/ 1338835 w 1338835"/>
              <a:gd name="connsiteY1" fmla="*/ 0 h 748937"/>
              <a:gd name="connsiteX2" fmla="*/ 1338835 w 1338835"/>
              <a:gd name="connsiteY2" fmla="*/ 748937 h 748937"/>
              <a:gd name="connsiteX3" fmla="*/ 0 w 1338835"/>
              <a:gd name="connsiteY3" fmla="*/ 748937 h 748937"/>
              <a:gd name="connsiteX4" fmla="*/ 0 w 1338835"/>
              <a:gd name="connsiteY4" fmla="*/ 0 h 748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748937">
                <a:moveTo>
                  <a:pt x="0" y="0"/>
                </a:moveTo>
                <a:lnTo>
                  <a:pt x="1338835" y="0"/>
                </a:lnTo>
                <a:lnTo>
                  <a:pt x="1338835" y="748937"/>
                </a:lnTo>
                <a:lnTo>
                  <a:pt x="0" y="748937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9" name="图片 48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629990" y="-13142"/>
            <a:ext cx="1338835" cy="836023"/>
          </a:xfrm>
          <a:custGeom>
            <a:avLst/>
            <a:gdLst>
              <a:gd name="connsiteX0" fmla="*/ 0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36023">
                <a:moveTo>
                  <a:pt x="0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8" name="图片 47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800827" y="2719507"/>
            <a:ext cx="1338835" cy="836023"/>
          </a:xfrm>
          <a:custGeom>
            <a:avLst/>
            <a:gdLst>
              <a:gd name="connsiteX0" fmla="*/ 0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36023">
                <a:moveTo>
                  <a:pt x="0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7" name="图片 46"/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687094" y="5865717"/>
            <a:ext cx="1338835" cy="836023"/>
          </a:xfrm>
          <a:custGeom>
            <a:avLst/>
            <a:gdLst>
              <a:gd name="connsiteX0" fmla="*/ 0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36023">
                <a:moveTo>
                  <a:pt x="0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6" name="图片 45"/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080738" y="5431577"/>
            <a:ext cx="1096815" cy="810400"/>
          </a:xfrm>
          <a:custGeom>
            <a:avLst/>
            <a:gdLst>
              <a:gd name="connsiteX0" fmla="*/ 0 w 1096815"/>
              <a:gd name="connsiteY0" fmla="*/ 0 h 810400"/>
              <a:gd name="connsiteX1" fmla="*/ 1096815 w 1096815"/>
              <a:gd name="connsiteY1" fmla="*/ 0 h 810400"/>
              <a:gd name="connsiteX2" fmla="*/ 1096815 w 1096815"/>
              <a:gd name="connsiteY2" fmla="*/ 810400 h 810400"/>
              <a:gd name="connsiteX3" fmla="*/ 0 w 1096815"/>
              <a:gd name="connsiteY3" fmla="*/ 810400 h 810400"/>
              <a:gd name="connsiteX4" fmla="*/ 0 w 1096815"/>
              <a:gd name="connsiteY4" fmla="*/ 0 h 81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6815" h="810400">
                <a:moveTo>
                  <a:pt x="0" y="0"/>
                </a:moveTo>
                <a:lnTo>
                  <a:pt x="1096815" y="0"/>
                </a:lnTo>
                <a:lnTo>
                  <a:pt x="1096815" y="810400"/>
                </a:lnTo>
                <a:lnTo>
                  <a:pt x="0" y="81040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5" name="图片 44"/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1907178" y="-87086"/>
            <a:ext cx="1338835" cy="87086"/>
          </a:xfrm>
          <a:custGeom>
            <a:avLst/>
            <a:gdLst>
              <a:gd name="connsiteX0" fmla="*/ 0 w 1338835"/>
              <a:gd name="connsiteY0" fmla="*/ 0 h 87086"/>
              <a:gd name="connsiteX1" fmla="*/ 1338835 w 1338835"/>
              <a:gd name="connsiteY1" fmla="*/ 0 h 87086"/>
              <a:gd name="connsiteX2" fmla="*/ 1338835 w 1338835"/>
              <a:gd name="connsiteY2" fmla="*/ 87086 h 87086"/>
              <a:gd name="connsiteX3" fmla="*/ 0 w 1338835"/>
              <a:gd name="connsiteY3" fmla="*/ 87086 h 87086"/>
              <a:gd name="connsiteX4" fmla="*/ 0 w 1338835"/>
              <a:gd name="connsiteY4" fmla="*/ 0 h 87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7086">
                <a:moveTo>
                  <a:pt x="0" y="0"/>
                </a:moveTo>
                <a:lnTo>
                  <a:pt x="1338835" y="0"/>
                </a:lnTo>
                <a:lnTo>
                  <a:pt x="1338835" y="87086"/>
                </a:lnTo>
                <a:lnTo>
                  <a:pt x="0" y="87086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3" name="图片 42"/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2065" b="-3159"/>
          <a:stretch>
            <a:fillRect/>
          </a:stretch>
        </p:blipFill>
        <p:spPr>
          <a:xfrm>
            <a:off x="11226356" y="5285601"/>
            <a:ext cx="1338835" cy="836023"/>
          </a:xfrm>
          <a:custGeom>
            <a:avLst/>
            <a:gdLst>
              <a:gd name="connsiteX0" fmla="*/ 1096815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810400 h 836023"/>
              <a:gd name="connsiteX5" fmla="*/ 1096815 w 1338835"/>
              <a:gd name="connsiteY5" fmla="*/ 810400 h 836023"/>
              <a:gd name="connsiteX6" fmla="*/ 1096815 w 1338835"/>
              <a:gd name="connsiteY6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8835" h="836023">
                <a:moveTo>
                  <a:pt x="1096815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810400"/>
                </a:lnTo>
                <a:lnTo>
                  <a:pt x="1096815" y="810400"/>
                </a:lnTo>
                <a:lnTo>
                  <a:pt x="1096815" y="0"/>
                </a:lnTo>
                <a:close/>
              </a:path>
            </a:pathLst>
          </a:custGeom>
        </p:spPr>
      </p:pic>
      <p:sp>
        <p:nvSpPr>
          <p:cNvPr id="58" name="PA_文本框 12">
            <a:extLst>
              <a:ext uri="{FF2B5EF4-FFF2-40B4-BE49-F238E27FC236}">
                <a16:creationId xmlns:a16="http://schemas.microsoft.com/office/drawing/2014/main" xmlns="" id="{C1AAB179-D162-4628-A40A-161C5B6E0949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134858" y="2550429"/>
            <a:ext cx="1879154" cy="1446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lvl="0" algn="ctr">
              <a:defRPr/>
            </a:pPr>
            <a:r>
              <a:rPr lang="en-US" altLang="zh-CN" sz="8800" dirty="0">
                <a:solidFill>
                  <a:schemeClr val="bg2">
                    <a:alpha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IV</a:t>
            </a:r>
            <a:endParaRPr kumimoji="0" lang="zh-CN" altLang="zh-CN" sz="88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alpha val="50000"/>
                </a:schemeClr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9" name="文本框 58">
            <a:extLst>
              <a:ext uri="{FF2B5EF4-FFF2-40B4-BE49-F238E27FC236}">
                <a16:creationId xmlns:a16="http://schemas.microsoft.com/office/drawing/2014/main" xmlns="" id="{60740FD7-593C-4BBC-8D18-FC19F1D7531C}"/>
              </a:ext>
            </a:extLst>
          </p:cNvPr>
          <p:cNvSpPr txBox="1"/>
          <p:nvPr/>
        </p:nvSpPr>
        <p:spPr>
          <a:xfrm>
            <a:off x="3238410" y="2726067"/>
            <a:ext cx="7842328" cy="110799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600" b="1" dirty="0">
                <a:solidFill>
                  <a:srgbClr val="3D8672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VẬN DỤNG</a:t>
            </a:r>
            <a:endParaRPr lang="zh-CN" altLang="en-US" sz="6600" b="1" dirty="0">
              <a:solidFill>
                <a:srgbClr val="3D8672"/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615538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C44E3F6E-4A72-FB48-A13C-9E361AF5AB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214862"/>
              </p:ext>
            </p:extLst>
          </p:nvPr>
        </p:nvGraphicFramePr>
        <p:xfrm>
          <a:off x="597930" y="619570"/>
          <a:ext cx="10928662" cy="59654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3405">
                  <a:extLst>
                    <a:ext uri="{9D8B030D-6E8A-4147-A177-3AD203B41FA5}">
                      <a16:colId xmlns:a16="http://schemas.microsoft.com/office/drawing/2014/main" xmlns="" val="1230444227"/>
                    </a:ext>
                  </a:extLst>
                </a:gridCol>
                <a:gridCol w="5548447">
                  <a:extLst>
                    <a:ext uri="{9D8B030D-6E8A-4147-A177-3AD203B41FA5}">
                      <a16:colId xmlns:a16="http://schemas.microsoft.com/office/drawing/2014/main" xmlns="" val="592482564"/>
                    </a:ext>
                  </a:extLst>
                </a:gridCol>
                <a:gridCol w="1793405">
                  <a:extLst>
                    <a:ext uri="{9D8B030D-6E8A-4147-A177-3AD203B41FA5}">
                      <a16:colId xmlns:a16="http://schemas.microsoft.com/office/drawing/2014/main" xmlns="" val="2907595260"/>
                    </a:ext>
                  </a:extLst>
                </a:gridCol>
                <a:gridCol w="1793405">
                  <a:extLst>
                    <a:ext uri="{9D8B030D-6E8A-4147-A177-3AD203B41FA5}">
                      <a16:colId xmlns:a16="http://schemas.microsoft.com/office/drawing/2014/main" xmlns="" val="1028901775"/>
                    </a:ext>
                  </a:extLst>
                </a:gridCol>
              </a:tblGrid>
              <a:tr h="513884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vi-VN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BẢNG TỰ ĐÁNH GIÁ VÀ ĐÁNH GIÁ VỀ BÀI TRÌNH BÀY DỰA TRÊN CÁC NỘI DUNG ĐƯỢC NÊU TRONG BẢNG SAU:</a:t>
                      </a:r>
                      <a:endParaRPr lang="x-none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8562" marR="58562" marT="0" marB="0"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4446391"/>
                  </a:ext>
                </a:extLst>
              </a:tr>
              <a:tr h="240594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vi-VN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STT</a:t>
                      </a:r>
                      <a:endParaRPr lang="x-none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8562" marR="58562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vi-VN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Nội dung đánh giá</a:t>
                      </a:r>
                      <a:endParaRPr lang="x-none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8562" marR="58562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vi-VN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Kết quả</a:t>
                      </a:r>
                      <a:endParaRPr lang="x-none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8562" marR="58562" marT="0" marB="0"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76270659"/>
                  </a:ext>
                </a:extLst>
              </a:tr>
              <a:tr h="240594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vi-VN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Đạt</a:t>
                      </a:r>
                      <a:endParaRPr lang="x-none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8562" marR="585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vi-VN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Chưa đạt</a:t>
                      </a:r>
                      <a:endParaRPr lang="x-none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8562" marR="58562" marT="0" marB="0"/>
                </a:tc>
                <a:extLst>
                  <a:ext uri="{0D108BD9-81ED-4DB2-BD59-A6C34878D82A}">
                    <a16:rowId xmlns:a16="http://schemas.microsoft.com/office/drawing/2014/main" xmlns="" val="593608448"/>
                  </a:ext>
                </a:extLst>
              </a:tr>
              <a:tr h="51382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vi-VN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x-none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8562" marR="585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vi-VN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Lựa chọn được tác phẩm thơ phù hợp để giới thiệu, đánh giá </a:t>
                      </a:r>
                      <a:endParaRPr lang="x-none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8562" marR="585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vi-VN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x-none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8562" marR="585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vi-VN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x-none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8562" marR="58562" marT="0" marB="0"/>
                </a:tc>
                <a:extLst>
                  <a:ext uri="{0D108BD9-81ED-4DB2-BD59-A6C34878D82A}">
                    <a16:rowId xmlns:a16="http://schemas.microsoft.com/office/drawing/2014/main" xmlns="" val="1902831857"/>
                  </a:ext>
                </a:extLst>
              </a:tr>
              <a:tr h="51382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vi-VN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x-none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8562" marR="585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vi-VN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Nêu được phương diện cần tập trung giới thiệu, đánh giá ở tác phẩm thơ đã chọn </a:t>
                      </a:r>
                      <a:endParaRPr lang="x-none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8562" marR="585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vi-VN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x-none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8562" marR="585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vi-VN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x-none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8562" marR="58562" marT="0" marB="0"/>
                </a:tc>
                <a:extLst>
                  <a:ext uri="{0D108BD9-81ED-4DB2-BD59-A6C34878D82A}">
                    <a16:rowId xmlns:a16="http://schemas.microsoft.com/office/drawing/2014/main" xmlns="" val="824746513"/>
                  </a:ext>
                </a:extLst>
              </a:tr>
              <a:tr h="78712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vi-VN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x-none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8562" marR="585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vi-VN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Xây dựng được bố cục hợp lí cho bài thuyết trình căn cứ vào đặc điểm của tác phẩm thơ và mục đích thuyết trình</a:t>
                      </a:r>
                      <a:endParaRPr lang="x-none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8562" marR="585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vi-VN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x-none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8562" marR="585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vi-VN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x-none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8562" marR="58562" marT="0" marB="0"/>
                </a:tc>
                <a:extLst>
                  <a:ext uri="{0D108BD9-81ED-4DB2-BD59-A6C34878D82A}">
                    <a16:rowId xmlns:a16="http://schemas.microsoft.com/office/drawing/2014/main" xmlns="" val="1124325875"/>
                  </a:ext>
                </a:extLst>
              </a:tr>
              <a:tr h="51382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vi-VN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x-none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8562" marR="585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vi-VN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Chú ý đặc trưng thể loại thơ khi tạo điểm nhấn cho bài thuyết trình.</a:t>
                      </a:r>
                      <a:endParaRPr lang="x-none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8562" marR="585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vi-VN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x-none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8562" marR="585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vi-VN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x-none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8562" marR="58562" marT="0" marB="0"/>
                </a:tc>
                <a:extLst>
                  <a:ext uri="{0D108BD9-81ED-4DB2-BD59-A6C34878D82A}">
                    <a16:rowId xmlns:a16="http://schemas.microsoft.com/office/drawing/2014/main" xmlns="" val="2163829358"/>
                  </a:ext>
                </a:extLst>
              </a:tr>
              <a:tr h="51382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vi-VN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x-none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8562" marR="585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vi-VN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Phát huy được ưu thế tác động của tác phẩm thơ khi tương tác với người nghe </a:t>
                      </a:r>
                      <a:endParaRPr lang="x-none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8562" marR="585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vi-VN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x-none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8562" marR="585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vi-VN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x-none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8562" marR="58562" marT="0" marB="0"/>
                </a:tc>
                <a:extLst>
                  <a:ext uri="{0D108BD9-81ED-4DB2-BD59-A6C34878D82A}">
                    <a16:rowId xmlns:a16="http://schemas.microsoft.com/office/drawing/2014/main" xmlns="" val="2844345876"/>
                  </a:ext>
                </a:extLst>
              </a:tr>
              <a:tr h="51382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vi-VN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x-none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8562" marR="5856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vi-VN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Sử dụng có hiệu quả các phương tiện phi ngôn ngữ.</a:t>
                      </a:r>
                      <a:endParaRPr lang="x-none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8562" marR="585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vi-VN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x-none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8562" marR="585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vi-VN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x-none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58562" marR="58562" marT="0" marB="0"/>
                </a:tc>
                <a:extLst>
                  <a:ext uri="{0D108BD9-81ED-4DB2-BD59-A6C34878D82A}">
                    <a16:rowId xmlns:a16="http://schemas.microsoft.com/office/drawing/2014/main" xmlns="" val="2096048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631534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4" name="矩形 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73600" y="386495"/>
              <a:ext cx="11402536" cy="6311643"/>
            </a:xfrm>
            <a:prstGeom prst="rect">
              <a:avLst/>
            </a:prstGeom>
          </p:spPr>
        </p:pic>
      </p:grp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980" y="3317247"/>
            <a:ext cx="4906438" cy="3540753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3"/>
          <a:stretch/>
        </p:blipFill>
        <p:spPr>
          <a:xfrm>
            <a:off x="9185793" y="10878"/>
            <a:ext cx="3026997" cy="2142981"/>
          </a:xfrm>
          <a:prstGeom prst="rect">
            <a:avLst/>
          </a:prstGeom>
        </p:spPr>
      </p:pic>
      <p:pic>
        <p:nvPicPr>
          <p:cNvPr id="50" name="图片 49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907178" y="1"/>
            <a:ext cx="1338835" cy="748937"/>
          </a:xfrm>
          <a:custGeom>
            <a:avLst/>
            <a:gdLst>
              <a:gd name="connsiteX0" fmla="*/ 0 w 1338835"/>
              <a:gd name="connsiteY0" fmla="*/ 0 h 748937"/>
              <a:gd name="connsiteX1" fmla="*/ 1338835 w 1338835"/>
              <a:gd name="connsiteY1" fmla="*/ 0 h 748937"/>
              <a:gd name="connsiteX2" fmla="*/ 1338835 w 1338835"/>
              <a:gd name="connsiteY2" fmla="*/ 748937 h 748937"/>
              <a:gd name="connsiteX3" fmla="*/ 0 w 1338835"/>
              <a:gd name="connsiteY3" fmla="*/ 748937 h 748937"/>
              <a:gd name="connsiteX4" fmla="*/ 0 w 1338835"/>
              <a:gd name="connsiteY4" fmla="*/ 0 h 748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748937">
                <a:moveTo>
                  <a:pt x="0" y="0"/>
                </a:moveTo>
                <a:lnTo>
                  <a:pt x="1338835" y="0"/>
                </a:lnTo>
                <a:lnTo>
                  <a:pt x="1338835" y="748937"/>
                </a:lnTo>
                <a:lnTo>
                  <a:pt x="0" y="748937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9" name="图片 48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629990" y="-13142"/>
            <a:ext cx="1338835" cy="836023"/>
          </a:xfrm>
          <a:custGeom>
            <a:avLst/>
            <a:gdLst>
              <a:gd name="connsiteX0" fmla="*/ 0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36023">
                <a:moveTo>
                  <a:pt x="0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8" name="图片 47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800827" y="2719507"/>
            <a:ext cx="1338835" cy="836023"/>
          </a:xfrm>
          <a:custGeom>
            <a:avLst/>
            <a:gdLst>
              <a:gd name="connsiteX0" fmla="*/ 0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36023">
                <a:moveTo>
                  <a:pt x="0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7" name="图片 46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687094" y="5865717"/>
            <a:ext cx="1338835" cy="836023"/>
          </a:xfrm>
          <a:custGeom>
            <a:avLst/>
            <a:gdLst>
              <a:gd name="connsiteX0" fmla="*/ 0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36023">
                <a:moveTo>
                  <a:pt x="0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6" name="图片 45"/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080738" y="5431577"/>
            <a:ext cx="1096815" cy="810400"/>
          </a:xfrm>
          <a:custGeom>
            <a:avLst/>
            <a:gdLst>
              <a:gd name="connsiteX0" fmla="*/ 0 w 1096815"/>
              <a:gd name="connsiteY0" fmla="*/ 0 h 810400"/>
              <a:gd name="connsiteX1" fmla="*/ 1096815 w 1096815"/>
              <a:gd name="connsiteY1" fmla="*/ 0 h 810400"/>
              <a:gd name="connsiteX2" fmla="*/ 1096815 w 1096815"/>
              <a:gd name="connsiteY2" fmla="*/ 810400 h 810400"/>
              <a:gd name="connsiteX3" fmla="*/ 0 w 1096815"/>
              <a:gd name="connsiteY3" fmla="*/ 810400 h 810400"/>
              <a:gd name="connsiteX4" fmla="*/ 0 w 1096815"/>
              <a:gd name="connsiteY4" fmla="*/ 0 h 81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6815" h="810400">
                <a:moveTo>
                  <a:pt x="0" y="0"/>
                </a:moveTo>
                <a:lnTo>
                  <a:pt x="1096815" y="0"/>
                </a:lnTo>
                <a:lnTo>
                  <a:pt x="1096815" y="810400"/>
                </a:lnTo>
                <a:lnTo>
                  <a:pt x="0" y="81040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5" name="图片 44"/>
          <p:cNvPicPr>
            <a:picLocks noChangeAspect="1"/>
          </p:cNvPicPr>
          <p:nvPr/>
        </p:nvPicPr>
        <p:blipFill>
          <a:blip r:embed="rId10"/>
          <a:srcRect/>
          <a:stretch/>
        </p:blipFill>
        <p:spPr>
          <a:xfrm>
            <a:off x="1907178" y="-87086"/>
            <a:ext cx="1338835" cy="87086"/>
          </a:xfrm>
          <a:custGeom>
            <a:avLst/>
            <a:gdLst>
              <a:gd name="connsiteX0" fmla="*/ 0 w 1338835"/>
              <a:gd name="connsiteY0" fmla="*/ 0 h 87086"/>
              <a:gd name="connsiteX1" fmla="*/ 1338835 w 1338835"/>
              <a:gd name="connsiteY1" fmla="*/ 0 h 87086"/>
              <a:gd name="connsiteX2" fmla="*/ 1338835 w 1338835"/>
              <a:gd name="connsiteY2" fmla="*/ 87086 h 87086"/>
              <a:gd name="connsiteX3" fmla="*/ 0 w 1338835"/>
              <a:gd name="connsiteY3" fmla="*/ 87086 h 87086"/>
              <a:gd name="connsiteX4" fmla="*/ 0 w 1338835"/>
              <a:gd name="connsiteY4" fmla="*/ 0 h 87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7086">
                <a:moveTo>
                  <a:pt x="0" y="0"/>
                </a:moveTo>
                <a:lnTo>
                  <a:pt x="1338835" y="0"/>
                </a:lnTo>
                <a:lnTo>
                  <a:pt x="1338835" y="87086"/>
                </a:lnTo>
                <a:lnTo>
                  <a:pt x="0" y="87086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3" name="图片 42"/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2065" b="-3159"/>
          <a:stretch>
            <a:fillRect/>
          </a:stretch>
        </p:blipFill>
        <p:spPr>
          <a:xfrm>
            <a:off x="11226356" y="5285601"/>
            <a:ext cx="1338835" cy="836023"/>
          </a:xfrm>
          <a:custGeom>
            <a:avLst/>
            <a:gdLst>
              <a:gd name="connsiteX0" fmla="*/ 1096815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810400 h 836023"/>
              <a:gd name="connsiteX5" fmla="*/ 1096815 w 1338835"/>
              <a:gd name="connsiteY5" fmla="*/ 810400 h 836023"/>
              <a:gd name="connsiteX6" fmla="*/ 1096815 w 1338835"/>
              <a:gd name="connsiteY6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8835" h="836023">
                <a:moveTo>
                  <a:pt x="1096815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810400"/>
                </a:lnTo>
                <a:lnTo>
                  <a:pt x="1096815" y="810400"/>
                </a:lnTo>
                <a:lnTo>
                  <a:pt x="1096815" y="0"/>
                </a:lnTo>
                <a:close/>
              </a:path>
            </a:pathLst>
          </a:custGeom>
        </p:spPr>
      </p:pic>
      <p:sp>
        <p:nvSpPr>
          <p:cNvPr id="41" name="文本框 40">
            <a:extLst>
              <a:ext uri="{FF2B5EF4-FFF2-40B4-BE49-F238E27FC236}">
                <a16:creationId xmlns:a16="http://schemas.microsoft.com/office/drawing/2014/main" xmlns="" id="{60740FD7-593C-4BBC-8D18-FC19F1D7531C}"/>
              </a:ext>
            </a:extLst>
          </p:cNvPr>
          <p:cNvSpPr txBox="1"/>
          <p:nvPr/>
        </p:nvSpPr>
        <p:spPr>
          <a:xfrm>
            <a:off x="3298701" y="2815153"/>
            <a:ext cx="605326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b="1" dirty="0">
                <a:solidFill>
                  <a:srgbClr val="3D8672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THANK YOU!</a:t>
            </a:r>
            <a:endParaRPr lang="zh-CN" altLang="en-US" sz="7200" b="1" dirty="0">
              <a:solidFill>
                <a:srgbClr val="3D8672"/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69318131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32">
            <a:extLst>
              <a:ext uri="{FF2B5EF4-FFF2-40B4-BE49-F238E27FC236}">
                <a16:creationId xmlns:a16="http://schemas.microsoft.com/office/drawing/2014/main" xmlns="" id="{4E9A0AE2-08F1-F143-BC5F-2D84CE27B279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" name="图片 33">
              <a:extLst>
                <a:ext uri="{FF2B5EF4-FFF2-40B4-BE49-F238E27FC236}">
                  <a16:creationId xmlns:a16="http://schemas.microsoft.com/office/drawing/2014/main" xmlns="" id="{5AD8128D-C582-5B4E-BD46-99F385A5A3C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5" name="矩形 38">
              <a:extLst>
                <a:ext uri="{FF2B5EF4-FFF2-40B4-BE49-F238E27FC236}">
                  <a16:creationId xmlns:a16="http://schemas.microsoft.com/office/drawing/2014/main" xmlns="" id="{2C59E878-4548-7342-B45C-BFA6BD1BB6A6}"/>
                </a:ext>
              </a:extLst>
            </p:cNvPr>
            <p:cNvSpPr/>
            <p:nvPr/>
          </p:nvSpPr>
          <p:spPr>
            <a:xfrm flipH="1">
              <a:off x="188686" y="161925"/>
              <a:ext cx="11814628" cy="65341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</p:grp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xmlns="" id="{77E7B0CE-D3D2-6B44-BEFC-2317C93D30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075463"/>
              </p:ext>
            </p:extLst>
          </p:nvPr>
        </p:nvGraphicFramePr>
        <p:xfrm>
          <a:off x="401117" y="654307"/>
          <a:ext cx="11389766" cy="5097780"/>
        </p:xfrm>
        <a:graphic>
          <a:graphicData uri="http://schemas.openxmlformats.org/drawingml/2006/table">
            <a:tbl>
              <a:tblPr firstRow="1" firstCol="1" bandRow="1">
                <a:tableStyleId>{5A111915-BE36-4E01-A7E5-04B1672EAD32}</a:tableStyleId>
              </a:tblPr>
              <a:tblGrid>
                <a:gridCol w="3873396">
                  <a:extLst>
                    <a:ext uri="{9D8B030D-6E8A-4147-A177-3AD203B41FA5}">
                      <a16:colId xmlns:a16="http://schemas.microsoft.com/office/drawing/2014/main" xmlns="" val="304199816"/>
                    </a:ext>
                  </a:extLst>
                </a:gridCol>
                <a:gridCol w="3873396">
                  <a:extLst>
                    <a:ext uri="{9D8B030D-6E8A-4147-A177-3AD203B41FA5}">
                      <a16:colId xmlns:a16="http://schemas.microsoft.com/office/drawing/2014/main" xmlns="" val="4120876180"/>
                    </a:ext>
                  </a:extLst>
                </a:gridCol>
                <a:gridCol w="3642974">
                  <a:extLst>
                    <a:ext uri="{9D8B030D-6E8A-4147-A177-3AD203B41FA5}">
                      <a16:colId xmlns:a16="http://schemas.microsoft.com/office/drawing/2014/main" xmlns="" val="2096507114"/>
                    </a:ext>
                  </a:extLst>
                </a:gridCol>
              </a:tblGrid>
              <a:tr h="169981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3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 – </a:t>
                      </a:r>
                      <a:r>
                        <a:rPr lang="en-US" sz="23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Điều</a:t>
                      </a:r>
                      <a:r>
                        <a:rPr lang="en-US" sz="23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3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đã</a:t>
                      </a:r>
                      <a:r>
                        <a:rPr lang="en-US" sz="23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3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biết</a:t>
                      </a:r>
                      <a:endParaRPr lang="x-none" sz="23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3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23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Liệt</a:t>
                      </a:r>
                      <a:r>
                        <a:rPr lang="en-US" sz="23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3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kê</a:t>
                      </a:r>
                      <a:r>
                        <a:rPr lang="en-US" sz="23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3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các</a:t>
                      </a:r>
                      <a:r>
                        <a:rPr lang="en-US" sz="23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3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yêu</a:t>
                      </a:r>
                      <a:r>
                        <a:rPr lang="en-US" sz="23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3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cầu</a:t>
                      </a:r>
                      <a:r>
                        <a:rPr lang="en-US" sz="23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3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cần</a:t>
                      </a:r>
                      <a:r>
                        <a:rPr lang="en-US" sz="23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3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có</a:t>
                      </a:r>
                      <a:r>
                        <a:rPr lang="en-US" sz="23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3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của</a:t>
                      </a:r>
                      <a:r>
                        <a:rPr lang="en-US" sz="23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3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một</a:t>
                      </a:r>
                      <a:r>
                        <a:rPr lang="en-US" sz="23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3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bài</a:t>
                      </a:r>
                      <a:r>
                        <a:rPr lang="en-US" sz="23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x-none" sz="2300" b="1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giới</a:t>
                      </a:r>
                      <a:r>
                        <a:rPr lang="vi-VN" sz="2300" b="1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thiệu, đánh giá về một tác phẩm thơ</a:t>
                      </a:r>
                      <a:r>
                        <a:rPr lang="en-US" sz="23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x-none" sz="2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3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 – </a:t>
                      </a:r>
                      <a:r>
                        <a:rPr lang="en-US" sz="23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Điều</a:t>
                      </a:r>
                      <a:r>
                        <a:rPr lang="en-US" sz="23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3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muốn</a:t>
                      </a:r>
                      <a:r>
                        <a:rPr lang="en-US" sz="23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3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biết</a:t>
                      </a:r>
                      <a:endParaRPr lang="x-none" sz="23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3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23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Những</a:t>
                      </a:r>
                      <a:r>
                        <a:rPr lang="en-US" sz="23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3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điều</a:t>
                      </a:r>
                      <a:r>
                        <a:rPr lang="en-US" sz="23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3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</a:t>
                      </a:r>
                      <a:r>
                        <a:rPr lang="en-US" sz="23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3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muốn</a:t>
                      </a:r>
                      <a:r>
                        <a:rPr lang="en-US" sz="23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3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biết</a:t>
                      </a:r>
                      <a:r>
                        <a:rPr lang="en-US" sz="23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3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về</a:t>
                      </a:r>
                      <a:r>
                        <a:rPr lang="en-US" sz="23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3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cách</a:t>
                      </a:r>
                      <a:r>
                        <a:rPr lang="en-US" sz="23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x-none" sz="2300" b="1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giới</a:t>
                      </a:r>
                      <a:r>
                        <a:rPr lang="vi-VN" sz="2300" b="1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thiệu, đánh giá về một tác phẩm thơ</a:t>
                      </a:r>
                      <a:r>
                        <a:rPr lang="en-US" sz="23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x-none" sz="2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3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 – </a:t>
                      </a:r>
                      <a:r>
                        <a:rPr lang="en-US" sz="23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Điều</a:t>
                      </a:r>
                      <a:r>
                        <a:rPr lang="en-US" sz="23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3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học</a:t>
                      </a:r>
                      <a:r>
                        <a:rPr lang="en-US" sz="23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3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được</a:t>
                      </a:r>
                      <a:endParaRPr lang="x-none" sz="23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3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n-US" sz="23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Điều</a:t>
                      </a:r>
                      <a:r>
                        <a:rPr lang="en-US" sz="23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3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</a:t>
                      </a:r>
                      <a:r>
                        <a:rPr lang="en-US" sz="23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3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học</a:t>
                      </a:r>
                      <a:r>
                        <a:rPr lang="en-US" sz="23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3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được</a:t>
                      </a:r>
                      <a:r>
                        <a:rPr lang="en-US" sz="23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3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khi</a:t>
                      </a:r>
                      <a:r>
                        <a:rPr lang="en-US" sz="23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3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làm</a:t>
                      </a:r>
                      <a:r>
                        <a:rPr lang="en-US" sz="23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3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bài</a:t>
                      </a:r>
                      <a:r>
                        <a:rPr lang="en-US" sz="23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x-none" sz="2300" b="1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giới</a:t>
                      </a:r>
                      <a:r>
                        <a:rPr lang="vi-VN" sz="2300" b="1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thiệu, đánh giá về một tác phẩm thơ</a:t>
                      </a:r>
                      <a:r>
                        <a:rPr lang="en-US" sz="23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x-none" sz="23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3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x-none" sz="2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42617294"/>
                  </a:ext>
                </a:extLst>
              </a:tr>
              <a:tr h="124500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600" b="0" dirty="0">
                          <a:effectLst/>
                        </a:rPr>
                        <a:t>…………………………………………………………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effectLst/>
                        </a:rPr>
                        <a:t>…………………………………………………………</a:t>
                      </a:r>
                      <a:endParaRPr lang="x-none" sz="1400" b="0" dirty="0">
                        <a:effectLst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effectLst/>
                        </a:rPr>
                        <a:t>…………………………………………………………</a:t>
                      </a:r>
                      <a:endParaRPr lang="x-none" sz="1400" b="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600" b="0" dirty="0">
                          <a:effectLst/>
                        </a:rPr>
                        <a:t>…………………………………………………………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effectLst/>
                        </a:rPr>
                        <a:t>…………………………………………………………</a:t>
                      </a:r>
                      <a:endParaRPr lang="x-none" sz="1400" b="0" dirty="0">
                        <a:effectLst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effectLst/>
                        </a:rPr>
                        <a:t>…………………………………………………………</a:t>
                      </a:r>
                      <a:endParaRPr lang="x-none" sz="1400" b="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endParaRPr lang="x-non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600" dirty="0">
                          <a:effectLst/>
                        </a:rPr>
                        <a:t>…………………………………………………………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</a:rPr>
                        <a:t>…………………………………………………………</a:t>
                      </a:r>
                      <a:endParaRPr lang="x-none" sz="1400" dirty="0">
                        <a:effectLst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</a:rPr>
                        <a:t>…………………………………………………………</a:t>
                      </a:r>
                      <a:endParaRPr lang="x-none" sz="14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600" dirty="0">
                          <a:effectLst/>
                        </a:rPr>
                        <a:t>…………………………………………………………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</a:rPr>
                        <a:t>…………………………………………………………</a:t>
                      </a:r>
                      <a:endParaRPr lang="x-none" sz="1400" dirty="0">
                        <a:effectLst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</a:rPr>
                        <a:t>…………………………………………………………</a:t>
                      </a:r>
                      <a:endParaRPr lang="x-none" sz="14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600" dirty="0">
                          <a:effectLst/>
                        </a:rPr>
                        <a:t>………………………………………………………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</a:rPr>
                        <a:t>………………………………………………………</a:t>
                      </a:r>
                      <a:endParaRPr lang="x-none" sz="1400" dirty="0">
                        <a:effectLst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</a:rPr>
                        <a:t>………………………………………………………</a:t>
                      </a:r>
                      <a:endParaRPr lang="x-none" sz="14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1600" dirty="0">
                          <a:effectLst/>
                        </a:rPr>
                        <a:t>………………………………………………………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</a:rPr>
                        <a:t>………………………………………………………</a:t>
                      </a:r>
                      <a:endParaRPr lang="x-none" sz="1400" dirty="0">
                        <a:effectLst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</a:rPr>
                        <a:t>………………………………………………………</a:t>
                      </a:r>
                      <a:endParaRPr lang="x-none" sz="14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608066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761236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4" name="矩形 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73600" y="386495"/>
              <a:ext cx="11402536" cy="6311643"/>
            </a:xfrm>
            <a:prstGeom prst="rect">
              <a:avLst/>
            </a:prstGeom>
          </p:spPr>
        </p:pic>
      </p:grp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980" y="3317247"/>
            <a:ext cx="4906438" cy="3540753"/>
          </a:xfrm>
          <a:prstGeom prst="rect">
            <a:avLst/>
          </a:prstGeom>
        </p:spPr>
      </p:pic>
      <p:sp>
        <p:nvSpPr>
          <p:cNvPr id="80" name="文本框 79">
            <a:extLst>
              <a:ext uri="{FF2B5EF4-FFF2-40B4-BE49-F238E27FC236}">
                <a16:creationId xmlns:a16="http://schemas.microsoft.com/office/drawing/2014/main" xmlns="" id="{60740FD7-593C-4BBC-8D18-FC19F1D7531C}"/>
              </a:ext>
            </a:extLst>
          </p:cNvPr>
          <p:cNvSpPr txBox="1"/>
          <p:nvPr/>
        </p:nvSpPr>
        <p:spPr>
          <a:xfrm>
            <a:off x="911231" y="1120284"/>
            <a:ext cx="10369537" cy="29303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altLang="zh-CN" sz="2400" dirty="0">
                <a:solidFill>
                  <a:srgbClr val="3D8672"/>
                </a:solidFill>
                <a:latin typeface="Calibri" panose="020F0502020204030204" pitchFamily="34" charset="0"/>
                <a:ea typeface="BRUSHSCRIPT BOLDITALIC" panose="02020500000000000000" pitchFamily="18" charset="77"/>
                <a:cs typeface="Calibri" panose="020F0502020204030204" pitchFamily="34" charset="0"/>
                <a:sym typeface="+mn-lt"/>
              </a:rPr>
              <a:t>BÀI 7. THƠ </a:t>
            </a:r>
            <a:r>
              <a:rPr lang="en-US" altLang="zh-CN" sz="2400" dirty="0" smtClean="0">
                <a:solidFill>
                  <a:srgbClr val="3D8672"/>
                </a:solidFill>
                <a:latin typeface="Calibri" panose="020F0502020204030204" pitchFamily="34" charset="0"/>
                <a:ea typeface="BRUSHSCRIPT BOLDITALIC" panose="02020500000000000000" pitchFamily="18" charset="77"/>
                <a:cs typeface="Calibri" panose="020F0502020204030204" pitchFamily="34" charset="0"/>
                <a:sym typeface="+mn-lt"/>
              </a:rPr>
              <a:t>TỰ DO</a:t>
            </a:r>
            <a:endParaRPr lang="en-US" altLang="zh-CN" sz="2400" dirty="0">
              <a:solidFill>
                <a:srgbClr val="3D8672"/>
              </a:solidFill>
              <a:latin typeface="Calibri" panose="020F0502020204030204" pitchFamily="34" charset="0"/>
              <a:ea typeface="BRUSHSCRIPT BOLDITALIC" panose="02020500000000000000" pitchFamily="18" charset="77"/>
              <a:cs typeface="Calibri" panose="020F0502020204030204" pitchFamily="34" charset="0"/>
              <a:sym typeface="+mn-lt"/>
            </a:endParaRPr>
          </a:p>
          <a:p>
            <a:pPr algn="ctr">
              <a:lnSpc>
                <a:spcPct val="200000"/>
              </a:lnSpc>
            </a:pPr>
            <a:r>
              <a:rPr lang="en-US" altLang="zh-CN" sz="2400" dirty="0">
                <a:solidFill>
                  <a:srgbClr val="3D8672"/>
                </a:solidFill>
                <a:latin typeface="Calibri" panose="020F0502020204030204" pitchFamily="34" charset="0"/>
                <a:ea typeface="BRUSHSCRIPT BOLDITALIC" panose="02020500000000000000" pitchFamily="18" charset="77"/>
                <a:cs typeface="Calibri" panose="020F0502020204030204" pitchFamily="34" charset="0"/>
                <a:sym typeface="+mn-lt"/>
              </a:rPr>
              <a:t>(NÓI VÀ NGHE)</a:t>
            </a:r>
          </a:p>
          <a:p>
            <a:pPr algn="ctr">
              <a:lnSpc>
                <a:spcPct val="200000"/>
              </a:lnSpc>
            </a:pPr>
            <a:endParaRPr lang="en-US" altLang="zh-CN" dirty="0">
              <a:solidFill>
                <a:srgbClr val="3D8672"/>
              </a:solidFill>
              <a:latin typeface="Calibri" panose="020F0502020204030204" pitchFamily="34" charset="0"/>
              <a:ea typeface="BRUSHSCRIPT BOLDITALIC" panose="02020500000000000000" pitchFamily="18" charset="77"/>
              <a:cs typeface="Calibri" panose="020F0502020204030204" pitchFamily="34" charset="0"/>
              <a:sym typeface="+mn-lt"/>
            </a:endParaRPr>
          </a:p>
          <a:p>
            <a:pPr algn="ctr">
              <a:lnSpc>
                <a:spcPct val="150000"/>
              </a:lnSpc>
            </a:pPr>
            <a:r>
              <a:rPr lang="en-US" altLang="zh-CN" sz="3600" b="1" dirty="0">
                <a:solidFill>
                  <a:srgbClr val="3D8672"/>
                </a:solidFill>
                <a:latin typeface="Calibri" panose="020F0502020204030204" pitchFamily="34" charset="0"/>
                <a:ea typeface="BRUSHSCRIPT BOLDITALIC" panose="02020500000000000000" pitchFamily="18" charset="77"/>
                <a:cs typeface="Calibri" panose="020F0502020204030204" pitchFamily="34" charset="0"/>
                <a:sym typeface="+mn-lt"/>
              </a:rPr>
              <a:t>GIỚI THIỆU VÀ ĐÁNH GIÁ VỀ MỘT TÁC PHẨM THƠ</a:t>
            </a:r>
            <a:endParaRPr lang="zh-CN" altLang="en-US" sz="3600" b="1" dirty="0">
              <a:solidFill>
                <a:srgbClr val="3D8672"/>
              </a:solidFill>
              <a:latin typeface="Calibri" panose="020F0502020204030204" pitchFamily="34" charset="0"/>
              <a:ea typeface="BRUSHSCRIPT BOLDITALIC" panose="02020500000000000000" pitchFamily="18" charset="77"/>
              <a:cs typeface="Calibri" panose="020F0502020204030204" pitchFamily="34" charset="0"/>
              <a:sym typeface="+mn-lt"/>
            </a:endParaRPr>
          </a:p>
        </p:txBody>
      </p:sp>
      <p:pic>
        <p:nvPicPr>
          <p:cNvPr id="35" name="图片 34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3"/>
          <a:stretch/>
        </p:blipFill>
        <p:spPr>
          <a:xfrm>
            <a:off x="9185793" y="10878"/>
            <a:ext cx="3026997" cy="2142981"/>
          </a:xfrm>
          <a:prstGeom prst="rect">
            <a:avLst/>
          </a:prstGeom>
        </p:spPr>
      </p:pic>
      <p:pic>
        <p:nvPicPr>
          <p:cNvPr id="50" name="图片 49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907178" y="1"/>
            <a:ext cx="1338835" cy="748937"/>
          </a:xfrm>
          <a:custGeom>
            <a:avLst/>
            <a:gdLst>
              <a:gd name="connsiteX0" fmla="*/ 0 w 1338835"/>
              <a:gd name="connsiteY0" fmla="*/ 0 h 748937"/>
              <a:gd name="connsiteX1" fmla="*/ 1338835 w 1338835"/>
              <a:gd name="connsiteY1" fmla="*/ 0 h 748937"/>
              <a:gd name="connsiteX2" fmla="*/ 1338835 w 1338835"/>
              <a:gd name="connsiteY2" fmla="*/ 748937 h 748937"/>
              <a:gd name="connsiteX3" fmla="*/ 0 w 1338835"/>
              <a:gd name="connsiteY3" fmla="*/ 748937 h 748937"/>
              <a:gd name="connsiteX4" fmla="*/ 0 w 1338835"/>
              <a:gd name="connsiteY4" fmla="*/ 0 h 748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748937">
                <a:moveTo>
                  <a:pt x="0" y="0"/>
                </a:moveTo>
                <a:lnTo>
                  <a:pt x="1338835" y="0"/>
                </a:lnTo>
                <a:lnTo>
                  <a:pt x="1338835" y="748937"/>
                </a:lnTo>
                <a:lnTo>
                  <a:pt x="0" y="748937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9" name="图片 48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629990" y="-13142"/>
            <a:ext cx="1338835" cy="836023"/>
          </a:xfrm>
          <a:custGeom>
            <a:avLst/>
            <a:gdLst>
              <a:gd name="connsiteX0" fmla="*/ 0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36023">
                <a:moveTo>
                  <a:pt x="0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8" name="图片 47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800827" y="2719507"/>
            <a:ext cx="1338835" cy="836023"/>
          </a:xfrm>
          <a:custGeom>
            <a:avLst/>
            <a:gdLst>
              <a:gd name="connsiteX0" fmla="*/ 0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36023">
                <a:moveTo>
                  <a:pt x="0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7" name="图片 46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687094" y="5865717"/>
            <a:ext cx="1338835" cy="836023"/>
          </a:xfrm>
          <a:custGeom>
            <a:avLst/>
            <a:gdLst>
              <a:gd name="connsiteX0" fmla="*/ 0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36023">
                <a:moveTo>
                  <a:pt x="0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6" name="图片 45"/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080738" y="5431577"/>
            <a:ext cx="1096815" cy="810400"/>
          </a:xfrm>
          <a:custGeom>
            <a:avLst/>
            <a:gdLst>
              <a:gd name="connsiteX0" fmla="*/ 0 w 1096815"/>
              <a:gd name="connsiteY0" fmla="*/ 0 h 810400"/>
              <a:gd name="connsiteX1" fmla="*/ 1096815 w 1096815"/>
              <a:gd name="connsiteY1" fmla="*/ 0 h 810400"/>
              <a:gd name="connsiteX2" fmla="*/ 1096815 w 1096815"/>
              <a:gd name="connsiteY2" fmla="*/ 810400 h 810400"/>
              <a:gd name="connsiteX3" fmla="*/ 0 w 1096815"/>
              <a:gd name="connsiteY3" fmla="*/ 810400 h 810400"/>
              <a:gd name="connsiteX4" fmla="*/ 0 w 1096815"/>
              <a:gd name="connsiteY4" fmla="*/ 0 h 81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6815" h="810400">
                <a:moveTo>
                  <a:pt x="0" y="0"/>
                </a:moveTo>
                <a:lnTo>
                  <a:pt x="1096815" y="0"/>
                </a:lnTo>
                <a:lnTo>
                  <a:pt x="1096815" y="810400"/>
                </a:lnTo>
                <a:lnTo>
                  <a:pt x="0" y="81040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5" name="图片 44"/>
          <p:cNvPicPr>
            <a:picLocks noChangeAspect="1"/>
          </p:cNvPicPr>
          <p:nvPr/>
        </p:nvPicPr>
        <p:blipFill>
          <a:blip r:embed="rId10"/>
          <a:srcRect/>
          <a:stretch/>
        </p:blipFill>
        <p:spPr>
          <a:xfrm>
            <a:off x="1907178" y="-87086"/>
            <a:ext cx="1338835" cy="87086"/>
          </a:xfrm>
          <a:custGeom>
            <a:avLst/>
            <a:gdLst>
              <a:gd name="connsiteX0" fmla="*/ 0 w 1338835"/>
              <a:gd name="connsiteY0" fmla="*/ 0 h 87086"/>
              <a:gd name="connsiteX1" fmla="*/ 1338835 w 1338835"/>
              <a:gd name="connsiteY1" fmla="*/ 0 h 87086"/>
              <a:gd name="connsiteX2" fmla="*/ 1338835 w 1338835"/>
              <a:gd name="connsiteY2" fmla="*/ 87086 h 87086"/>
              <a:gd name="connsiteX3" fmla="*/ 0 w 1338835"/>
              <a:gd name="connsiteY3" fmla="*/ 87086 h 87086"/>
              <a:gd name="connsiteX4" fmla="*/ 0 w 1338835"/>
              <a:gd name="connsiteY4" fmla="*/ 0 h 87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7086">
                <a:moveTo>
                  <a:pt x="0" y="0"/>
                </a:moveTo>
                <a:lnTo>
                  <a:pt x="1338835" y="0"/>
                </a:lnTo>
                <a:lnTo>
                  <a:pt x="1338835" y="87086"/>
                </a:lnTo>
                <a:lnTo>
                  <a:pt x="0" y="87086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3" name="图片 42"/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2065" b="-3159"/>
          <a:stretch>
            <a:fillRect/>
          </a:stretch>
        </p:blipFill>
        <p:spPr>
          <a:xfrm>
            <a:off x="11226356" y="5285601"/>
            <a:ext cx="1338835" cy="836023"/>
          </a:xfrm>
          <a:custGeom>
            <a:avLst/>
            <a:gdLst>
              <a:gd name="connsiteX0" fmla="*/ 1096815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810400 h 836023"/>
              <a:gd name="connsiteX5" fmla="*/ 1096815 w 1338835"/>
              <a:gd name="connsiteY5" fmla="*/ 810400 h 836023"/>
              <a:gd name="connsiteX6" fmla="*/ 1096815 w 1338835"/>
              <a:gd name="connsiteY6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8835" h="836023">
                <a:moveTo>
                  <a:pt x="1096815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810400"/>
                </a:lnTo>
                <a:lnTo>
                  <a:pt x="1096815" y="810400"/>
                </a:lnTo>
                <a:lnTo>
                  <a:pt x="1096815" y="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5824373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组合 2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2" name="矩形 2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>
                <a:latin typeface="Calibri" panose="020F0502020204030204" pitchFamily="34" charset="0"/>
                <a:cs typeface="Calibri" panose="020F0502020204030204" pitchFamily="34" charset="0"/>
                <a:sym typeface="+mn-lt"/>
              </a:endParaRPr>
            </a:p>
          </p:txBody>
        </p:sp>
        <p:pic>
          <p:nvPicPr>
            <p:cNvPr id="23" name="图片 22"/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73600" y="386495"/>
              <a:ext cx="11402536" cy="6311643"/>
            </a:xfrm>
            <a:prstGeom prst="rect">
              <a:avLst/>
            </a:prstGeom>
          </p:spPr>
        </p:pic>
      </p:grpSp>
      <p:sp>
        <p:nvSpPr>
          <p:cNvPr id="33" name="文本框 32">
            <a:extLst>
              <a:ext uri="{FF2B5EF4-FFF2-40B4-BE49-F238E27FC236}">
                <a16:creationId xmlns:a16="http://schemas.microsoft.com/office/drawing/2014/main" xmlns="" id="{7DD5F4EF-5FF0-46AC-AF71-43D46FE52091}"/>
              </a:ext>
            </a:extLst>
          </p:cNvPr>
          <p:cNvSpPr txBox="1"/>
          <p:nvPr/>
        </p:nvSpPr>
        <p:spPr>
          <a:xfrm>
            <a:off x="6742088" y="1811624"/>
            <a:ext cx="395362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b="1" dirty="0"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ĐỊNH HƯỚNG</a:t>
            </a:r>
            <a:endParaRPr lang="zh-CN" altLang="en-US" sz="3200" b="1" dirty="0"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xmlns="" id="{AA81D510-BAC2-4970-BD3E-457D250B8A06}"/>
              </a:ext>
            </a:extLst>
          </p:cNvPr>
          <p:cNvSpPr txBox="1"/>
          <p:nvPr/>
        </p:nvSpPr>
        <p:spPr>
          <a:xfrm>
            <a:off x="6819725" y="2872224"/>
            <a:ext cx="297175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b="1" dirty="0"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THỰC HÀNH</a:t>
            </a:r>
            <a:endParaRPr lang="zh-CN" altLang="en-US" sz="3200" b="1" dirty="0"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xmlns="" id="{DB7C21E9-C4F4-414D-B38C-2593F024245A}"/>
              </a:ext>
            </a:extLst>
          </p:cNvPr>
          <p:cNvSpPr txBox="1"/>
          <p:nvPr/>
        </p:nvSpPr>
        <p:spPr>
          <a:xfrm>
            <a:off x="6819725" y="3923700"/>
            <a:ext cx="256281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b="1" dirty="0"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LUYỆN TẬP</a:t>
            </a:r>
            <a:endParaRPr lang="zh-CN" altLang="en-US" sz="3200" b="1" dirty="0"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xmlns="" id="{F5984522-4B61-4C0C-A014-515751C1BBF4}"/>
              </a:ext>
            </a:extLst>
          </p:cNvPr>
          <p:cNvSpPr txBox="1"/>
          <p:nvPr/>
        </p:nvSpPr>
        <p:spPr>
          <a:xfrm>
            <a:off x="6819725" y="4975176"/>
            <a:ext cx="27085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b="1" dirty="0"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VẬN DỤNG</a:t>
            </a:r>
            <a:endParaRPr lang="zh-CN" altLang="en-US" sz="3200" b="1" dirty="0"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</p:txBody>
      </p:sp>
      <p:sp>
        <p:nvSpPr>
          <p:cNvPr id="46" name="文本框 45" descr="e7d195523061f1c0a26d87d40de6192bcf1909654b74c9ebB6384654682C8890CF1990A60E48C4F486EE2FC74407B5F34886ECF26B0E0B70C575B52C2C3768611B18C1FE4FD5AFF574681F5040C49649292E6831ADDDFFC357E06EEED0422C971ABD2DC22E0484B00E76FDB69B8EB71767852DB8E9BD0D9BBD2899C9CB9BBDB5BE4D40C3257CCA0DCABF669E4DA6A335">
            <a:extLst>
              <a:ext uri="{FF2B5EF4-FFF2-40B4-BE49-F238E27FC236}">
                <a16:creationId xmlns:a16="http://schemas.microsoft.com/office/drawing/2014/main" xmlns="" id="{486C3726-94AC-4DE8-AF8B-E3A02FE71413}"/>
              </a:ext>
            </a:extLst>
          </p:cNvPr>
          <p:cNvSpPr txBox="1"/>
          <p:nvPr/>
        </p:nvSpPr>
        <p:spPr>
          <a:xfrm>
            <a:off x="1454626" y="1636080"/>
            <a:ext cx="3328082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/>
            </a:scene3d>
            <a:sp3d>
              <a:bevelT w="0" h="120650" prst="angle"/>
            </a:sp3d>
          </a:bodyPr>
          <a:lstStyle/>
          <a:p>
            <a:pPr algn="ctr"/>
            <a:r>
              <a:rPr lang="en-US" altLang="zh-CN" sz="4800" b="1" dirty="0">
                <a:solidFill>
                  <a:schemeClr val="accent1"/>
                </a:solidFill>
                <a:effectLst>
                  <a:outerShdw blurRad="254000" dist="38100" dir="5400000" sx="104000" sy="104000" algn="t" rotWithShape="0">
                    <a:prstClr val="black">
                      <a:alpha val="20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NỘI DUNG</a:t>
            </a:r>
            <a:endParaRPr lang="zh-CN" altLang="en-US" sz="4800" b="1" dirty="0">
              <a:solidFill>
                <a:schemeClr val="accent1"/>
              </a:solidFill>
              <a:effectLst>
                <a:outerShdw blurRad="254000" dist="38100" dir="5400000" sx="104000" sy="104000" algn="t" rotWithShape="0">
                  <a:prstClr val="black">
                    <a:alpha val="20000"/>
                  </a:prst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</p:txBody>
      </p:sp>
      <p:pic>
        <p:nvPicPr>
          <p:cNvPr id="24" name="图片 23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3"/>
          <a:stretch/>
        </p:blipFill>
        <p:spPr>
          <a:xfrm flipH="1">
            <a:off x="0" y="0"/>
            <a:ext cx="3026997" cy="2142981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7274971" y="3342598"/>
            <a:ext cx="4906438" cy="3540753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265272" y="13143"/>
            <a:ext cx="1338835" cy="748937"/>
          </a:xfrm>
          <a:custGeom>
            <a:avLst/>
            <a:gdLst>
              <a:gd name="connsiteX0" fmla="*/ 0 w 1338835"/>
              <a:gd name="connsiteY0" fmla="*/ 0 h 748937"/>
              <a:gd name="connsiteX1" fmla="*/ 1338835 w 1338835"/>
              <a:gd name="connsiteY1" fmla="*/ 0 h 748937"/>
              <a:gd name="connsiteX2" fmla="*/ 1338835 w 1338835"/>
              <a:gd name="connsiteY2" fmla="*/ 748937 h 748937"/>
              <a:gd name="connsiteX3" fmla="*/ 0 w 1338835"/>
              <a:gd name="connsiteY3" fmla="*/ 748937 h 748937"/>
              <a:gd name="connsiteX4" fmla="*/ 0 w 1338835"/>
              <a:gd name="connsiteY4" fmla="*/ 0 h 748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748937">
                <a:moveTo>
                  <a:pt x="0" y="0"/>
                </a:moveTo>
                <a:lnTo>
                  <a:pt x="1338835" y="0"/>
                </a:lnTo>
                <a:lnTo>
                  <a:pt x="1338835" y="748937"/>
                </a:lnTo>
                <a:lnTo>
                  <a:pt x="0" y="748937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988084" y="0"/>
            <a:ext cx="1338835" cy="836023"/>
          </a:xfrm>
          <a:custGeom>
            <a:avLst/>
            <a:gdLst>
              <a:gd name="connsiteX0" fmla="*/ 0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36023">
                <a:moveTo>
                  <a:pt x="0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0"/>
                </a:lnTo>
                <a:close/>
              </a:path>
            </a:pathLst>
          </a:custGeom>
        </p:spPr>
      </p:pic>
      <p:grpSp>
        <p:nvGrpSpPr>
          <p:cNvPr id="30" name="组合 29">
            <a:extLst>
              <a:ext uri="{FF2B5EF4-FFF2-40B4-BE49-F238E27FC236}">
                <a16:creationId xmlns:a16="http://schemas.microsoft.com/office/drawing/2014/main" xmlns="" id="{069A7F54-AE82-4D9D-8BFD-847DDC8F6063}"/>
              </a:ext>
            </a:extLst>
          </p:cNvPr>
          <p:cNvGrpSpPr/>
          <p:nvPr/>
        </p:nvGrpSpPr>
        <p:grpSpPr>
          <a:xfrm>
            <a:off x="5763735" y="1701617"/>
            <a:ext cx="699925" cy="703904"/>
            <a:chOff x="1703892" y="3771436"/>
            <a:chExt cx="699925" cy="703904"/>
          </a:xfrm>
        </p:grpSpPr>
        <p:sp>
          <p:nvSpPr>
            <p:cNvPr id="31" name="椭圆 30">
              <a:extLst>
                <a:ext uri="{FF2B5EF4-FFF2-40B4-BE49-F238E27FC236}">
                  <a16:creationId xmlns:a16="http://schemas.microsoft.com/office/drawing/2014/main" xmlns="" id="{D55FF604-908D-4BAF-952C-6E29907FB4A8}"/>
                </a:ext>
              </a:extLst>
            </p:cNvPr>
            <p:cNvSpPr/>
            <p:nvPr/>
          </p:nvSpPr>
          <p:spPr>
            <a:xfrm>
              <a:off x="1703892" y="3771436"/>
              <a:ext cx="699925" cy="699925"/>
            </a:xfrm>
            <a:prstGeom prst="ellipse">
              <a:avLst/>
            </a:prstGeom>
            <a:solidFill>
              <a:srgbClr val="3D86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endParaRPr>
            </a:p>
          </p:txBody>
        </p:sp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xmlns="" id="{321F4E14-65B0-4D59-B8DF-2EC797CFCF88}"/>
                </a:ext>
              </a:extLst>
            </p:cNvPr>
            <p:cNvSpPr txBox="1"/>
            <p:nvPr/>
          </p:nvSpPr>
          <p:spPr>
            <a:xfrm>
              <a:off x="1703893" y="3890565"/>
              <a:ext cx="699924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+mn-lt"/>
                </a:rPr>
                <a:t>I</a:t>
              </a:r>
              <a:endParaRPr lang="zh-CN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endParaRPr>
            </a:p>
          </p:txBody>
        </p:sp>
      </p:grpSp>
      <p:pic>
        <p:nvPicPr>
          <p:cNvPr id="29" name="图片 28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424900" y="5874790"/>
            <a:ext cx="1338835" cy="836023"/>
          </a:xfrm>
          <a:custGeom>
            <a:avLst/>
            <a:gdLst>
              <a:gd name="connsiteX0" fmla="*/ 0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36023">
                <a:moveTo>
                  <a:pt x="0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7" name="图片 46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 flipV="1">
            <a:off x="0" y="6004442"/>
            <a:ext cx="1096815" cy="810400"/>
          </a:xfrm>
          <a:custGeom>
            <a:avLst/>
            <a:gdLst>
              <a:gd name="connsiteX0" fmla="*/ 0 w 1096815"/>
              <a:gd name="connsiteY0" fmla="*/ 0 h 810400"/>
              <a:gd name="connsiteX1" fmla="*/ 1096815 w 1096815"/>
              <a:gd name="connsiteY1" fmla="*/ 0 h 810400"/>
              <a:gd name="connsiteX2" fmla="*/ 1096815 w 1096815"/>
              <a:gd name="connsiteY2" fmla="*/ 810400 h 810400"/>
              <a:gd name="connsiteX3" fmla="*/ 0 w 1096815"/>
              <a:gd name="connsiteY3" fmla="*/ 810400 h 810400"/>
              <a:gd name="connsiteX4" fmla="*/ 0 w 1096815"/>
              <a:gd name="connsiteY4" fmla="*/ 0 h 81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6815" h="810400">
                <a:moveTo>
                  <a:pt x="0" y="0"/>
                </a:moveTo>
                <a:lnTo>
                  <a:pt x="1096815" y="0"/>
                </a:lnTo>
                <a:lnTo>
                  <a:pt x="1096815" y="810400"/>
                </a:lnTo>
                <a:lnTo>
                  <a:pt x="0" y="810400"/>
                </a:lnTo>
                <a:lnTo>
                  <a:pt x="0" y="0"/>
                </a:lnTo>
                <a:close/>
              </a:path>
            </a:pathLst>
          </a:custGeom>
        </p:spPr>
      </p:pic>
      <p:grpSp>
        <p:nvGrpSpPr>
          <p:cNvPr id="37" name="组合 36">
            <a:extLst>
              <a:ext uri="{FF2B5EF4-FFF2-40B4-BE49-F238E27FC236}">
                <a16:creationId xmlns:a16="http://schemas.microsoft.com/office/drawing/2014/main" xmlns="" id="{942BDCAD-A2EF-4874-A473-2BB6319C32CF}"/>
              </a:ext>
            </a:extLst>
          </p:cNvPr>
          <p:cNvGrpSpPr/>
          <p:nvPr/>
        </p:nvGrpSpPr>
        <p:grpSpPr>
          <a:xfrm>
            <a:off x="5763735" y="2732925"/>
            <a:ext cx="699925" cy="703904"/>
            <a:chOff x="1703892" y="3771436"/>
            <a:chExt cx="699925" cy="703904"/>
          </a:xfrm>
        </p:grpSpPr>
        <p:sp>
          <p:nvSpPr>
            <p:cNvPr id="38" name="椭圆 37">
              <a:extLst>
                <a:ext uri="{FF2B5EF4-FFF2-40B4-BE49-F238E27FC236}">
                  <a16:creationId xmlns:a16="http://schemas.microsoft.com/office/drawing/2014/main" xmlns="" id="{0BA881AE-A2D6-40BA-9293-6EA638580239}"/>
                </a:ext>
              </a:extLst>
            </p:cNvPr>
            <p:cNvSpPr/>
            <p:nvPr/>
          </p:nvSpPr>
          <p:spPr>
            <a:xfrm>
              <a:off x="1703892" y="3771436"/>
              <a:ext cx="699925" cy="699925"/>
            </a:xfrm>
            <a:prstGeom prst="ellipse">
              <a:avLst/>
            </a:prstGeom>
            <a:solidFill>
              <a:srgbClr val="3D86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endParaRPr>
            </a:p>
          </p:txBody>
        </p:sp>
        <p:sp>
          <p:nvSpPr>
            <p:cNvPr id="39" name="文本框 38">
              <a:extLst>
                <a:ext uri="{FF2B5EF4-FFF2-40B4-BE49-F238E27FC236}">
                  <a16:creationId xmlns:a16="http://schemas.microsoft.com/office/drawing/2014/main" xmlns="" id="{DB8F3670-6524-4A0F-980D-A6DB339DFBBE}"/>
                </a:ext>
              </a:extLst>
            </p:cNvPr>
            <p:cNvSpPr txBox="1"/>
            <p:nvPr/>
          </p:nvSpPr>
          <p:spPr>
            <a:xfrm>
              <a:off x="1703893" y="3890565"/>
              <a:ext cx="699924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+mn-lt"/>
                </a:rPr>
                <a:t>II</a:t>
              </a:r>
              <a:endParaRPr lang="zh-CN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endParaRPr>
            </a:p>
          </p:txBody>
        </p:sp>
      </p:grpSp>
      <p:grpSp>
        <p:nvGrpSpPr>
          <p:cNvPr id="40" name="组合 39">
            <a:extLst>
              <a:ext uri="{FF2B5EF4-FFF2-40B4-BE49-F238E27FC236}">
                <a16:creationId xmlns:a16="http://schemas.microsoft.com/office/drawing/2014/main" xmlns="" id="{E2586704-FC27-4E8B-98F6-056FF63DF219}"/>
              </a:ext>
            </a:extLst>
          </p:cNvPr>
          <p:cNvGrpSpPr/>
          <p:nvPr/>
        </p:nvGrpSpPr>
        <p:grpSpPr>
          <a:xfrm>
            <a:off x="5763735" y="3764233"/>
            <a:ext cx="699925" cy="703904"/>
            <a:chOff x="1703892" y="3771436"/>
            <a:chExt cx="699925" cy="703904"/>
          </a:xfrm>
        </p:grpSpPr>
        <p:sp>
          <p:nvSpPr>
            <p:cNvPr id="41" name="椭圆 40">
              <a:extLst>
                <a:ext uri="{FF2B5EF4-FFF2-40B4-BE49-F238E27FC236}">
                  <a16:creationId xmlns:a16="http://schemas.microsoft.com/office/drawing/2014/main" xmlns="" id="{4D56550A-B70E-491F-8841-FF18EF9CAD8E}"/>
                </a:ext>
              </a:extLst>
            </p:cNvPr>
            <p:cNvSpPr/>
            <p:nvPr/>
          </p:nvSpPr>
          <p:spPr>
            <a:xfrm>
              <a:off x="1703892" y="3771436"/>
              <a:ext cx="699925" cy="699925"/>
            </a:xfrm>
            <a:prstGeom prst="ellipse">
              <a:avLst/>
            </a:prstGeom>
            <a:solidFill>
              <a:srgbClr val="3D86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endParaRPr>
            </a:p>
          </p:txBody>
        </p:sp>
        <p:sp>
          <p:nvSpPr>
            <p:cNvPr id="42" name="文本框 41">
              <a:extLst>
                <a:ext uri="{FF2B5EF4-FFF2-40B4-BE49-F238E27FC236}">
                  <a16:creationId xmlns:a16="http://schemas.microsoft.com/office/drawing/2014/main" xmlns="" id="{552F0C96-FED9-487C-9D6F-402A66F9EB7E}"/>
                </a:ext>
              </a:extLst>
            </p:cNvPr>
            <p:cNvSpPr txBox="1"/>
            <p:nvPr/>
          </p:nvSpPr>
          <p:spPr>
            <a:xfrm>
              <a:off x="1703893" y="3890565"/>
              <a:ext cx="699924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+mn-lt"/>
                </a:rPr>
                <a:t>III</a:t>
              </a:r>
              <a:endParaRPr lang="zh-CN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endParaRPr>
            </a:p>
          </p:txBody>
        </p:sp>
      </p:grpSp>
      <p:grpSp>
        <p:nvGrpSpPr>
          <p:cNvPr id="43" name="组合 42">
            <a:extLst>
              <a:ext uri="{FF2B5EF4-FFF2-40B4-BE49-F238E27FC236}">
                <a16:creationId xmlns:a16="http://schemas.microsoft.com/office/drawing/2014/main" xmlns="" id="{7B810C68-50F7-4045-9A65-950E4C013ACD}"/>
              </a:ext>
            </a:extLst>
          </p:cNvPr>
          <p:cNvGrpSpPr/>
          <p:nvPr/>
        </p:nvGrpSpPr>
        <p:grpSpPr>
          <a:xfrm>
            <a:off x="5763735" y="4795540"/>
            <a:ext cx="699925" cy="703904"/>
            <a:chOff x="1703892" y="3771436"/>
            <a:chExt cx="699925" cy="703904"/>
          </a:xfrm>
        </p:grpSpPr>
        <p:sp>
          <p:nvSpPr>
            <p:cNvPr id="44" name="椭圆 43">
              <a:extLst>
                <a:ext uri="{FF2B5EF4-FFF2-40B4-BE49-F238E27FC236}">
                  <a16:creationId xmlns:a16="http://schemas.microsoft.com/office/drawing/2014/main" xmlns="" id="{716AA92D-5972-4A7B-B008-1B438990C2B4}"/>
                </a:ext>
              </a:extLst>
            </p:cNvPr>
            <p:cNvSpPr/>
            <p:nvPr/>
          </p:nvSpPr>
          <p:spPr>
            <a:xfrm>
              <a:off x="1703892" y="3771436"/>
              <a:ext cx="699925" cy="699925"/>
            </a:xfrm>
            <a:prstGeom prst="ellipse">
              <a:avLst/>
            </a:prstGeom>
            <a:solidFill>
              <a:srgbClr val="3D86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endParaRPr>
            </a:p>
          </p:txBody>
        </p:sp>
        <p:sp>
          <p:nvSpPr>
            <p:cNvPr id="45" name="文本框 44">
              <a:extLst>
                <a:ext uri="{FF2B5EF4-FFF2-40B4-BE49-F238E27FC236}">
                  <a16:creationId xmlns:a16="http://schemas.microsoft.com/office/drawing/2014/main" xmlns="" id="{9A86D688-D751-4E95-BE3A-6B40C0B09E79}"/>
                </a:ext>
              </a:extLst>
            </p:cNvPr>
            <p:cNvSpPr txBox="1"/>
            <p:nvPr/>
          </p:nvSpPr>
          <p:spPr>
            <a:xfrm>
              <a:off x="1703893" y="3890565"/>
              <a:ext cx="699924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+mn-lt"/>
                </a:rPr>
                <a:t>IV</a:t>
              </a:r>
              <a:endParaRPr lang="zh-CN" alt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869544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4" name="矩形 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73600" y="386495"/>
              <a:ext cx="11402536" cy="6311643"/>
            </a:xfrm>
            <a:prstGeom prst="rect">
              <a:avLst/>
            </a:prstGeom>
          </p:spPr>
        </p:pic>
      </p:grp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980" y="3317247"/>
            <a:ext cx="4906438" cy="3540753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3"/>
          <a:stretch/>
        </p:blipFill>
        <p:spPr>
          <a:xfrm>
            <a:off x="9185793" y="10878"/>
            <a:ext cx="3026997" cy="2142981"/>
          </a:xfrm>
          <a:prstGeom prst="rect">
            <a:avLst/>
          </a:prstGeom>
        </p:spPr>
      </p:pic>
      <p:pic>
        <p:nvPicPr>
          <p:cNvPr id="50" name="图片 49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907178" y="1"/>
            <a:ext cx="1338835" cy="748937"/>
          </a:xfrm>
          <a:custGeom>
            <a:avLst/>
            <a:gdLst>
              <a:gd name="connsiteX0" fmla="*/ 0 w 1338835"/>
              <a:gd name="connsiteY0" fmla="*/ 0 h 748937"/>
              <a:gd name="connsiteX1" fmla="*/ 1338835 w 1338835"/>
              <a:gd name="connsiteY1" fmla="*/ 0 h 748937"/>
              <a:gd name="connsiteX2" fmla="*/ 1338835 w 1338835"/>
              <a:gd name="connsiteY2" fmla="*/ 748937 h 748937"/>
              <a:gd name="connsiteX3" fmla="*/ 0 w 1338835"/>
              <a:gd name="connsiteY3" fmla="*/ 748937 h 748937"/>
              <a:gd name="connsiteX4" fmla="*/ 0 w 1338835"/>
              <a:gd name="connsiteY4" fmla="*/ 0 h 748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748937">
                <a:moveTo>
                  <a:pt x="0" y="0"/>
                </a:moveTo>
                <a:lnTo>
                  <a:pt x="1338835" y="0"/>
                </a:lnTo>
                <a:lnTo>
                  <a:pt x="1338835" y="748937"/>
                </a:lnTo>
                <a:lnTo>
                  <a:pt x="0" y="748937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9" name="图片 48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629990" y="-13142"/>
            <a:ext cx="1338835" cy="836023"/>
          </a:xfrm>
          <a:custGeom>
            <a:avLst/>
            <a:gdLst>
              <a:gd name="connsiteX0" fmla="*/ 0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36023">
                <a:moveTo>
                  <a:pt x="0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8" name="图片 47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800827" y="2719507"/>
            <a:ext cx="1338835" cy="836023"/>
          </a:xfrm>
          <a:custGeom>
            <a:avLst/>
            <a:gdLst>
              <a:gd name="connsiteX0" fmla="*/ 0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36023">
                <a:moveTo>
                  <a:pt x="0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7" name="图片 46"/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687094" y="5865717"/>
            <a:ext cx="1338835" cy="836023"/>
          </a:xfrm>
          <a:custGeom>
            <a:avLst/>
            <a:gdLst>
              <a:gd name="connsiteX0" fmla="*/ 0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36023">
                <a:moveTo>
                  <a:pt x="0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6" name="图片 45"/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080738" y="5431577"/>
            <a:ext cx="1096815" cy="810400"/>
          </a:xfrm>
          <a:custGeom>
            <a:avLst/>
            <a:gdLst>
              <a:gd name="connsiteX0" fmla="*/ 0 w 1096815"/>
              <a:gd name="connsiteY0" fmla="*/ 0 h 810400"/>
              <a:gd name="connsiteX1" fmla="*/ 1096815 w 1096815"/>
              <a:gd name="connsiteY1" fmla="*/ 0 h 810400"/>
              <a:gd name="connsiteX2" fmla="*/ 1096815 w 1096815"/>
              <a:gd name="connsiteY2" fmla="*/ 810400 h 810400"/>
              <a:gd name="connsiteX3" fmla="*/ 0 w 1096815"/>
              <a:gd name="connsiteY3" fmla="*/ 810400 h 810400"/>
              <a:gd name="connsiteX4" fmla="*/ 0 w 1096815"/>
              <a:gd name="connsiteY4" fmla="*/ 0 h 81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6815" h="810400">
                <a:moveTo>
                  <a:pt x="0" y="0"/>
                </a:moveTo>
                <a:lnTo>
                  <a:pt x="1096815" y="0"/>
                </a:lnTo>
                <a:lnTo>
                  <a:pt x="1096815" y="810400"/>
                </a:lnTo>
                <a:lnTo>
                  <a:pt x="0" y="81040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5" name="图片 44"/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1907178" y="-87086"/>
            <a:ext cx="1338835" cy="87086"/>
          </a:xfrm>
          <a:custGeom>
            <a:avLst/>
            <a:gdLst>
              <a:gd name="connsiteX0" fmla="*/ 0 w 1338835"/>
              <a:gd name="connsiteY0" fmla="*/ 0 h 87086"/>
              <a:gd name="connsiteX1" fmla="*/ 1338835 w 1338835"/>
              <a:gd name="connsiteY1" fmla="*/ 0 h 87086"/>
              <a:gd name="connsiteX2" fmla="*/ 1338835 w 1338835"/>
              <a:gd name="connsiteY2" fmla="*/ 87086 h 87086"/>
              <a:gd name="connsiteX3" fmla="*/ 0 w 1338835"/>
              <a:gd name="connsiteY3" fmla="*/ 87086 h 87086"/>
              <a:gd name="connsiteX4" fmla="*/ 0 w 1338835"/>
              <a:gd name="connsiteY4" fmla="*/ 0 h 87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7086">
                <a:moveTo>
                  <a:pt x="0" y="0"/>
                </a:moveTo>
                <a:lnTo>
                  <a:pt x="1338835" y="0"/>
                </a:lnTo>
                <a:lnTo>
                  <a:pt x="1338835" y="87086"/>
                </a:lnTo>
                <a:lnTo>
                  <a:pt x="0" y="87086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3" name="图片 42"/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2065" b="-3159"/>
          <a:stretch>
            <a:fillRect/>
          </a:stretch>
        </p:blipFill>
        <p:spPr>
          <a:xfrm>
            <a:off x="11226356" y="5285601"/>
            <a:ext cx="1338835" cy="836023"/>
          </a:xfrm>
          <a:custGeom>
            <a:avLst/>
            <a:gdLst>
              <a:gd name="connsiteX0" fmla="*/ 1096815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810400 h 836023"/>
              <a:gd name="connsiteX5" fmla="*/ 1096815 w 1338835"/>
              <a:gd name="connsiteY5" fmla="*/ 810400 h 836023"/>
              <a:gd name="connsiteX6" fmla="*/ 1096815 w 1338835"/>
              <a:gd name="connsiteY6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8835" h="836023">
                <a:moveTo>
                  <a:pt x="1096815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810400"/>
                </a:lnTo>
                <a:lnTo>
                  <a:pt x="1096815" y="810400"/>
                </a:lnTo>
                <a:lnTo>
                  <a:pt x="1096815" y="0"/>
                </a:lnTo>
                <a:close/>
              </a:path>
            </a:pathLst>
          </a:custGeom>
        </p:spPr>
      </p:pic>
      <p:sp>
        <p:nvSpPr>
          <p:cNvPr id="58" name="PA_文本框 12">
            <a:extLst>
              <a:ext uri="{FF2B5EF4-FFF2-40B4-BE49-F238E27FC236}">
                <a16:creationId xmlns:a16="http://schemas.microsoft.com/office/drawing/2014/main" xmlns="" id="{C1AAB179-D162-4628-A40A-161C5B6E0949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400762" y="2550429"/>
            <a:ext cx="1879154" cy="1446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lvl="0" algn="ctr">
              <a:defRPr/>
            </a:pPr>
            <a:r>
              <a:rPr lang="en-US" altLang="zh-CN" sz="8800" dirty="0">
                <a:solidFill>
                  <a:schemeClr val="bg1">
                    <a:alpha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I</a:t>
            </a:r>
            <a:endParaRPr kumimoji="0" lang="zh-CN" altLang="zh-CN" sz="8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alpha val="50000"/>
                </a:schemeClr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9" name="文本框 58">
            <a:extLst>
              <a:ext uri="{FF2B5EF4-FFF2-40B4-BE49-F238E27FC236}">
                <a16:creationId xmlns:a16="http://schemas.microsoft.com/office/drawing/2014/main" xmlns="" id="{60740FD7-593C-4BBC-8D18-FC19F1D7531C}"/>
              </a:ext>
            </a:extLst>
          </p:cNvPr>
          <p:cNvSpPr txBox="1"/>
          <p:nvPr/>
        </p:nvSpPr>
        <p:spPr>
          <a:xfrm>
            <a:off x="3238410" y="2726067"/>
            <a:ext cx="7842328" cy="110799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600" b="1" dirty="0">
                <a:solidFill>
                  <a:srgbClr val="3D8672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ĐỊNH HƯỚNG</a:t>
            </a:r>
            <a:endParaRPr lang="zh-CN" altLang="en-US" sz="6600" b="1" dirty="0">
              <a:solidFill>
                <a:srgbClr val="3D8672"/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0005158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组合 35">
            <a:extLst>
              <a:ext uri="{FF2B5EF4-FFF2-40B4-BE49-F238E27FC236}">
                <a16:creationId xmlns:a16="http://schemas.microsoft.com/office/drawing/2014/main" xmlns="" id="{81A3A4C7-1D3D-1643-9758-28A4B72516D9}"/>
              </a:ext>
            </a:extLst>
          </p:cNvPr>
          <p:cNvGrpSpPr/>
          <p:nvPr/>
        </p:nvGrpSpPr>
        <p:grpSpPr>
          <a:xfrm>
            <a:off x="2755900" y="338375"/>
            <a:ext cx="6680200" cy="758950"/>
            <a:chOff x="2755900" y="379049"/>
            <a:chExt cx="6680200" cy="758950"/>
          </a:xfrm>
        </p:grpSpPr>
        <p:sp>
          <p:nvSpPr>
            <p:cNvPr id="29" name="矩形 39">
              <a:extLst>
                <a:ext uri="{FF2B5EF4-FFF2-40B4-BE49-F238E27FC236}">
                  <a16:creationId xmlns:a16="http://schemas.microsoft.com/office/drawing/2014/main" xmlns="" id="{F6C2DF8B-70C5-0E41-897F-AA74584ADB50}"/>
                </a:ext>
              </a:extLst>
            </p:cNvPr>
            <p:cNvSpPr/>
            <p:nvPr/>
          </p:nvSpPr>
          <p:spPr>
            <a:xfrm>
              <a:off x="2755900" y="379049"/>
              <a:ext cx="6680200" cy="75895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30" name="矩形 40">
              <a:extLst>
                <a:ext uri="{FF2B5EF4-FFF2-40B4-BE49-F238E27FC236}">
                  <a16:creationId xmlns:a16="http://schemas.microsoft.com/office/drawing/2014/main" xmlns="" id="{43F6A375-097F-4147-8885-6C4B19963CEB}"/>
                </a:ext>
              </a:extLst>
            </p:cNvPr>
            <p:cNvSpPr/>
            <p:nvPr/>
          </p:nvSpPr>
          <p:spPr>
            <a:xfrm>
              <a:off x="3451429" y="401533"/>
              <a:ext cx="5289142" cy="712824"/>
            </a:xfrm>
            <a:prstGeom prst="rect">
              <a:avLst/>
            </a:prstGeom>
            <a:noFill/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3600" b="1" dirty="0">
                  <a:solidFill>
                    <a:schemeClr val="bg1"/>
                  </a:solidFill>
                  <a:latin typeface="Calibri" panose="020F0502020204030204" pitchFamily="34" charset="0"/>
                  <a:ea typeface="NOTEWORTHY LIGHT" panose="02000400000000000000" pitchFamily="2" charset="77"/>
                  <a:cs typeface="Calibri" panose="020F0502020204030204" pitchFamily="34" charset="0"/>
                </a:rPr>
                <a:t>1. </a:t>
              </a:r>
              <a:r>
                <a:rPr lang="en-US" altLang="zh-CN" sz="3600" b="1" dirty="0" err="1">
                  <a:solidFill>
                    <a:schemeClr val="bg1"/>
                  </a:solidFill>
                  <a:latin typeface="Calibri" panose="020F0502020204030204" pitchFamily="34" charset="0"/>
                  <a:ea typeface="NOTEWORTHY LIGHT" panose="02000400000000000000" pitchFamily="2" charset="77"/>
                  <a:cs typeface="Calibri" panose="020F0502020204030204" pitchFamily="34" charset="0"/>
                </a:rPr>
                <a:t>Khái</a:t>
              </a:r>
              <a:r>
                <a:rPr lang="en-US" altLang="zh-CN" sz="3600" b="1" dirty="0">
                  <a:solidFill>
                    <a:schemeClr val="bg1"/>
                  </a:solidFill>
                  <a:latin typeface="Calibri" panose="020F0502020204030204" pitchFamily="34" charset="0"/>
                  <a:ea typeface="NOTEWORTHY LIGHT" panose="02000400000000000000" pitchFamily="2" charset="77"/>
                  <a:cs typeface="Calibri" panose="020F0502020204030204" pitchFamily="34" charset="0"/>
                </a:rPr>
                <a:t> </a:t>
              </a:r>
              <a:r>
                <a:rPr lang="en-US" altLang="zh-CN" sz="3600" b="1" dirty="0" err="1">
                  <a:solidFill>
                    <a:schemeClr val="bg1"/>
                  </a:solidFill>
                  <a:latin typeface="Calibri" panose="020F0502020204030204" pitchFamily="34" charset="0"/>
                  <a:ea typeface="NOTEWORTHY LIGHT" panose="02000400000000000000" pitchFamily="2" charset="77"/>
                  <a:cs typeface="Calibri" panose="020F0502020204030204" pitchFamily="34" charset="0"/>
                </a:rPr>
                <a:t>niệm</a:t>
              </a:r>
              <a:endParaRPr lang="zh-CN" alt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NOTEWORTHY LIGHT" panose="02000400000000000000" pitchFamily="2" charset="77"/>
                <a:cs typeface="Calibri" panose="020F0502020204030204" pitchFamily="34" charset="0"/>
              </a:endParaRPr>
            </a:p>
          </p:txBody>
        </p:sp>
      </p:grpSp>
      <p:grpSp>
        <p:nvGrpSpPr>
          <p:cNvPr id="31" name="Group 25">
            <a:extLst>
              <a:ext uri="{FF2B5EF4-FFF2-40B4-BE49-F238E27FC236}">
                <a16:creationId xmlns:a16="http://schemas.microsoft.com/office/drawing/2014/main" xmlns="" id="{68A752A8-3089-FB4A-9280-E4ADD147F52F}"/>
              </a:ext>
            </a:extLst>
          </p:cNvPr>
          <p:cNvGrpSpPr/>
          <p:nvPr/>
        </p:nvGrpSpPr>
        <p:grpSpPr bwMode="auto">
          <a:xfrm>
            <a:off x="7811462" y="5296096"/>
            <a:ext cx="141880" cy="210597"/>
            <a:chOff x="0" y="0"/>
            <a:chExt cx="85" cy="127"/>
          </a:xfrm>
        </p:grpSpPr>
        <p:sp>
          <p:nvSpPr>
            <p:cNvPr id="32" name="Freeform 26">
              <a:extLst>
                <a:ext uri="{FF2B5EF4-FFF2-40B4-BE49-F238E27FC236}">
                  <a16:creationId xmlns:a16="http://schemas.microsoft.com/office/drawing/2014/main" xmlns="" id="{B0CA2DB8-4794-2048-82C5-3699A9209D8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0" y="47"/>
              <a:ext cx="85" cy="80"/>
            </a:xfrm>
            <a:custGeom>
              <a:avLst/>
              <a:gdLst>
                <a:gd name="T0" fmla="*/ 34 w 36"/>
                <a:gd name="T1" fmla="*/ 0 h 34"/>
                <a:gd name="T2" fmla="*/ 2 w 36"/>
                <a:gd name="T3" fmla="*/ 0 h 34"/>
                <a:gd name="T4" fmla="*/ 1 w 36"/>
                <a:gd name="T5" fmla="*/ 0 h 34"/>
                <a:gd name="T6" fmla="*/ 0 w 36"/>
                <a:gd name="T7" fmla="*/ 1 h 34"/>
                <a:gd name="T8" fmla="*/ 0 w 36"/>
                <a:gd name="T9" fmla="*/ 6 h 34"/>
                <a:gd name="T10" fmla="*/ 0 w 36"/>
                <a:gd name="T11" fmla="*/ 32 h 34"/>
                <a:gd name="T12" fmla="*/ 2 w 36"/>
                <a:gd name="T13" fmla="*/ 34 h 34"/>
                <a:gd name="T14" fmla="*/ 34 w 36"/>
                <a:gd name="T15" fmla="*/ 34 h 34"/>
                <a:gd name="T16" fmla="*/ 36 w 36"/>
                <a:gd name="T17" fmla="*/ 32 h 34"/>
                <a:gd name="T18" fmla="*/ 36 w 36"/>
                <a:gd name="T19" fmla="*/ 1 h 34"/>
                <a:gd name="T20" fmla="*/ 34 w 36"/>
                <a:gd name="T21" fmla="*/ 0 h 34"/>
                <a:gd name="T22" fmla="*/ 8 w 36"/>
                <a:gd name="T23" fmla="*/ 7 h 34"/>
                <a:gd name="T24" fmla="*/ 11 w 36"/>
                <a:gd name="T25" fmla="*/ 7 h 34"/>
                <a:gd name="T26" fmla="*/ 11 w 36"/>
                <a:gd name="T27" fmla="*/ 26 h 34"/>
                <a:gd name="T28" fmla="*/ 8 w 36"/>
                <a:gd name="T29" fmla="*/ 26 h 34"/>
                <a:gd name="T30" fmla="*/ 8 w 36"/>
                <a:gd name="T31" fmla="*/ 7 h 34"/>
                <a:gd name="T32" fmla="*/ 16 w 36"/>
                <a:gd name="T33" fmla="*/ 7 h 34"/>
                <a:gd name="T34" fmla="*/ 20 w 36"/>
                <a:gd name="T35" fmla="*/ 7 h 34"/>
                <a:gd name="T36" fmla="*/ 20 w 36"/>
                <a:gd name="T37" fmla="*/ 26 h 34"/>
                <a:gd name="T38" fmla="*/ 16 w 36"/>
                <a:gd name="T39" fmla="*/ 26 h 34"/>
                <a:gd name="T40" fmla="*/ 16 w 36"/>
                <a:gd name="T41" fmla="*/ 7 h 34"/>
                <a:gd name="T42" fmla="*/ 28 w 36"/>
                <a:gd name="T43" fmla="*/ 26 h 34"/>
                <a:gd name="T44" fmla="*/ 25 w 36"/>
                <a:gd name="T45" fmla="*/ 26 h 34"/>
                <a:gd name="T46" fmla="*/ 25 w 36"/>
                <a:gd name="T47" fmla="*/ 7 h 34"/>
                <a:gd name="T48" fmla="*/ 28 w 36"/>
                <a:gd name="T49" fmla="*/ 7 h 34"/>
                <a:gd name="T50" fmla="*/ 28 w 36"/>
                <a:gd name="T51" fmla="*/ 26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6" h="34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3"/>
                    <a:pt x="1" y="34"/>
                    <a:pt x="2" y="34"/>
                  </a:cubicBezTo>
                  <a:cubicBezTo>
                    <a:pt x="34" y="34"/>
                    <a:pt x="34" y="34"/>
                    <a:pt x="34" y="34"/>
                  </a:cubicBezTo>
                  <a:cubicBezTo>
                    <a:pt x="35" y="34"/>
                    <a:pt x="36" y="33"/>
                    <a:pt x="36" y="32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6" y="0"/>
                    <a:pt x="35" y="0"/>
                    <a:pt x="34" y="0"/>
                  </a:cubicBezTo>
                  <a:close/>
                  <a:moveTo>
                    <a:pt x="8" y="7"/>
                  </a:moveTo>
                  <a:cubicBezTo>
                    <a:pt x="11" y="7"/>
                    <a:pt x="11" y="7"/>
                    <a:pt x="11" y="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8" y="26"/>
                    <a:pt x="8" y="26"/>
                    <a:pt x="8" y="26"/>
                  </a:cubicBezTo>
                  <a:lnTo>
                    <a:pt x="8" y="7"/>
                  </a:lnTo>
                  <a:close/>
                  <a:moveTo>
                    <a:pt x="16" y="7"/>
                  </a:moveTo>
                  <a:cubicBezTo>
                    <a:pt x="20" y="7"/>
                    <a:pt x="20" y="7"/>
                    <a:pt x="20" y="7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6" y="26"/>
                    <a:pt x="16" y="26"/>
                    <a:pt x="16" y="26"/>
                  </a:cubicBezTo>
                  <a:lnTo>
                    <a:pt x="16" y="7"/>
                  </a:lnTo>
                  <a:close/>
                  <a:moveTo>
                    <a:pt x="28" y="26"/>
                  </a:moveTo>
                  <a:cubicBezTo>
                    <a:pt x="25" y="26"/>
                    <a:pt x="25" y="26"/>
                    <a:pt x="25" y="26"/>
                  </a:cubicBezTo>
                  <a:cubicBezTo>
                    <a:pt x="25" y="7"/>
                    <a:pt x="25" y="7"/>
                    <a:pt x="25" y="7"/>
                  </a:cubicBezTo>
                  <a:cubicBezTo>
                    <a:pt x="28" y="7"/>
                    <a:pt x="28" y="7"/>
                    <a:pt x="28" y="7"/>
                  </a:cubicBezTo>
                  <a:lnTo>
                    <a:pt x="28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4000" dirty="0">
                <a:solidFill>
                  <a:schemeClr val="bg1">
                    <a:lumMod val="50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33" name="Freeform 27">
              <a:extLst>
                <a:ext uri="{FF2B5EF4-FFF2-40B4-BE49-F238E27FC236}">
                  <a16:creationId xmlns:a16="http://schemas.microsoft.com/office/drawing/2014/main" xmlns="" id="{02C21DDF-9D81-9443-B98E-07593F533C8B}"/>
                </a:ext>
              </a:extLst>
            </p:cNvPr>
            <p:cNvSpPr/>
            <p:nvPr/>
          </p:nvSpPr>
          <p:spPr bwMode="auto">
            <a:xfrm>
              <a:off x="0" y="0"/>
              <a:ext cx="85" cy="33"/>
            </a:xfrm>
            <a:custGeom>
              <a:avLst/>
              <a:gdLst>
                <a:gd name="T0" fmla="*/ 34 w 36"/>
                <a:gd name="T1" fmla="*/ 14 h 14"/>
                <a:gd name="T2" fmla="*/ 36 w 36"/>
                <a:gd name="T3" fmla="*/ 12 h 14"/>
                <a:gd name="T4" fmla="*/ 36 w 36"/>
                <a:gd name="T5" fmla="*/ 7 h 14"/>
                <a:gd name="T6" fmla="*/ 34 w 36"/>
                <a:gd name="T7" fmla="*/ 5 h 14"/>
                <a:gd name="T8" fmla="*/ 26 w 36"/>
                <a:gd name="T9" fmla="*/ 5 h 14"/>
                <a:gd name="T10" fmla="*/ 25 w 36"/>
                <a:gd name="T11" fmla="*/ 4 h 14"/>
                <a:gd name="T12" fmla="*/ 25 w 36"/>
                <a:gd name="T13" fmla="*/ 1 h 14"/>
                <a:gd name="T14" fmla="*/ 23 w 36"/>
                <a:gd name="T15" fmla="*/ 0 h 14"/>
                <a:gd name="T16" fmla="*/ 13 w 36"/>
                <a:gd name="T17" fmla="*/ 0 h 14"/>
                <a:gd name="T18" fmla="*/ 12 w 36"/>
                <a:gd name="T19" fmla="*/ 1 h 14"/>
                <a:gd name="T20" fmla="*/ 12 w 36"/>
                <a:gd name="T21" fmla="*/ 4 h 14"/>
                <a:gd name="T22" fmla="*/ 10 w 36"/>
                <a:gd name="T23" fmla="*/ 5 h 14"/>
                <a:gd name="T24" fmla="*/ 2 w 36"/>
                <a:gd name="T25" fmla="*/ 5 h 14"/>
                <a:gd name="T26" fmla="*/ 0 w 36"/>
                <a:gd name="T27" fmla="*/ 7 h 14"/>
                <a:gd name="T28" fmla="*/ 0 w 36"/>
                <a:gd name="T29" fmla="*/ 12 h 14"/>
                <a:gd name="T30" fmla="*/ 2 w 36"/>
                <a:gd name="T31" fmla="*/ 14 h 14"/>
                <a:gd name="T32" fmla="*/ 34 w 36"/>
                <a:gd name="T3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" h="14">
                  <a:moveTo>
                    <a:pt x="34" y="14"/>
                  </a:moveTo>
                  <a:cubicBezTo>
                    <a:pt x="35" y="14"/>
                    <a:pt x="36" y="13"/>
                    <a:pt x="36" y="12"/>
                  </a:cubicBezTo>
                  <a:cubicBezTo>
                    <a:pt x="36" y="7"/>
                    <a:pt x="36" y="7"/>
                    <a:pt x="36" y="7"/>
                  </a:cubicBezTo>
                  <a:cubicBezTo>
                    <a:pt x="36" y="6"/>
                    <a:pt x="35" y="5"/>
                    <a:pt x="34" y="5"/>
                  </a:cubicBezTo>
                  <a:cubicBezTo>
                    <a:pt x="26" y="5"/>
                    <a:pt x="26" y="5"/>
                    <a:pt x="26" y="5"/>
                  </a:cubicBezTo>
                  <a:cubicBezTo>
                    <a:pt x="25" y="5"/>
                    <a:pt x="25" y="5"/>
                    <a:pt x="25" y="4"/>
                  </a:cubicBezTo>
                  <a:cubicBezTo>
                    <a:pt x="25" y="1"/>
                    <a:pt x="25" y="1"/>
                    <a:pt x="25" y="1"/>
                  </a:cubicBezTo>
                  <a:cubicBezTo>
                    <a:pt x="25" y="0"/>
                    <a:pt x="24" y="0"/>
                    <a:pt x="2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2" y="0"/>
                    <a:pt x="12" y="0"/>
                    <a:pt x="12" y="1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5"/>
                    <a:pt x="11" y="5"/>
                    <a:pt x="10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0" y="6"/>
                    <a:pt x="0" y="7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3"/>
                    <a:pt x="1" y="14"/>
                    <a:pt x="2" y="14"/>
                  </a:cubicBezTo>
                  <a:lnTo>
                    <a:pt x="34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4000" dirty="0">
                <a:solidFill>
                  <a:schemeClr val="bg1">
                    <a:lumMod val="50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</p:grpSp>
      <p:grpSp>
        <p:nvGrpSpPr>
          <p:cNvPr id="34" name="Group 28">
            <a:extLst>
              <a:ext uri="{FF2B5EF4-FFF2-40B4-BE49-F238E27FC236}">
                <a16:creationId xmlns:a16="http://schemas.microsoft.com/office/drawing/2014/main" xmlns="" id="{9E6EE1A8-155A-D24C-BC37-ECBDB98151DD}"/>
              </a:ext>
            </a:extLst>
          </p:cNvPr>
          <p:cNvGrpSpPr/>
          <p:nvPr/>
        </p:nvGrpSpPr>
        <p:grpSpPr bwMode="auto">
          <a:xfrm>
            <a:off x="7772557" y="4268292"/>
            <a:ext cx="219686" cy="178549"/>
            <a:chOff x="0" y="0"/>
            <a:chExt cx="132" cy="109"/>
          </a:xfrm>
        </p:grpSpPr>
        <p:sp>
          <p:nvSpPr>
            <p:cNvPr id="35" name="Freeform 29">
              <a:extLst>
                <a:ext uri="{FF2B5EF4-FFF2-40B4-BE49-F238E27FC236}">
                  <a16:creationId xmlns:a16="http://schemas.microsoft.com/office/drawing/2014/main" xmlns="" id="{185B6254-9356-D443-8BE4-D9964964F37E}"/>
                </a:ext>
              </a:extLst>
            </p:cNvPr>
            <p:cNvSpPr/>
            <p:nvPr/>
          </p:nvSpPr>
          <p:spPr bwMode="auto">
            <a:xfrm>
              <a:off x="83" y="38"/>
              <a:ext cx="49" cy="71"/>
            </a:xfrm>
            <a:custGeom>
              <a:avLst/>
              <a:gdLst>
                <a:gd name="T0" fmla="*/ 21 w 21"/>
                <a:gd name="T1" fmla="*/ 15 h 30"/>
                <a:gd name="T2" fmla="*/ 5 w 21"/>
                <a:gd name="T3" fmla="*/ 30 h 30"/>
                <a:gd name="T4" fmla="*/ 0 w 21"/>
                <a:gd name="T5" fmla="*/ 29 h 30"/>
                <a:gd name="T6" fmla="*/ 14 w 21"/>
                <a:gd name="T7" fmla="*/ 9 h 30"/>
                <a:gd name="T8" fmla="*/ 12 w 21"/>
                <a:gd name="T9" fmla="*/ 0 h 30"/>
                <a:gd name="T10" fmla="*/ 21 w 21"/>
                <a:gd name="T11" fmla="*/ 15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" h="30">
                  <a:moveTo>
                    <a:pt x="21" y="15"/>
                  </a:moveTo>
                  <a:cubicBezTo>
                    <a:pt x="21" y="23"/>
                    <a:pt x="14" y="30"/>
                    <a:pt x="5" y="30"/>
                  </a:cubicBezTo>
                  <a:cubicBezTo>
                    <a:pt x="4" y="30"/>
                    <a:pt x="2" y="30"/>
                    <a:pt x="0" y="29"/>
                  </a:cubicBezTo>
                  <a:cubicBezTo>
                    <a:pt x="8" y="26"/>
                    <a:pt x="14" y="18"/>
                    <a:pt x="14" y="9"/>
                  </a:cubicBezTo>
                  <a:cubicBezTo>
                    <a:pt x="14" y="6"/>
                    <a:pt x="13" y="3"/>
                    <a:pt x="12" y="0"/>
                  </a:cubicBezTo>
                  <a:cubicBezTo>
                    <a:pt x="17" y="3"/>
                    <a:pt x="21" y="8"/>
                    <a:pt x="21" y="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4000" dirty="0">
                <a:solidFill>
                  <a:schemeClr val="bg1">
                    <a:lumMod val="50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36" name="Freeform 30">
              <a:extLst>
                <a:ext uri="{FF2B5EF4-FFF2-40B4-BE49-F238E27FC236}">
                  <a16:creationId xmlns:a16="http://schemas.microsoft.com/office/drawing/2014/main" xmlns="" id="{21A67D8A-A1D7-F546-A76E-6BC5FDE4163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0" y="0"/>
              <a:ext cx="109" cy="109"/>
            </a:xfrm>
            <a:custGeom>
              <a:avLst/>
              <a:gdLst>
                <a:gd name="T0" fmla="*/ 45 w 46"/>
                <a:gd name="T1" fmla="*/ 15 h 46"/>
                <a:gd name="T2" fmla="*/ 35 w 46"/>
                <a:gd name="T3" fmla="*/ 4 h 46"/>
                <a:gd name="T4" fmla="*/ 35 w 46"/>
                <a:gd name="T5" fmla="*/ 4 h 46"/>
                <a:gd name="T6" fmla="*/ 23 w 46"/>
                <a:gd name="T7" fmla="*/ 0 h 46"/>
                <a:gd name="T8" fmla="*/ 4 w 46"/>
                <a:gd name="T9" fmla="*/ 10 h 46"/>
                <a:gd name="T10" fmla="*/ 0 w 46"/>
                <a:gd name="T11" fmla="*/ 23 h 46"/>
                <a:gd name="T12" fmla="*/ 5 w 46"/>
                <a:gd name="T13" fmla="*/ 37 h 46"/>
                <a:gd name="T14" fmla="*/ 9 w 46"/>
                <a:gd name="T15" fmla="*/ 42 h 46"/>
                <a:gd name="T16" fmla="*/ 14 w 46"/>
                <a:gd name="T17" fmla="*/ 44 h 46"/>
                <a:gd name="T18" fmla="*/ 14 w 46"/>
                <a:gd name="T19" fmla="*/ 44 h 46"/>
                <a:gd name="T20" fmla="*/ 23 w 46"/>
                <a:gd name="T21" fmla="*/ 46 h 46"/>
                <a:gd name="T22" fmla="*/ 32 w 46"/>
                <a:gd name="T23" fmla="*/ 44 h 46"/>
                <a:gd name="T24" fmla="*/ 36 w 46"/>
                <a:gd name="T25" fmla="*/ 42 h 46"/>
                <a:gd name="T26" fmla="*/ 42 w 46"/>
                <a:gd name="T27" fmla="*/ 36 h 46"/>
                <a:gd name="T28" fmla="*/ 46 w 46"/>
                <a:gd name="T29" fmla="*/ 26 h 46"/>
                <a:gd name="T30" fmla="*/ 46 w 46"/>
                <a:gd name="T31" fmla="*/ 26 h 46"/>
                <a:gd name="T32" fmla="*/ 46 w 46"/>
                <a:gd name="T33" fmla="*/ 23 h 46"/>
                <a:gd name="T34" fmla="*/ 45 w 46"/>
                <a:gd name="T35" fmla="*/ 15 h 46"/>
                <a:gd name="T36" fmla="*/ 31 w 46"/>
                <a:gd name="T37" fmla="*/ 11 h 46"/>
                <a:gd name="T38" fmla="*/ 35 w 46"/>
                <a:gd name="T39" fmla="*/ 15 h 46"/>
                <a:gd name="T40" fmla="*/ 35 w 46"/>
                <a:gd name="T41" fmla="*/ 15 h 46"/>
                <a:gd name="T42" fmla="*/ 31 w 46"/>
                <a:gd name="T43" fmla="*/ 19 h 46"/>
                <a:gd name="T44" fmla="*/ 27 w 46"/>
                <a:gd name="T45" fmla="*/ 15 h 46"/>
                <a:gd name="T46" fmla="*/ 31 w 46"/>
                <a:gd name="T47" fmla="*/ 11 h 46"/>
                <a:gd name="T48" fmla="*/ 31 w 46"/>
                <a:gd name="T49" fmla="*/ 11 h 46"/>
                <a:gd name="T50" fmla="*/ 15 w 46"/>
                <a:gd name="T51" fmla="*/ 36 h 46"/>
                <a:gd name="T52" fmla="*/ 11 w 46"/>
                <a:gd name="T53" fmla="*/ 32 h 46"/>
                <a:gd name="T54" fmla="*/ 15 w 46"/>
                <a:gd name="T55" fmla="*/ 28 h 46"/>
                <a:gd name="T56" fmla="*/ 19 w 46"/>
                <a:gd name="T57" fmla="*/ 32 h 46"/>
                <a:gd name="T58" fmla="*/ 15 w 46"/>
                <a:gd name="T59" fmla="*/ 36 h 46"/>
                <a:gd name="T60" fmla="*/ 15 w 46"/>
                <a:gd name="T61" fmla="*/ 19 h 46"/>
                <a:gd name="T62" fmla="*/ 11 w 46"/>
                <a:gd name="T63" fmla="*/ 15 h 46"/>
                <a:gd name="T64" fmla="*/ 15 w 46"/>
                <a:gd name="T65" fmla="*/ 11 h 46"/>
                <a:gd name="T66" fmla="*/ 19 w 46"/>
                <a:gd name="T67" fmla="*/ 15 h 46"/>
                <a:gd name="T68" fmla="*/ 15 w 46"/>
                <a:gd name="T69" fmla="*/ 19 h 46"/>
                <a:gd name="T70" fmla="*/ 20 w 46"/>
                <a:gd name="T71" fmla="*/ 23 h 46"/>
                <a:gd name="T72" fmla="*/ 22 w 46"/>
                <a:gd name="T73" fmla="*/ 21 h 46"/>
                <a:gd name="T74" fmla="*/ 23 w 46"/>
                <a:gd name="T75" fmla="*/ 21 h 46"/>
                <a:gd name="T76" fmla="*/ 26 w 46"/>
                <a:gd name="T77" fmla="*/ 23 h 46"/>
                <a:gd name="T78" fmla="*/ 25 w 46"/>
                <a:gd name="T79" fmla="*/ 25 h 46"/>
                <a:gd name="T80" fmla="*/ 23 w 46"/>
                <a:gd name="T81" fmla="*/ 26 h 46"/>
                <a:gd name="T82" fmla="*/ 20 w 46"/>
                <a:gd name="T83" fmla="*/ 23 h 46"/>
                <a:gd name="T84" fmla="*/ 31 w 46"/>
                <a:gd name="T85" fmla="*/ 36 h 46"/>
                <a:gd name="T86" fmla="*/ 27 w 46"/>
                <a:gd name="T87" fmla="*/ 32 h 46"/>
                <a:gd name="T88" fmla="*/ 31 w 46"/>
                <a:gd name="T89" fmla="*/ 28 h 46"/>
                <a:gd name="T90" fmla="*/ 35 w 46"/>
                <a:gd name="T91" fmla="*/ 32 h 46"/>
                <a:gd name="T92" fmla="*/ 31 w 46"/>
                <a:gd name="T93" fmla="*/ 3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6" h="46">
                  <a:moveTo>
                    <a:pt x="45" y="15"/>
                  </a:moveTo>
                  <a:cubicBezTo>
                    <a:pt x="43" y="10"/>
                    <a:pt x="39" y="6"/>
                    <a:pt x="35" y="4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1" y="2"/>
                    <a:pt x="27" y="0"/>
                    <a:pt x="23" y="0"/>
                  </a:cubicBezTo>
                  <a:cubicBezTo>
                    <a:pt x="15" y="0"/>
                    <a:pt x="8" y="4"/>
                    <a:pt x="4" y="10"/>
                  </a:cubicBezTo>
                  <a:cubicBezTo>
                    <a:pt x="2" y="14"/>
                    <a:pt x="0" y="19"/>
                    <a:pt x="0" y="23"/>
                  </a:cubicBezTo>
                  <a:cubicBezTo>
                    <a:pt x="0" y="29"/>
                    <a:pt x="2" y="33"/>
                    <a:pt x="5" y="37"/>
                  </a:cubicBezTo>
                  <a:cubicBezTo>
                    <a:pt x="6" y="39"/>
                    <a:pt x="8" y="40"/>
                    <a:pt x="9" y="42"/>
                  </a:cubicBezTo>
                  <a:cubicBezTo>
                    <a:pt x="11" y="43"/>
                    <a:pt x="12" y="44"/>
                    <a:pt x="14" y="44"/>
                  </a:cubicBezTo>
                  <a:cubicBezTo>
                    <a:pt x="14" y="44"/>
                    <a:pt x="14" y="44"/>
                    <a:pt x="14" y="44"/>
                  </a:cubicBezTo>
                  <a:cubicBezTo>
                    <a:pt x="17" y="46"/>
                    <a:pt x="20" y="46"/>
                    <a:pt x="23" y="46"/>
                  </a:cubicBezTo>
                  <a:cubicBezTo>
                    <a:pt x="26" y="46"/>
                    <a:pt x="30" y="46"/>
                    <a:pt x="32" y="44"/>
                  </a:cubicBezTo>
                  <a:cubicBezTo>
                    <a:pt x="34" y="44"/>
                    <a:pt x="35" y="43"/>
                    <a:pt x="36" y="42"/>
                  </a:cubicBezTo>
                  <a:cubicBezTo>
                    <a:pt x="38" y="41"/>
                    <a:pt x="40" y="39"/>
                    <a:pt x="42" y="36"/>
                  </a:cubicBezTo>
                  <a:cubicBezTo>
                    <a:pt x="44" y="33"/>
                    <a:pt x="45" y="30"/>
                    <a:pt x="46" y="26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25"/>
                    <a:pt x="46" y="24"/>
                    <a:pt x="46" y="23"/>
                  </a:cubicBezTo>
                  <a:cubicBezTo>
                    <a:pt x="46" y="21"/>
                    <a:pt x="45" y="18"/>
                    <a:pt x="45" y="15"/>
                  </a:cubicBezTo>
                  <a:close/>
                  <a:moveTo>
                    <a:pt x="31" y="11"/>
                  </a:moveTo>
                  <a:cubicBezTo>
                    <a:pt x="34" y="11"/>
                    <a:pt x="35" y="13"/>
                    <a:pt x="35" y="15"/>
                  </a:cubicBezTo>
                  <a:cubicBezTo>
                    <a:pt x="35" y="15"/>
                    <a:pt x="35" y="15"/>
                    <a:pt x="35" y="15"/>
                  </a:cubicBezTo>
                  <a:cubicBezTo>
                    <a:pt x="35" y="17"/>
                    <a:pt x="33" y="19"/>
                    <a:pt x="31" y="19"/>
                  </a:cubicBezTo>
                  <a:cubicBezTo>
                    <a:pt x="29" y="19"/>
                    <a:pt x="27" y="17"/>
                    <a:pt x="27" y="15"/>
                  </a:cubicBezTo>
                  <a:cubicBezTo>
                    <a:pt x="27" y="13"/>
                    <a:pt x="29" y="11"/>
                    <a:pt x="31" y="11"/>
                  </a:cubicBezTo>
                  <a:cubicBezTo>
                    <a:pt x="31" y="11"/>
                    <a:pt x="31" y="11"/>
                    <a:pt x="31" y="11"/>
                  </a:cubicBezTo>
                  <a:close/>
                  <a:moveTo>
                    <a:pt x="15" y="36"/>
                  </a:moveTo>
                  <a:cubicBezTo>
                    <a:pt x="12" y="36"/>
                    <a:pt x="11" y="34"/>
                    <a:pt x="11" y="32"/>
                  </a:cubicBezTo>
                  <a:cubicBezTo>
                    <a:pt x="11" y="30"/>
                    <a:pt x="12" y="28"/>
                    <a:pt x="15" y="28"/>
                  </a:cubicBezTo>
                  <a:cubicBezTo>
                    <a:pt x="17" y="28"/>
                    <a:pt x="19" y="30"/>
                    <a:pt x="19" y="32"/>
                  </a:cubicBezTo>
                  <a:cubicBezTo>
                    <a:pt x="19" y="34"/>
                    <a:pt x="17" y="36"/>
                    <a:pt x="15" y="36"/>
                  </a:cubicBezTo>
                  <a:close/>
                  <a:moveTo>
                    <a:pt x="15" y="19"/>
                  </a:moveTo>
                  <a:cubicBezTo>
                    <a:pt x="12" y="19"/>
                    <a:pt x="11" y="17"/>
                    <a:pt x="11" y="15"/>
                  </a:cubicBezTo>
                  <a:cubicBezTo>
                    <a:pt x="11" y="13"/>
                    <a:pt x="12" y="11"/>
                    <a:pt x="15" y="11"/>
                  </a:cubicBezTo>
                  <a:cubicBezTo>
                    <a:pt x="17" y="11"/>
                    <a:pt x="19" y="13"/>
                    <a:pt x="19" y="15"/>
                  </a:cubicBezTo>
                  <a:cubicBezTo>
                    <a:pt x="19" y="17"/>
                    <a:pt x="17" y="19"/>
                    <a:pt x="15" y="19"/>
                  </a:cubicBezTo>
                  <a:close/>
                  <a:moveTo>
                    <a:pt x="20" y="23"/>
                  </a:moveTo>
                  <a:cubicBezTo>
                    <a:pt x="20" y="22"/>
                    <a:pt x="21" y="21"/>
                    <a:pt x="22" y="21"/>
                  </a:cubicBezTo>
                  <a:cubicBezTo>
                    <a:pt x="22" y="21"/>
                    <a:pt x="23" y="21"/>
                    <a:pt x="23" y="21"/>
                  </a:cubicBezTo>
                  <a:cubicBezTo>
                    <a:pt x="25" y="21"/>
                    <a:pt x="26" y="22"/>
                    <a:pt x="26" y="23"/>
                  </a:cubicBezTo>
                  <a:cubicBezTo>
                    <a:pt x="26" y="24"/>
                    <a:pt x="26" y="24"/>
                    <a:pt x="25" y="25"/>
                  </a:cubicBezTo>
                  <a:cubicBezTo>
                    <a:pt x="25" y="26"/>
                    <a:pt x="24" y="26"/>
                    <a:pt x="23" y="26"/>
                  </a:cubicBezTo>
                  <a:cubicBezTo>
                    <a:pt x="22" y="26"/>
                    <a:pt x="20" y="25"/>
                    <a:pt x="20" y="23"/>
                  </a:cubicBezTo>
                  <a:close/>
                  <a:moveTo>
                    <a:pt x="31" y="36"/>
                  </a:moveTo>
                  <a:cubicBezTo>
                    <a:pt x="29" y="36"/>
                    <a:pt x="27" y="34"/>
                    <a:pt x="27" y="32"/>
                  </a:cubicBezTo>
                  <a:cubicBezTo>
                    <a:pt x="27" y="30"/>
                    <a:pt x="29" y="28"/>
                    <a:pt x="31" y="28"/>
                  </a:cubicBezTo>
                  <a:cubicBezTo>
                    <a:pt x="34" y="28"/>
                    <a:pt x="35" y="30"/>
                    <a:pt x="35" y="32"/>
                  </a:cubicBezTo>
                  <a:cubicBezTo>
                    <a:pt x="35" y="34"/>
                    <a:pt x="34" y="36"/>
                    <a:pt x="31" y="3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4000" dirty="0">
                <a:solidFill>
                  <a:schemeClr val="bg1">
                    <a:lumMod val="50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</p:grpSp>
      <p:grpSp>
        <p:nvGrpSpPr>
          <p:cNvPr id="37" name="Group 32">
            <a:extLst>
              <a:ext uri="{FF2B5EF4-FFF2-40B4-BE49-F238E27FC236}">
                <a16:creationId xmlns:a16="http://schemas.microsoft.com/office/drawing/2014/main" xmlns="" id="{5FAA7B40-4D2C-C541-9145-3CA22F540783}"/>
              </a:ext>
            </a:extLst>
          </p:cNvPr>
          <p:cNvGrpSpPr/>
          <p:nvPr/>
        </p:nvGrpSpPr>
        <p:grpSpPr bwMode="auto">
          <a:xfrm>
            <a:off x="7788576" y="2214971"/>
            <a:ext cx="192225" cy="155658"/>
            <a:chOff x="0" y="0"/>
            <a:chExt cx="116" cy="94"/>
          </a:xfrm>
        </p:grpSpPr>
        <p:sp>
          <p:nvSpPr>
            <p:cNvPr id="38" name="Freeform 33">
              <a:extLst>
                <a:ext uri="{FF2B5EF4-FFF2-40B4-BE49-F238E27FC236}">
                  <a16:creationId xmlns:a16="http://schemas.microsoft.com/office/drawing/2014/main" xmlns="" id="{B9930A58-E37A-7446-8699-EDADD47EA1AB}"/>
                </a:ext>
              </a:extLst>
            </p:cNvPr>
            <p:cNvSpPr/>
            <p:nvPr/>
          </p:nvSpPr>
          <p:spPr bwMode="auto">
            <a:xfrm>
              <a:off x="0" y="0"/>
              <a:ext cx="116" cy="47"/>
            </a:xfrm>
            <a:custGeom>
              <a:avLst/>
              <a:gdLst>
                <a:gd name="T0" fmla="*/ 47 w 49"/>
                <a:gd name="T1" fmla="*/ 0 h 20"/>
                <a:gd name="T2" fmla="*/ 49 w 49"/>
                <a:gd name="T3" fmla="*/ 1 h 20"/>
                <a:gd name="T4" fmla="*/ 49 w 49"/>
                <a:gd name="T5" fmla="*/ 1 h 20"/>
                <a:gd name="T6" fmla="*/ 48 w 49"/>
                <a:gd name="T7" fmla="*/ 3 h 20"/>
                <a:gd name="T8" fmla="*/ 25 w 49"/>
                <a:gd name="T9" fmla="*/ 20 h 20"/>
                <a:gd name="T10" fmla="*/ 23 w 49"/>
                <a:gd name="T11" fmla="*/ 20 h 20"/>
                <a:gd name="T12" fmla="*/ 1 w 49"/>
                <a:gd name="T13" fmla="*/ 3 h 20"/>
                <a:gd name="T14" fmla="*/ 0 w 49"/>
                <a:gd name="T15" fmla="*/ 1 h 20"/>
                <a:gd name="T16" fmla="*/ 0 w 49"/>
                <a:gd name="T17" fmla="*/ 1 h 20"/>
                <a:gd name="T18" fmla="*/ 1 w 49"/>
                <a:gd name="T19" fmla="*/ 0 h 20"/>
                <a:gd name="T20" fmla="*/ 47 w 49"/>
                <a:gd name="T21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" h="20">
                  <a:moveTo>
                    <a:pt x="47" y="0"/>
                  </a:moveTo>
                  <a:cubicBezTo>
                    <a:pt x="48" y="0"/>
                    <a:pt x="49" y="0"/>
                    <a:pt x="49" y="1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2"/>
                    <a:pt x="48" y="3"/>
                    <a:pt x="48" y="3"/>
                  </a:cubicBezTo>
                  <a:cubicBezTo>
                    <a:pt x="25" y="20"/>
                    <a:pt x="25" y="20"/>
                    <a:pt x="25" y="20"/>
                  </a:cubicBezTo>
                  <a:cubicBezTo>
                    <a:pt x="25" y="20"/>
                    <a:pt x="24" y="20"/>
                    <a:pt x="23" y="20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lnTo>
                    <a:pt x="4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4000" dirty="0">
                <a:solidFill>
                  <a:schemeClr val="bg1">
                    <a:lumMod val="50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39" name="Freeform 34">
              <a:extLst>
                <a:ext uri="{FF2B5EF4-FFF2-40B4-BE49-F238E27FC236}">
                  <a16:creationId xmlns:a16="http://schemas.microsoft.com/office/drawing/2014/main" xmlns="" id="{7643B168-D36C-A54B-BE71-28B9BEBA3293}"/>
                </a:ext>
              </a:extLst>
            </p:cNvPr>
            <p:cNvSpPr/>
            <p:nvPr/>
          </p:nvSpPr>
          <p:spPr bwMode="auto">
            <a:xfrm>
              <a:off x="0" y="19"/>
              <a:ext cx="116" cy="75"/>
            </a:xfrm>
            <a:custGeom>
              <a:avLst/>
              <a:gdLst>
                <a:gd name="T0" fmla="*/ 23 w 49"/>
                <a:gd name="T1" fmla="*/ 17 h 32"/>
                <a:gd name="T2" fmla="*/ 25 w 49"/>
                <a:gd name="T3" fmla="*/ 17 h 32"/>
                <a:gd name="T4" fmla="*/ 48 w 49"/>
                <a:gd name="T5" fmla="*/ 0 h 32"/>
                <a:gd name="T6" fmla="*/ 49 w 49"/>
                <a:gd name="T7" fmla="*/ 1 h 32"/>
                <a:gd name="T8" fmla="*/ 49 w 49"/>
                <a:gd name="T9" fmla="*/ 30 h 32"/>
                <a:gd name="T10" fmla="*/ 47 w 49"/>
                <a:gd name="T11" fmla="*/ 32 h 32"/>
                <a:gd name="T12" fmla="*/ 1 w 49"/>
                <a:gd name="T13" fmla="*/ 32 h 32"/>
                <a:gd name="T14" fmla="*/ 0 w 49"/>
                <a:gd name="T15" fmla="*/ 30 h 32"/>
                <a:gd name="T16" fmla="*/ 0 w 49"/>
                <a:gd name="T17" fmla="*/ 1 h 32"/>
                <a:gd name="T18" fmla="*/ 1 w 49"/>
                <a:gd name="T19" fmla="*/ 0 h 32"/>
                <a:gd name="T20" fmla="*/ 23 w 49"/>
                <a:gd name="T21" fmla="*/ 1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" h="32">
                  <a:moveTo>
                    <a:pt x="23" y="17"/>
                  </a:moveTo>
                  <a:cubicBezTo>
                    <a:pt x="24" y="17"/>
                    <a:pt x="25" y="17"/>
                    <a:pt x="25" y="17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8" y="0"/>
                    <a:pt x="49" y="0"/>
                    <a:pt x="49" y="1"/>
                  </a:cubicBezTo>
                  <a:cubicBezTo>
                    <a:pt x="49" y="30"/>
                    <a:pt x="49" y="30"/>
                    <a:pt x="49" y="30"/>
                  </a:cubicBezTo>
                  <a:cubicBezTo>
                    <a:pt x="49" y="31"/>
                    <a:pt x="48" y="32"/>
                    <a:pt x="47" y="32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0" y="32"/>
                    <a:pt x="0" y="31"/>
                    <a:pt x="0" y="3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lnTo>
                    <a:pt x="23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4000" dirty="0">
                <a:solidFill>
                  <a:schemeClr val="bg1">
                    <a:lumMod val="50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4D00CC90-784B-9947-A640-3D52BA3F070B}"/>
              </a:ext>
            </a:extLst>
          </p:cNvPr>
          <p:cNvSpPr txBox="1"/>
          <p:nvPr/>
        </p:nvSpPr>
        <p:spPr>
          <a:xfrm>
            <a:off x="735106" y="1415057"/>
            <a:ext cx="10676096" cy="32465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x-none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 Giới thiệu, đánh giá một tác phẩm thơ là trình bày trước người nghe những thông tin cơ bản về bài thơ như: nhan đề, tác giả, nội dung (đề tài, chủ đề, cảm xúc,…) và đặc sắc nghệ thuật (thể loại, từ ngữ, vần, nhịp, các biện pháp tu từ,...); đồng thời, nêu nhận xét, ý kiến của người giới thiệu về nội dung, nghệ thuật,... của bài thơ đó.</a:t>
            </a:r>
            <a:endParaRPr lang="x-none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77902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组合 35">
            <a:extLst>
              <a:ext uri="{FF2B5EF4-FFF2-40B4-BE49-F238E27FC236}">
                <a16:creationId xmlns:a16="http://schemas.microsoft.com/office/drawing/2014/main" xmlns="" id="{81A3A4C7-1D3D-1643-9758-28A4B72516D9}"/>
              </a:ext>
            </a:extLst>
          </p:cNvPr>
          <p:cNvGrpSpPr/>
          <p:nvPr/>
        </p:nvGrpSpPr>
        <p:grpSpPr>
          <a:xfrm>
            <a:off x="2755900" y="338375"/>
            <a:ext cx="6680200" cy="758950"/>
            <a:chOff x="2755900" y="379049"/>
            <a:chExt cx="6680200" cy="758950"/>
          </a:xfrm>
        </p:grpSpPr>
        <p:sp>
          <p:nvSpPr>
            <p:cNvPr id="29" name="矩形 39">
              <a:extLst>
                <a:ext uri="{FF2B5EF4-FFF2-40B4-BE49-F238E27FC236}">
                  <a16:creationId xmlns:a16="http://schemas.microsoft.com/office/drawing/2014/main" xmlns="" id="{F6C2DF8B-70C5-0E41-897F-AA74584ADB50}"/>
                </a:ext>
              </a:extLst>
            </p:cNvPr>
            <p:cNvSpPr/>
            <p:nvPr/>
          </p:nvSpPr>
          <p:spPr>
            <a:xfrm>
              <a:off x="2755900" y="379049"/>
              <a:ext cx="6680200" cy="75895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30" name="矩形 40">
              <a:extLst>
                <a:ext uri="{FF2B5EF4-FFF2-40B4-BE49-F238E27FC236}">
                  <a16:creationId xmlns:a16="http://schemas.microsoft.com/office/drawing/2014/main" xmlns="" id="{43F6A375-097F-4147-8885-6C4B19963CEB}"/>
                </a:ext>
              </a:extLst>
            </p:cNvPr>
            <p:cNvSpPr/>
            <p:nvPr/>
          </p:nvSpPr>
          <p:spPr>
            <a:xfrm>
              <a:off x="3451429" y="401533"/>
              <a:ext cx="5289142" cy="712824"/>
            </a:xfrm>
            <a:prstGeom prst="rect">
              <a:avLst/>
            </a:prstGeom>
            <a:noFill/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3600" b="1" dirty="0">
                  <a:solidFill>
                    <a:schemeClr val="bg1"/>
                  </a:solidFill>
                  <a:latin typeface="Calibri" panose="020F0502020204030204" pitchFamily="34" charset="0"/>
                  <a:ea typeface="NOTEWORTHY LIGHT" panose="02000400000000000000" pitchFamily="2" charset="77"/>
                  <a:cs typeface="Calibri" panose="020F0502020204030204" pitchFamily="34" charset="0"/>
                </a:rPr>
                <a:t>2. </a:t>
              </a:r>
              <a:r>
                <a:rPr lang="en-US" altLang="zh-CN" sz="3600" b="1" dirty="0" err="1">
                  <a:solidFill>
                    <a:schemeClr val="bg1"/>
                  </a:solidFill>
                  <a:latin typeface="Calibri" panose="020F0502020204030204" pitchFamily="34" charset="0"/>
                  <a:ea typeface="NOTEWORTHY LIGHT" panose="02000400000000000000" pitchFamily="2" charset="77"/>
                  <a:cs typeface="Calibri" panose="020F0502020204030204" pitchFamily="34" charset="0"/>
                </a:rPr>
                <a:t>Yêu</a:t>
              </a:r>
              <a:r>
                <a:rPr lang="en-US" altLang="zh-CN" sz="3600" b="1" dirty="0">
                  <a:solidFill>
                    <a:schemeClr val="bg1"/>
                  </a:solidFill>
                  <a:latin typeface="Calibri" panose="020F0502020204030204" pitchFamily="34" charset="0"/>
                  <a:ea typeface="NOTEWORTHY LIGHT" panose="02000400000000000000" pitchFamily="2" charset="77"/>
                  <a:cs typeface="Calibri" panose="020F0502020204030204" pitchFamily="34" charset="0"/>
                </a:rPr>
                <a:t> </a:t>
              </a:r>
              <a:r>
                <a:rPr lang="en-US" altLang="zh-CN" sz="3600" b="1" dirty="0" err="1">
                  <a:solidFill>
                    <a:schemeClr val="bg1"/>
                  </a:solidFill>
                  <a:latin typeface="Calibri" panose="020F0502020204030204" pitchFamily="34" charset="0"/>
                  <a:ea typeface="NOTEWORTHY LIGHT" panose="02000400000000000000" pitchFamily="2" charset="77"/>
                  <a:cs typeface="Calibri" panose="020F0502020204030204" pitchFamily="34" charset="0"/>
                </a:rPr>
                <a:t>cầu</a:t>
              </a:r>
              <a:endParaRPr lang="zh-CN" alt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NOTEWORTHY LIGHT" panose="02000400000000000000" pitchFamily="2" charset="77"/>
                <a:cs typeface="Calibri" panose="020F0502020204030204" pitchFamily="34" charset="0"/>
              </a:endParaRPr>
            </a:p>
          </p:txBody>
        </p:sp>
      </p:grpSp>
      <p:grpSp>
        <p:nvGrpSpPr>
          <p:cNvPr id="31" name="Group 25">
            <a:extLst>
              <a:ext uri="{FF2B5EF4-FFF2-40B4-BE49-F238E27FC236}">
                <a16:creationId xmlns:a16="http://schemas.microsoft.com/office/drawing/2014/main" xmlns="" id="{68A752A8-3089-FB4A-9280-E4ADD147F52F}"/>
              </a:ext>
            </a:extLst>
          </p:cNvPr>
          <p:cNvGrpSpPr/>
          <p:nvPr/>
        </p:nvGrpSpPr>
        <p:grpSpPr bwMode="auto">
          <a:xfrm>
            <a:off x="7811462" y="5296096"/>
            <a:ext cx="141880" cy="210597"/>
            <a:chOff x="0" y="0"/>
            <a:chExt cx="85" cy="127"/>
          </a:xfrm>
        </p:grpSpPr>
        <p:sp>
          <p:nvSpPr>
            <p:cNvPr id="32" name="Freeform 26">
              <a:extLst>
                <a:ext uri="{FF2B5EF4-FFF2-40B4-BE49-F238E27FC236}">
                  <a16:creationId xmlns:a16="http://schemas.microsoft.com/office/drawing/2014/main" xmlns="" id="{B0CA2DB8-4794-2048-82C5-3699A9209D8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0" y="47"/>
              <a:ext cx="85" cy="80"/>
            </a:xfrm>
            <a:custGeom>
              <a:avLst/>
              <a:gdLst>
                <a:gd name="T0" fmla="*/ 34 w 36"/>
                <a:gd name="T1" fmla="*/ 0 h 34"/>
                <a:gd name="T2" fmla="*/ 2 w 36"/>
                <a:gd name="T3" fmla="*/ 0 h 34"/>
                <a:gd name="T4" fmla="*/ 1 w 36"/>
                <a:gd name="T5" fmla="*/ 0 h 34"/>
                <a:gd name="T6" fmla="*/ 0 w 36"/>
                <a:gd name="T7" fmla="*/ 1 h 34"/>
                <a:gd name="T8" fmla="*/ 0 w 36"/>
                <a:gd name="T9" fmla="*/ 6 h 34"/>
                <a:gd name="T10" fmla="*/ 0 w 36"/>
                <a:gd name="T11" fmla="*/ 32 h 34"/>
                <a:gd name="T12" fmla="*/ 2 w 36"/>
                <a:gd name="T13" fmla="*/ 34 h 34"/>
                <a:gd name="T14" fmla="*/ 34 w 36"/>
                <a:gd name="T15" fmla="*/ 34 h 34"/>
                <a:gd name="T16" fmla="*/ 36 w 36"/>
                <a:gd name="T17" fmla="*/ 32 h 34"/>
                <a:gd name="T18" fmla="*/ 36 w 36"/>
                <a:gd name="T19" fmla="*/ 1 h 34"/>
                <a:gd name="T20" fmla="*/ 34 w 36"/>
                <a:gd name="T21" fmla="*/ 0 h 34"/>
                <a:gd name="T22" fmla="*/ 8 w 36"/>
                <a:gd name="T23" fmla="*/ 7 h 34"/>
                <a:gd name="T24" fmla="*/ 11 w 36"/>
                <a:gd name="T25" fmla="*/ 7 h 34"/>
                <a:gd name="T26" fmla="*/ 11 w 36"/>
                <a:gd name="T27" fmla="*/ 26 h 34"/>
                <a:gd name="T28" fmla="*/ 8 w 36"/>
                <a:gd name="T29" fmla="*/ 26 h 34"/>
                <a:gd name="T30" fmla="*/ 8 w 36"/>
                <a:gd name="T31" fmla="*/ 7 h 34"/>
                <a:gd name="T32" fmla="*/ 16 w 36"/>
                <a:gd name="T33" fmla="*/ 7 h 34"/>
                <a:gd name="T34" fmla="*/ 20 w 36"/>
                <a:gd name="T35" fmla="*/ 7 h 34"/>
                <a:gd name="T36" fmla="*/ 20 w 36"/>
                <a:gd name="T37" fmla="*/ 26 h 34"/>
                <a:gd name="T38" fmla="*/ 16 w 36"/>
                <a:gd name="T39" fmla="*/ 26 h 34"/>
                <a:gd name="T40" fmla="*/ 16 w 36"/>
                <a:gd name="T41" fmla="*/ 7 h 34"/>
                <a:gd name="T42" fmla="*/ 28 w 36"/>
                <a:gd name="T43" fmla="*/ 26 h 34"/>
                <a:gd name="T44" fmla="*/ 25 w 36"/>
                <a:gd name="T45" fmla="*/ 26 h 34"/>
                <a:gd name="T46" fmla="*/ 25 w 36"/>
                <a:gd name="T47" fmla="*/ 7 h 34"/>
                <a:gd name="T48" fmla="*/ 28 w 36"/>
                <a:gd name="T49" fmla="*/ 7 h 34"/>
                <a:gd name="T50" fmla="*/ 28 w 36"/>
                <a:gd name="T51" fmla="*/ 26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6" h="34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3"/>
                    <a:pt x="1" y="34"/>
                    <a:pt x="2" y="34"/>
                  </a:cubicBezTo>
                  <a:cubicBezTo>
                    <a:pt x="34" y="34"/>
                    <a:pt x="34" y="34"/>
                    <a:pt x="34" y="34"/>
                  </a:cubicBezTo>
                  <a:cubicBezTo>
                    <a:pt x="35" y="34"/>
                    <a:pt x="36" y="33"/>
                    <a:pt x="36" y="32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6" y="0"/>
                    <a:pt x="35" y="0"/>
                    <a:pt x="34" y="0"/>
                  </a:cubicBezTo>
                  <a:close/>
                  <a:moveTo>
                    <a:pt x="8" y="7"/>
                  </a:moveTo>
                  <a:cubicBezTo>
                    <a:pt x="11" y="7"/>
                    <a:pt x="11" y="7"/>
                    <a:pt x="11" y="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8" y="26"/>
                    <a:pt x="8" y="26"/>
                    <a:pt x="8" y="26"/>
                  </a:cubicBezTo>
                  <a:lnTo>
                    <a:pt x="8" y="7"/>
                  </a:lnTo>
                  <a:close/>
                  <a:moveTo>
                    <a:pt x="16" y="7"/>
                  </a:moveTo>
                  <a:cubicBezTo>
                    <a:pt x="20" y="7"/>
                    <a:pt x="20" y="7"/>
                    <a:pt x="20" y="7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6" y="26"/>
                    <a:pt x="16" y="26"/>
                    <a:pt x="16" y="26"/>
                  </a:cubicBezTo>
                  <a:lnTo>
                    <a:pt x="16" y="7"/>
                  </a:lnTo>
                  <a:close/>
                  <a:moveTo>
                    <a:pt x="28" y="26"/>
                  </a:moveTo>
                  <a:cubicBezTo>
                    <a:pt x="25" y="26"/>
                    <a:pt x="25" y="26"/>
                    <a:pt x="25" y="26"/>
                  </a:cubicBezTo>
                  <a:cubicBezTo>
                    <a:pt x="25" y="7"/>
                    <a:pt x="25" y="7"/>
                    <a:pt x="25" y="7"/>
                  </a:cubicBezTo>
                  <a:cubicBezTo>
                    <a:pt x="28" y="7"/>
                    <a:pt x="28" y="7"/>
                    <a:pt x="28" y="7"/>
                  </a:cubicBezTo>
                  <a:lnTo>
                    <a:pt x="28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4000" dirty="0">
                <a:solidFill>
                  <a:schemeClr val="bg1">
                    <a:lumMod val="50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33" name="Freeform 27">
              <a:extLst>
                <a:ext uri="{FF2B5EF4-FFF2-40B4-BE49-F238E27FC236}">
                  <a16:creationId xmlns:a16="http://schemas.microsoft.com/office/drawing/2014/main" xmlns="" id="{02C21DDF-9D81-9443-B98E-07593F533C8B}"/>
                </a:ext>
              </a:extLst>
            </p:cNvPr>
            <p:cNvSpPr/>
            <p:nvPr/>
          </p:nvSpPr>
          <p:spPr bwMode="auto">
            <a:xfrm>
              <a:off x="0" y="0"/>
              <a:ext cx="85" cy="33"/>
            </a:xfrm>
            <a:custGeom>
              <a:avLst/>
              <a:gdLst>
                <a:gd name="T0" fmla="*/ 34 w 36"/>
                <a:gd name="T1" fmla="*/ 14 h 14"/>
                <a:gd name="T2" fmla="*/ 36 w 36"/>
                <a:gd name="T3" fmla="*/ 12 h 14"/>
                <a:gd name="T4" fmla="*/ 36 w 36"/>
                <a:gd name="T5" fmla="*/ 7 h 14"/>
                <a:gd name="T6" fmla="*/ 34 w 36"/>
                <a:gd name="T7" fmla="*/ 5 h 14"/>
                <a:gd name="T8" fmla="*/ 26 w 36"/>
                <a:gd name="T9" fmla="*/ 5 h 14"/>
                <a:gd name="T10" fmla="*/ 25 w 36"/>
                <a:gd name="T11" fmla="*/ 4 h 14"/>
                <a:gd name="T12" fmla="*/ 25 w 36"/>
                <a:gd name="T13" fmla="*/ 1 h 14"/>
                <a:gd name="T14" fmla="*/ 23 w 36"/>
                <a:gd name="T15" fmla="*/ 0 h 14"/>
                <a:gd name="T16" fmla="*/ 13 w 36"/>
                <a:gd name="T17" fmla="*/ 0 h 14"/>
                <a:gd name="T18" fmla="*/ 12 w 36"/>
                <a:gd name="T19" fmla="*/ 1 h 14"/>
                <a:gd name="T20" fmla="*/ 12 w 36"/>
                <a:gd name="T21" fmla="*/ 4 h 14"/>
                <a:gd name="T22" fmla="*/ 10 w 36"/>
                <a:gd name="T23" fmla="*/ 5 h 14"/>
                <a:gd name="T24" fmla="*/ 2 w 36"/>
                <a:gd name="T25" fmla="*/ 5 h 14"/>
                <a:gd name="T26" fmla="*/ 0 w 36"/>
                <a:gd name="T27" fmla="*/ 7 h 14"/>
                <a:gd name="T28" fmla="*/ 0 w 36"/>
                <a:gd name="T29" fmla="*/ 12 h 14"/>
                <a:gd name="T30" fmla="*/ 2 w 36"/>
                <a:gd name="T31" fmla="*/ 14 h 14"/>
                <a:gd name="T32" fmla="*/ 34 w 36"/>
                <a:gd name="T3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" h="14">
                  <a:moveTo>
                    <a:pt x="34" y="14"/>
                  </a:moveTo>
                  <a:cubicBezTo>
                    <a:pt x="35" y="14"/>
                    <a:pt x="36" y="13"/>
                    <a:pt x="36" y="12"/>
                  </a:cubicBezTo>
                  <a:cubicBezTo>
                    <a:pt x="36" y="7"/>
                    <a:pt x="36" y="7"/>
                    <a:pt x="36" y="7"/>
                  </a:cubicBezTo>
                  <a:cubicBezTo>
                    <a:pt x="36" y="6"/>
                    <a:pt x="35" y="5"/>
                    <a:pt x="34" y="5"/>
                  </a:cubicBezTo>
                  <a:cubicBezTo>
                    <a:pt x="26" y="5"/>
                    <a:pt x="26" y="5"/>
                    <a:pt x="26" y="5"/>
                  </a:cubicBezTo>
                  <a:cubicBezTo>
                    <a:pt x="25" y="5"/>
                    <a:pt x="25" y="5"/>
                    <a:pt x="25" y="4"/>
                  </a:cubicBezTo>
                  <a:cubicBezTo>
                    <a:pt x="25" y="1"/>
                    <a:pt x="25" y="1"/>
                    <a:pt x="25" y="1"/>
                  </a:cubicBezTo>
                  <a:cubicBezTo>
                    <a:pt x="25" y="0"/>
                    <a:pt x="24" y="0"/>
                    <a:pt x="2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2" y="0"/>
                    <a:pt x="12" y="0"/>
                    <a:pt x="12" y="1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5"/>
                    <a:pt x="11" y="5"/>
                    <a:pt x="10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0" y="6"/>
                    <a:pt x="0" y="7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3"/>
                    <a:pt x="1" y="14"/>
                    <a:pt x="2" y="14"/>
                  </a:cubicBezTo>
                  <a:lnTo>
                    <a:pt x="34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4000" dirty="0">
                <a:solidFill>
                  <a:schemeClr val="bg1">
                    <a:lumMod val="50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</p:grpSp>
      <p:grpSp>
        <p:nvGrpSpPr>
          <p:cNvPr id="34" name="Group 28">
            <a:extLst>
              <a:ext uri="{FF2B5EF4-FFF2-40B4-BE49-F238E27FC236}">
                <a16:creationId xmlns:a16="http://schemas.microsoft.com/office/drawing/2014/main" xmlns="" id="{9E6EE1A8-155A-D24C-BC37-ECBDB98151DD}"/>
              </a:ext>
            </a:extLst>
          </p:cNvPr>
          <p:cNvGrpSpPr/>
          <p:nvPr/>
        </p:nvGrpSpPr>
        <p:grpSpPr bwMode="auto">
          <a:xfrm>
            <a:off x="7772557" y="4268292"/>
            <a:ext cx="219686" cy="178549"/>
            <a:chOff x="0" y="0"/>
            <a:chExt cx="132" cy="109"/>
          </a:xfrm>
        </p:grpSpPr>
        <p:sp>
          <p:nvSpPr>
            <p:cNvPr id="35" name="Freeform 29">
              <a:extLst>
                <a:ext uri="{FF2B5EF4-FFF2-40B4-BE49-F238E27FC236}">
                  <a16:creationId xmlns:a16="http://schemas.microsoft.com/office/drawing/2014/main" xmlns="" id="{185B6254-9356-D443-8BE4-D9964964F37E}"/>
                </a:ext>
              </a:extLst>
            </p:cNvPr>
            <p:cNvSpPr/>
            <p:nvPr/>
          </p:nvSpPr>
          <p:spPr bwMode="auto">
            <a:xfrm>
              <a:off x="83" y="38"/>
              <a:ext cx="49" cy="71"/>
            </a:xfrm>
            <a:custGeom>
              <a:avLst/>
              <a:gdLst>
                <a:gd name="T0" fmla="*/ 21 w 21"/>
                <a:gd name="T1" fmla="*/ 15 h 30"/>
                <a:gd name="T2" fmla="*/ 5 w 21"/>
                <a:gd name="T3" fmla="*/ 30 h 30"/>
                <a:gd name="T4" fmla="*/ 0 w 21"/>
                <a:gd name="T5" fmla="*/ 29 h 30"/>
                <a:gd name="T6" fmla="*/ 14 w 21"/>
                <a:gd name="T7" fmla="*/ 9 h 30"/>
                <a:gd name="T8" fmla="*/ 12 w 21"/>
                <a:gd name="T9" fmla="*/ 0 h 30"/>
                <a:gd name="T10" fmla="*/ 21 w 21"/>
                <a:gd name="T11" fmla="*/ 15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" h="30">
                  <a:moveTo>
                    <a:pt x="21" y="15"/>
                  </a:moveTo>
                  <a:cubicBezTo>
                    <a:pt x="21" y="23"/>
                    <a:pt x="14" y="30"/>
                    <a:pt x="5" y="30"/>
                  </a:cubicBezTo>
                  <a:cubicBezTo>
                    <a:pt x="4" y="30"/>
                    <a:pt x="2" y="30"/>
                    <a:pt x="0" y="29"/>
                  </a:cubicBezTo>
                  <a:cubicBezTo>
                    <a:pt x="8" y="26"/>
                    <a:pt x="14" y="18"/>
                    <a:pt x="14" y="9"/>
                  </a:cubicBezTo>
                  <a:cubicBezTo>
                    <a:pt x="14" y="6"/>
                    <a:pt x="13" y="3"/>
                    <a:pt x="12" y="0"/>
                  </a:cubicBezTo>
                  <a:cubicBezTo>
                    <a:pt x="17" y="3"/>
                    <a:pt x="21" y="8"/>
                    <a:pt x="21" y="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4000" dirty="0">
                <a:solidFill>
                  <a:schemeClr val="bg1">
                    <a:lumMod val="50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36" name="Freeform 30">
              <a:extLst>
                <a:ext uri="{FF2B5EF4-FFF2-40B4-BE49-F238E27FC236}">
                  <a16:creationId xmlns:a16="http://schemas.microsoft.com/office/drawing/2014/main" xmlns="" id="{21A67D8A-A1D7-F546-A76E-6BC5FDE4163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0" y="0"/>
              <a:ext cx="109" cy="109"/>
            </a:xfrm>
            <a:custGeom>
              <a:avLst/>
              <a:gdLst>
                <a:gd name="T0" fmla="*/ 45 w 46"/>
                <a:gd name="T1" fmla="*/ 15 h 46"/>
                <a:gd name="T2" fmla="*/ 35 w 46"/>
                <a:gd name="T3" fmla="*/ 4 h 46"/>
                <a:gd name="T4" fmla="*/ 35 w 46"/>
                <a:gd name="T5" fmla="*/ 4 h 46"/>
                <a:gd name="T6" fmla="*/ 23 w 46"/>
                <a:gd name="T7" fmla="*/ 0 h 46"/>
                <a:gd name="T8" fmla="*/ 4 w 46"/>
                <a:gd name="T9" fmla="*/ 10 h 46"/>
                <a:gd name="T10" fmla="*/ 0 w 46"/>
                <a:gd name="T11" fmla="*/ 23 h 46"/>
                <a:gd name="T12" fmla="*/ 5 w 46"/>
                <a:gd name="T13" fmla="*/ 37 h 46"/>
                <a:gd name="T14" fmla="*/ 9 w 46"/>
                <a:gd name="T15" fmla="*/ 42 h 46"/>
                <a:gd name="T16" fmla="*/ 14 w 46"/>
                <a:gd name="T17" fmla="*/ 44 h 46"/>
                <a:gd name="T18" fmla="*/ 14 w 46"/>
                <a:gd name="T19" fmla="*/ 44 h 46"/>
                <a:gd name="T20" fmla="*/ 23 w 46"/>
                <a:gd name="T21" fmla="*/ 46 h 46"/>
                <a:gd name="T22" fmla="*/ 32 w 46"/>
                <a:gd name="T23" fmla="*/ 44 h 46"/>
                <a:gd name="T24" fmla="*/ 36 w 46"/>
                <a:gd name="T25" fmla="*/ 42 h 46"/>
                <a:gd name="T26" fmla="*/ 42 w 46"/>
                <a:gd name="T27" fmla="*/ 36 h 46"/>
                <a:gd name="T28" fmla="*/ 46 w 46"/>
                <a:gd name="T29" fmla="*/ 26 h 46"/>
                <a:gd name="T30" fmla="*/ 46 w 46"/>
                <a:gd name="T31" fmla="*/ 26 h 46"/>
                <a:gd name="T32" fmla="*/ 46 w 46"/>
                <a:gd name="T33" fmla="*/ 23 h 46"/>
                <a:gd name="T34" fmla="*/ 45 w 46"/>
                <a:gd name="T35" fmla="*/ 15 h 46"/>
                <a:gd name="T36" fmla="*/ 31 w 46"/>
                <a:gd name="T37" fmla="*/ 11 h 46"/>
                <a:gd name="T38" fmla="*/ 35 w 46"/>
                <a:gd name="T39" fmla="*/ 15 h 46"/>
                <a:gd name="T40" fmla="*/ 35 w 46"/>
                <a:gd name="T41" fmla="*/ 15 h 46"/>
                <a:gd name="T42" fmla="*/ 31 w 46"/>
                <a:gd name="T43" fmla="*/ 19 h 46"/>
                <a:gd name="T44" fmla="*/ 27 w 46"/>
                <a:gd name="T45" fmla="*/ 15 h 46"/>
                <a:gd name="T46" fmla="*/ 31 w 46"/>
                <a:gd name="T47" fmla="*/ 11 h 46"/>
                <a:gd name="T48" fmla="*/ 31 w 46"/>
                <a:gd name="T49" fmla="*/ 11 h 46"/>
                <a:gd name="T50" fmla="*/ 15 w 46"/>
                <a:gd name="T51" fmla="*/ 36 h 46"/>
                <a:gd name="T52" fmla="*/ 11 w 46"/>
                <a:gd name="T53" fmla="*/ 32 h 46"/>
                <a:gd name="T54" fmla="*/ 15 w 46"/>
                <a:gd name="T55" fmla="*/ 28 h 46"/>
                <a:gd name="T56" fmla="*/ 19 w 46"/>
                <a:gd name="T57" fmla="*/ 32 h 46"/>
                <a:gd name="T58" fmla="*/ 15 w 46"/>
                <a:gd name="T59" fmla="*/ 36 h 46"/>
                <a:gd name="T60" fmla="*/ 15 w 46"/>
                <a:gd name="T61" fmla="*/ 19 h 46"/>
                <a:gd name="T62" fmla="*/ 11 w 46"/>
                <a:gd name="T63" fmla="*/ 15 h 46"/>
                <a:gd name="T64" fmla="*/ 15 w 46"/>
                <a:gd name="T65" fmla="*/ 11 h 46"/>
                <a:gd name="T66" fmla="*/ 19 w 46"/>
                <a:gd name="T67" fmla="*/ 15 h 46"/>
                <a:gd name="T68" fmla="*/ 15 w 46"/>
                <a:gd name="T69" fmla="*/ 19 h 46"/>
                <a:gd name="T70" fmla="*/ 20 w 46"/>
                <a:gd name="T71" fmla="*/ 23 h 46"/>
                <a:gd name="T72" fmla="*/ 22 w 46"/>
                <a:gd name="T73" fmla="*/ 21 h 46"/>
                <a:gd name="T74" fmla="*/ 23 w 46"/>
                <a:gd name="T75" fmla="*/ 21 h 46"/>
                <a:gd name="T76" fmla="*/ 26 w 46"/>
                <a:gd name="T77" fmla="*/ 23 h 46"/>
                <a:gd name="T78" fmla="*/ 25 w 46"/>
                <a:gd name="T79" fmla="*/ 25 h 46"/>
                <a:gd name="T80" fmla="*/ 23 w 46"/>
                <a:gd name="T81" fmla="*/ 26 h 46"/>
                <a:gd name="T82" fmla="*/ 20 w 46"/>
                <a:gd name="T83" fmla="*/ 23 h 46"/>
                <a:gd name="T84" fmla="*/ 31 w 46"/>
                <a:gd name="T85" fmla="*/ 36 h 46"/>
                <a:gd name="T86" fmla="*/ 27 w 46"/>
                <a:gd name="T87" fmla="*/ 32 h 46"/>
                <a:gd name="T88" fmla="*/ 31 w 46"/>
                <a:gd name="T89" fmla="*/ 28 h 46"/>
                <a:gd name="T90" fmla="*/ 35 w 46"/>
                <a:gd name="T91" fmla="*/ 32 h 46"/>
                <a:gd name="T92" fmla="*/ 31 w 46"/>
                <a:gd name="T93" fmla="*/ 3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6" h="46">
                  <a:moveTo>
                    <a:pt x="45" y="15"/>
                  </a:moveTo>
                  <a:cubicBezTo>
                    <a:pt x="43" y="10"/>
                    <a:pt x="39" y="6"/>
                    <a:pt x="35" y="4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1" y="2"/>
                    <a:pt x="27" y="0"/>
                    <a:pt x="23" y="0"/>
                  </a:cubicBezTo>
                  <a:cubicBezTo>
                    <a:pt x="15" y="0"/>
                    <a:pt x="8" y="4"/>
                    <a:pt x="4" y="10"/>
                  </a:cubicBezTo>
                  <a:cubicBezTo>
                    <a:pt x="2" y="14"/>
                    <a:pt x="0" y="19"/>
                    <a:pt x="0" y="23"/>
                  </a:cubicBezTo>
                  <a:cubicBezTo>
                    <a:pt x="0" y="29"/>
                    <a:pt x="2" y="33"/>
                    <a:pt x="5" y="37"/>
                  </a:cubicBezTo>
                  <a:cubicBezTo>
                    <a:pt x="6" y="39"/>
                    <a:pt x="8" y="40"/>
                    <a:pt x="9" y="42"/>
                  </a:cubicBezTo>
                  <a:cubicBezTo>
                    <a:pt x="11" y="43"/>
                    <a:pt x="12" y="44"/>
                    <a:pt x="14" y="44"/>
                  </a:cubicBezTo>
                  <a:cubicBezTo>
                    <a:pt x="14" y="44"/>
                    <a:pt x="14" y="44"/>
                    <a:pt x="14" y="44"/>
                  </a:cubicBezTo>
                  <a:cubicBezTo>
                    <a:pt x="17" y="46"/>
                    <a:pt x="20" y="46"/>
                    <a:pt x="23" y="46"/>
                  </a:cubicBezTo>
                  <a:cubicBezTo>
                    <a:pt x="26" y="46"/>
                    <a:pt x="30" y="46"/>
                    <a:pt x="32" y="44"/>
                  </a:cubicBezTo>
                  <a:cubicBezTo>
                    <a:pt x="34" y="44"/>
                    <a:pt x="35" y="43"/>
                    <a:pt x="36" y="42"/>
                  </a:cubicBezTo>
                  <a:cubicBezTo>
                    <a:pt x="38" y="41"/>
                    <a:pt x="40" y="39"/>
                    <a:pt x="42" y="36"/>
                  </a:cubicBezTo>
                  <a:cubicBezTo>
                    <a:pt x="44" y="33"/>
                    <a:pt x="45" y="30"/>
                    <a:pt x="46" y="26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25"/>
                    <a:pt x="46" y="24"/>
                    <a:pt x="46" y="23"/>
                  </a:cubicBezTo>
                  <a:cubicBezTo>
                    <a:pt x="46" y="21"/>
                    <a:pt x="45" y="18"/>
                    <a:pt x="45" y="15"/>
                  </a:cubicBezTo>
                  <a:close/>
                  <a:moveTo>
                    <a:pt x="31" y="11"/>
                  </a:moveTo>
                  <a:cubicBezTo>
                    <a:pt x="34" y="11"/>
                    <a:pt x="35" y="13"/>
                    <a:pt x="35" y="15"/>
                  </a:cubicBezTo>
                  <a:cubicBezTo>
                    <a:pt x="35" y="15"/>
                    <a:pt x="35" y="15"/>
                    <a:pt x="35" y="15"/>
                  </a:cubicBezTo>
                  <a:cubicBezTo>
                    <a:pt x="35" y="17"/>
                    <a:pt x="33" y="19"/>
                    <a:pt x="31" y="19"/>
                  </a:cubicBezTo>
                  <a:cubicBezTo>
                    <a:pt x="29" y="19"/>
                    <a:pt x="27" y="17"/>
                    <a:pt x="27" y="15"/>
                  </a:cubicBezTo>
                  <a:cubicBezTo>
                    <a:pt x="27" y="13"/>
                    <a:pt x="29" y="11"/>
                    <a:pt x="31" y="11"/>
                  </a:cubicBezTo>
                  <a:cubicBezTo>
                    <a:pt x="31" y="11"/>
                    <a:pt x="31" y="11"/>
                    <a:pt x="31" y="11"/>
                  </a:cubicBezTo>
                  <a:close/>
                  <a:moveTo>
                    <a:pt x="15" y="36"/>
                  </a:moveTo>
                  <a:cubicBezTo>
                    <a:pt x="12" y="36"/>
                    <a:pt x="11" y="34"/>
                    <a:pt x="11" y="32"/>
                  </a:cubicBezTo>
                  <a:cubicBezTo>
                    <a:pt x="11" y="30"/>
                    <a:pt x="12" y="28"/>
                    <a:pt x="15" y="28"/>
                  </a:cubicBezTo>
                  <a:cubicBezTo>
                    <a:pt x="17" y="28"/>
                    <a:pt x="19" y="30"/>
                    <a:pt x="19" y="32"/>
                  </a:cubicBezTo>
                  <a:cubicBezTo>
                    <a:pt x="19" y="34"/>
                    <a:pt x="17" y="36"/>
                    <a:pt x="15" y="36"/>
                  </a:cubicBezTo>
                  <a:close/>
                  <a:moveTo>
                    <a:pt x="15" y="19"/>
                  </a:moveTo>
                  <a:cubicBezTo>
                    <a:pt x="12" y="19"/>
                    <a:pt x="11" y="17"/>
                    <a:pt x="11" y="15"/>
                  </a:cubicBezTo>
                  <a:cubicBezTo>
                    <a:pt x="11" y="13"/>
                    <a:pt x="12" y="11"/>
                    <a:pt x="15" y="11"/>
                  </a:cubicBezTo>
                  <a:cubicBezTo>
                    <a:pt x="17" y="11"/>
                    <a:pt x="19" y="13"/>
                    <a:pt x="19" y="15"/>
                  </a:cubicBezTo>
                  <a:cubicBezTo>
                    <a:pt x="19" y="17"/>
                    <a:pt x="17" y="19"/>
                    <a:pt x="15" y="19"/>
                  </a:cubicBezTo>
                  <a:close/>
                  <a:moveTo>
                    <a:pt x="20" y="23"/>
                  </a:moveTo>
                  <a:cubicBezTo>
                    <a:pt x="20" y="22"/>
                    <a:pt x="21" y="21"/>
                    <a:pt x="22" y="21"/>
                  </a:cubicBezTo>
                  <a:cubicBezTo>
                    <a:pt x="22" y="21"/>
                    <a:pt x="23" y="21"/>
                    <a:pt x="23" y="21"/>
                  </a:cubicBezTo>
                  <a:cubicBezTo>
                    <a:pt x="25" y="21"/>
                    <a:pt x="26" y="22"/>
                    <a:pt x="26" y="23"/>
                  </a:cubicBezTo>
                  <a:cubicBezTo>
                    <a:pt x="26" y="24"/>
                    <a:pt x="26" y="24"/>
                    <a:pt x="25" y="25"/>
                  </a:cubicBezTo>
                  <a:cubicBezTo>
                    <a:pt x="25" y="26"/>
                    <a:pt x="24" y="26"/>
                    <a:pt x="23" y="26"/>
                  </a:cubicBezTo>
                  <a:cubicBezTo>
                    <a:pt x="22" y="26"/>
                    <a:pt x="20" y="25"/>
                    <a:pt x="20" y="23"/>
                  </a:cubicBezTo>
                  <a:close/>
                  <a:moveTo>
                    <a:pt x="31" y="36"/>
                  </a:moveTo>
                  <a:cubicBezTo>
                    <a:pt x="29" y="36"/>
                    <a:pt x="27" y="34"/>
                    <a:pt x="27" y="32"/>
                  </a:cubicBezTo>
                  <a:cubicBezTo>
                    <a:pt x="27" y="30"/>
                    <a:pt x="29" y="28"/>
                    <a:pt x="31" y="28"/>
                  </a:cubicBezTo>
                  <a:cubicBezTo>
                    <a:pt x="34" y="28"/>
                    <a:pt x="35" y="30"/>
                    <a:pt x="35" y="32"/>
                  </a:cubicBezTo>
                  <a:cubicBezTo>
                    <a:pt x="35" y="34"/>
                    <a:pt x="34" y="36"/>
                    <a:pt x="31" y="3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4000" dirty="0">
                <a:solidFill>
                  <a:schemeClr val="bg1">
                    <a:lumMod val="50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</p:grpSp>
      <p:grpSp>
        <p:nvGrpSpPr>
          <p:cNvPr id="37" name="Group 32">
            <a:extLst>
              <a:ext uri="{FF2B5EF4-FFF2-40B4-BE49-F238E27FC236}">
                <a16:creationId xmlns:a16="http://schemas.microsoft.com/office/drawing/2014/main" xmlns="" id="{5FAA7B40-4D2C-C541-9145-3CA22F540783}"/>
              </a:ext>
            </a:extLst>
          </p:cNvPr>
          <p:cNvGrpSpPr/>
          <p:nvPr/>
        </p:nvGrpSpPr>
        <p:grpSpPr bwMode="auto">
          <a:xfrm>
            <a:off x="7788576" y="2214971"/>
            <a:ext cx="192225" cy="155658"/>
            <a:chOff x="0" y="0"/>
            <a:chExt cx="116" cy="94"/>
          </a:xfrm>
        </p:grpSpPr>
        <p:sp>
          <p:nvSpPr>
            <p:cNvPr id="38" name="Freeform 33">
              <a:extLst>
                <a:ext uri="{FF2B5EF4-FFF2-40B4-BE49-F238E27FC236}">
                  <a16:creationId xmlns:a16="http://schemas.microsoft.com/office/drawing/2014/main" xmlns="" id="{B9930A58-E37A-7446-8699-EDADD47EA1AB}"/>
                </a:ext>
              </a:extLst>
            </p:cNvPr>
            <p:cNvSpPr/>
            <p:nvPr/>
          </p:nvSpPr>
          <p:spPr bwMode="auto">
            <a:xfrm>
              <a:off x="0" y="0"/>
              <a:ext cx="116" cy="47"/>
            </a:xfrm>
            <a:custGeom>
              <a:avLst/>
              <a:gdLst>
                <a:gd name="T0" fmla="*/ 47 w 49"/>
                <a:gd name="T1" fmla="*/ 0 h 20"/>
                <a:gd name="T2" fmla="*/ 49 w 49"/>
                <a:gd name="T3" fmla="*/ 1 h 20"/>
                <a:gd name="T4" fmla="*/ 49 w 49"/>
                <a:gd name="T5" fmla="*/ 1 h 20"/>
                <a:gd name="T6" fmla="*/ 48 w 49"/>
                <a:gd name="T7" fmla="*/ 3 h 20"/>
                <a:gd name="T8" fmla="*/ 25 w 49"/>
                <a:gd name="T9" fmla="*/ 20 h 20"/>
                <a:gd name="T10" fmla="*/ 23 w 49"/>
                <a:gd name="T11" fmla="*/ 20 h 20"/>
                <a:gd name="T12" fmla="*/ 1 w 49"/>
                <a:gd name="T13" fmla="*/ 3 h 20"/>
                <a:gd name="T14" fmla="*/ 0 w 49"/>
                <a:gd name="T15" fmla="*/ 1 h 20"/>
                <a:gd name="T16" fmla="*/ 0 w 49"/>
                <a:gd name="T17" fmla="*/ 1 h 20"/>
                <a:gd name="T18" fmla="*/ 1 w 49"/>
                <a:gd name="T19" fmla="*/ 0 h 20"/>
                <a:gd name="T20" fmla="*/ 47 w 49"/>
                <a:gd name="T21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" h="20">
                  <a:moveTo>
                    <a:pt x="47" y="0"/>
                  </a:moveTo>
                  <a:cubicBezTo>
                    <a:pt x="48" y="0"/>
                    <a:pt x="49" y="0"/>
                    <a:pt x="49" y="1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2"/>
                    <a:pt x="48" y="3"/>
                    <a:pt x="48" y="3"/>
                  </a:cubicBezTo>
                  <a:cubicBezTo>
                    <a:pt x="25" y="20"/>
                    <a:pt x="25" y="20"/>
                    <a:pt x="25" y="20"/>
                  </a:cubicBezTo>
                  <a:cubicBezTo>
                    <a:pt x="25" y="20"/>
                    <a:pt x="24" y="20"/>
                    <a:pt x="23" y="20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lnTo>
                    <a:pt x="4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4000" dirty="0">
                <a:solidFill>
                  <a:schemeClr val="bg1">
                    <a:lumMod val="50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39" name="Freeform 34">
              <a:extLst>
                <a:ext uri="{FF2B5EF4-FFF2-40B4-BE49-F238E27FC236}">
                  <a16:creationId xmlns:a16="http://schemas.microsoft.com/office/drawing/2014/main" xmlns="" id="{7643B168-D36C-A54B-BE71-28B9BEBA3293}"/>
                </a:ext>
              </a:extLst>
            </p:cNvPr>
            <p:cNvSpPr/>
            <p:nvPr/>
          </p:nvSpPr>
          <p:spPr bwMode="auto">
            <a:xfrm>
              <a:off x="0" y="19"/>
              <a:ext cx="116" cy="75"/>
            </a:xfrm>
            <a:custGeom>
              <a:avLst/>
              <a:gdLst>
                <a:gd name="T0" fmla="*/ 23 w 49"/>
                <a:gd name="T1" fmla="*/ 17 h 32"/>
                <a:gd name="T2" fmla="*/ 25 w 49"/>
                <a:gd name="T3" fmla="*/ 17 h 32"/>
                <a:gd name="T4" fmla="*/ 48 w 49"/>
                <a:gd name="T5" fmla="*/ 0 h 32"/>
                <a:gd name="T6" fmla="*/ 49 w 49"/>
                <a:gd name="T7" fmla="*/ 1 h 32"/>
                <a:gd name="T8" fmla="*/ 49 w 49"/>
                <a:gd name="T9" fmla="*/ 30 h 32"/>
                <a:gd name="T10" fmla="*/ 47 w 49"/>
                <a:gd name="T11" fmla="*/ 32 h 32"/>
                <a:gd name="T12" fmla="*/ 1 w 49"/>
                <a:gd name="T13" fmla="*/ 32 h 32"/>
                <a:gd name="T14" fmla="*/ 0 w 49"/>
                <a:gd name="T15" fmla="*/ 30 h 32"/>
                <a:gd name="T16" fmla="*/ 0 w 49"/>
                <a:gd name="T17" fmla="*/ 1 h 32"/>
                <a:gd name="T18" fmla="*/ 1 w 49"/>
                <a:gd name="T19" fmla="*/ 0 h 32"/>
                <a:gd name="T20" fmla="*/ 23 w 49"/>
                <a:gd name="T21" fmla="*/ 1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" h="32">
                  <a:moveTo>
                    <a:pt x="23" y="17"/>
                  </a:moveTo>
                  <a:cubicBezTo>
                    <a:pt x="24" y="17"/>
                    <a:pt x="25" y="17"/>
                    <a:pt x="25" y="17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8" y="0"/>
                    <a:pt x="49" y="0"/>
                    <a:pt x="49" y="1"/>
                  </a:cubicBezTo>
                  <a:cubicBezTo>
                    <a:pt x="49" y="30"/>
                    <a:pt x="49" y="30"/>
                    <a:pt x="49" y="30"/>
                  </a:cubicBezTo>
                  <a:cubicBezTo>
                    <a:pt x="49" y="31"/>
                    <a:pt x="48" y="32"/>
                    <a:pt x="47" y="32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0" y="32"/>
                    <a:pt x="0" y="31"/>
                    <a:pt x="0" y="3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lnTo>
                    <a:pt x="23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4000" dirty="0">
                <a:solidFill>
                  <a:schemeClr val="bg1">
                    <a:lumMod val="50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</p:grp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xmlns="" id="{62D2CCA1-14E3-B649-AF51-E6456B5D5E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2909355"/>
              </p:ext>
            </p:extLst>
          </p:nvPr>
        </p:nvGraphicFramePr>
        <p:xfrm>
          <a:off x="1473200" y="1119809"/>
          <a:ext cx="92456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427616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4" name="矩形 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73600" y="386495"/>
              <a:ext cx="11402536" cy="6311643"/>
            </a:xfrm>
            <a:prstGeom prst="rect">
              <a:avLst/>
            </a:prstGeom>
          </p:spPr>
        </p:pic>
      </p:grp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980" y="3317247"/>
            <a:ext cx="4906438" cy="3540753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3"/>
          <a:stretch/>
        </p:blipFill>
        <p:spPr>
          <a:xfrm>
            <a:off x="9185793" y="10878"/>
            <a:ext cx="3026997" cy="2142981"/>
          </a:xfrm>
          <a:prstGeom prst="rect">
            <a:avLst/>
          </a:prstGeom>
        </p:spPr>
      </p:pic>
      <p:pic>
        <p:nvPicPr>
          <p:cNvPr id="50" name="图片 49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907178" y="1"/>
            <a:ext cx="1338835" cy="748937"/>
          </a:xfrm>
          <a:custGeom>
            <a:avLst/>
            <a:gdLst>
              <a:gd name="connsiteX0" fmla="*/ 0 w 1338835"/>
              <a:gd name="connsiteY0" fmla="*/ 0 h 748937"/>
              <a:gd name="connsiteX1" fmla="*/ 1338835 w 1338835"/>
              <a:gd name="connsiteY1" fmla="*/ 0 h 748937"/>
              <a:gd name="connsiteX2" fmla="*/ 1338835 w 1338835"/>
              <a:gd name="connsiteY2" fmla="*/ 748937 h 748937"/>
              <a:gd name="connsiteX3" fmla="*/ 0 w 1338835"/>
              <a:gd name="connsiteY3" fmla="*/ 748937 h 748937"/>
              <a:gd name="connsiteX4" fmla="*/ 0 w 1338835"/>
              <a:gd name="connsiteY4" fmla="*/ 0 h 748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748937">
                <a:moveTo>
                  <a:pt x="0" y="0"/>
                </a:moveTo>
                <a:lnTo>
                  <a:pt x="1338835" y="0"/>
                </a:lnTo>
                <a:lnTo>
                  <a:pt x="1338835" y="748937"/>
                </a:lnTo>
                <a:lnTo>
                  <a:pt x="0" y="748937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9" name="图片 48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629990" y="-13142"/>
            <a:ext cx="1338835" cy="836023"/>
          </a:xfrm>
          <a:custGeom>
            <a:avLst/>
            <a:gdLst>
              <a:gd name="connsiteX0" fmla="*/ 0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36023">
                <a:moveTo>
                  <a:pt x="0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8" name="图片 47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800827" y="2719507"/>
            <a:ext cx="1338835" cy="836023"/>
          </a:xfrm>
          <a:custGeom>
            <a:avLst/>
            <a:gdLst>
              <a:gd name="connsiteX0" fmla="*/ 0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36023">
                <a:moveTo>
                  <a:pt x="0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7" name="图片 46"/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687094" y="5865717"/>
            <a:ext cx="1338835" cy="836023"/>
          </a:xfrm>
          <a:custGeom>
            <a:avLst/>
            <a:gdLst>
              <a:gd name="connsiteX0" fmla="*/ 0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36023">
                <a:moveTo>
                  <a:pt x="0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6" name="图片 45"/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080738" y="5431577"/>
            <a:ext cx="1096815" cy="810400"/>
          </a:xfrm>
          <a:custGeom>
            <a:avLst/>
            <a:gdLst>
              <a:gd name="connsiteX0" fmla="*/ 0 w 1096815"/>
              <a:gd name="connsiteY0" fmla="*/ 0 h 810400"/>
              <a:gd name="connsiteX1" fmla="*/ 1096815 w 1096815"/>
              <a:gd name="connsiteY1" fmla="*/ 0 h 810400"/>
              <a:gd name="connsiteX2" fmla="*/ 1096815 w 1096815"/>
              <a:gd name="connsiteY2" fmla="*/ 810400 h 810400"/>
              <a:gd name="connsiteX3" fmla="*/ 0 w 1096815"/>
              <a:gd name="connsiteY3" fmla="*/ 810400 h 810400"/>
              <a:gd name="connsiteX4" fmla="*/ 0 w 1096815"/>
              <a:gd name="connsiteY4" fmla="*/ 0 h 81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6815" h="810400">
                <a:moveTo>
                  <a:pt x="0" y="0"/>
                </a:moveTo>
                <a:lnTo>
                  <a:pt x="1096815" y="0"/>
                </a:lnTo>
                <a:lnTo>
                  <a:pt x="1096815" y="810400"/>
                </a:lnTo>
                <a:lnTo>
                  <a:pt x="0" y="81040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5" name="图片 44"/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1907178" y="-87086"/>
            <a:ext cx="1338835" cy="87086"/>
          </a:xfrm>
          <a:custGeom>
            <a:avLst/>
            <a:gdLst>
              <a:gd name="connsiteX0" fmla="*/ 0 w 1338835"/>
              <a:gd name="connsiteY0" fmla="*/ 0 h 87086"/>
              <a:gd name="connsiteX1" fmla="*/ 1338835 w 1338835"/>
              <a:gd name="connsiteY1" fmla="*/ 0 h 87086"/>
              <a:gd name="connsiteX2" fmla="*/ 1338835 w 1338835"/>
              <a:gd name="connsiteY2" fmla="*/ 87086 h 87086"/>
              <a:gd name="connsiteX3" fmla="*/ 0 w 1338835"/>
              <a:gd name="connsiteY3" fmla="*/ 87086 h 87086"/>
              <a:gd name="connsiteX4" fmla="*/ 0 w 1338835"/>
              <a:gd name="connsiteY4" fmla="*/ 0 h 87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835" h="87086">
                <a:moveTo>
                  <a:pt x="0" y="0"/>
                </a:moveTo>
                <a:lnTo>
                  <a:pt x="1338835" y="0"/>
                </a:lnTo>
                <a:lnTo>
                  <a:pt x="1338835" y="87086"/>
                </a:lnTo>
                <a:lnTo>
                  <a:pt x="0" y="87086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43" name="图片 42"/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2065" b="-3159"/>
          <a:stretch>
            <a:fillRect/>
          </a:stretch>
        </p:blipFill>
        <p:spPr>
          <a:xfrm>
            <a:off x="11226356" y="5285601"/>
            <a:ext cx="1338835" cy="836023"/>
          </a:xfrm>
          <a:custGeom>
            <a:avLst/>
            <a:gdLst>
              <a:gd name="connsiteX0" fmla="*/ 1096815 w 1338835"/>
              <a:gd name="connsiteY0" fmla="*/ 0 h 836023"/>
              <a:gd name="connsiteX1" fmla="*/ 1338835 w 1338835"/>
              <a:gd name="connsiteY1" fmla="*/ 0 h 836023"/>
              <a:gd name="connsiteX2" fmla="*/ 1338835 w 1338835"/>
              <a:gd name="connsiteY2" fmla="*/ 836023 h 836023"/>
              <a:gd name="connsiteX3" fmla="*/ 0 w 1338835"/>
              <a:gd name="connsiteY3" fmla="*/ 836023 h 836023"/>
              <a:gd name="connsiteX4" fmla="*/ 0 w 1338835"/>
              <a:gd name="connsiteY4" fmla="*/ 810400 h 836023"/>
              <a:gd name="connsiteX5" fmla="*/ 1096815 w 1338835"/>
              <a:gd name="connsiteY5" fmla="*/ 810400 h 836023"/>
              <a:gd name="connsiteX6" fmla="*/ 1096815 w 1338835"/>
              <a:gd name="connsiteY6" fmla="*/ 0 h 836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38835" h="836023">
                <a:moveTo>
                  <a:pt x="1096815" y="0"/>
                </a:moveTo>
                <a:lnTo>
                  <a:pt x="1338835" y="0"/>
                </a:lnTo>
                <a:lnTo>
                  <a:pt x="1338835" y="836023"/>
                </a:lnTo>
                <a:lnTo>
                  <a:pt x="0" y="836023"/>
                </a:lnTo>
                <a:lnTo>
                  <a:pt x="0" y="810400"/>
                </a:lnTo>
                <a:lnTo>
                  <a:pt x="1096815" y="810400"/>
                </a:lnTo>
                <a:lnTo>
                  <a:pt x="1096815" y="0"/>
                </a:lnTo>
                <a:close/>
              </a:path>
            </a:pathLst>
          </a:custGeom>
        </p:spPr>
      </p:pic>
      <p:sp>
        <p:nvSpPr>
          <p:cNvPr id="58" name="PA_文本框 12">
            <a:extLst>
              <a:ext uri="{FF2B5EF4-FFF2-40B4-BE49-F238E27FC236}">
                <a16:creationId xmlns:a16="http://schemas.microsoft.com/office/drawing/2014/main" xmlns="" id="{C1AAB179-D162-4628-A40A-161C5B6E0949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134858" y="2550429"/>
            <a:ext cx="1879154" cy="1446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lvl="0" algn="ctr">
              <a:defRPr/>
            </a:pPr>
            <a:r>
              <a:rPr lang="en-US" altLang="zh-CN" sz="8800" dirty="0">
                <a:solidFill>
                  <a:schemeClr val="bg2">
                    <a:alpha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II</a:t>
            </a:r>
            <a:endParaRPr kumimoji="0" lang="zh-CN" altLang="zh-CN" sz="88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alpha val="50000"/>
                </a:schemeClr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9" name="文本框 58">
            <a:extLst>
              <a:ext uri="{FF2B5EF4-FFF2-40B4-BE49-F238E27FC236}">
                <a16:creationId xmlns:a16="http://schemas.microsoft.com/office/drawing/2014/main" xmlns="" id="{60740FD7-593C-4BBC-8D18-FC19F1D7531C}"/>
              </a:ext>
            </a:extLst>
          </p:cNvPr>
          <p:cNvSpPr txBox="1"/>
          <p:nvPr/>
        </p:nvSpPr>
        <p:spPr>
          <a:xfrm>
            <a:off x="3238410" y="2726067"/>
            <a:ext cx="7842328" cy="110799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600" b="1" dirty="0">
                <a:solidFill>
                  <a:srgbClr val="3D8672"/>
                </a:solidFill>
                <a:latin typeface="Calibri" panose="020F0502020204030204" pitchFamily="34" charset="0"/>
                <a:cs typeface="Calibri" panose="020F0502020204030204" pitchFamily="34" charset="0"/>
                <a:sym typeface="+mn-lt"/>
              </a:rPr>
              <a:t>THỰC HÀNH</a:t>
            </a:r>
            <a:endParaRPr lang="zh-CN" altLang="en-US" sz="6600" b="1" dirty="0">
              <a:solidFill>
                <a:srgbClr val="3D8672"/>
              </a:solidFill>
              <a:latin typeface="Calibri" panose="020F0502020204030204" pitchFamily="34" charset="0"/>
              <a:cs typeface="Calibri" panose="020F0502020204030204" pitchFamily="34" charset="0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7733523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组合 35">
            <a:extLst>
              <a:ext uri="{FF2B5EF4-FFF2-40B4-BE49-F238E27FC236}">
                <a16:creationId xmlns:a16="http://schemas.microsoft.com/office/drawing/2014/main" xmlns="" id="{81A3A4C7-1D3D-1643-9758-28A4B72516D9}"/>
              </a:ext>
            </a:extLst>
          </p:cNvPr>
          <p:cNvGrpSpPr/>
          <p:nvPr/>
        </p:nvGrpSpPr>
        <p:grpSpPr>
          <a:xfrm>
            <a:off x="2755900" y="338375"/>
            <a:ext cx="6680200" cy="758950"/>
            <a:chOff x="2755900" y="379049"/>
            <a:chExt cx="6680200" cy="758950"/>
          </a:xfrm>
        </p:grpSpPr>
        <p:sp>
          <p:nvSpPr>
            <p:cNvPr id="29" name="矩形 39">
              <a:extLst>
                <a:ext uri="{FF2B5EF4-FFF2-40B4-BE49-F238E27FC236}">
                  <a16:creationId xmlns:a16="http://schemas.microsoft.com/office/drawing/2014/main" xmlns="" id="{F6C2DF8B-70C5-0E41-897F-AA74584ADB50}"/>
                </a:ext>
              </a:extLst>
            </p:cNvPr>
            <p:cNvSpPr/>
            <p:nvPr/>
          </p:nvSpPr>
          <p:spPr>
            <a:xfrm>
              <a:off x="2755900" y="379049"/>
              <a:ext cx="6680200" cy="75895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30" name="矩形 40">
              <a:extLst>
                <a:ext uri="{FF2B5EF4-FFF2-40B4-BE49-F238E27FC236}">
                  <a16:creationId xmlns:a16="http://schemas.microsoft.com/office/drawing/2014/main" xmlns="" id="{43F6A375-097F-4147-8885-6C4B19963CEB}"/>
                </a:ext>
              </a:extLst>
            </p:cNvPr>
            <p:cNvSpPr/>
            <p:nvPr/>
          </p:nvSpPr>
          <p:spPr>
            <a:xfrm>
              <a:off x="3451429" y="401533"/>
              <a:ext cx="5289142" cy="712824"/>
            </a:xfrm>
            <a:prstGeom prst="rect">
              <a:avLst/>
            </a:prstGeom>
            <a:noFill/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3600" b="1" dirty="0">
                  <a:solidFill>
                    <a:schemeClr val="bg1"/>
                  </a:solidFill>
                  <a:latin typeface="Calibri" panose="020F0502020204030204" pitchFamily="34" charset="0"/>
                  <a:ea typeface="NOTEWORTHY LIGHT" panose="02000400000000000000" pitchFamily="2" charset="77"/>
                  <a:cs typeface="Calibri" panose="020F0502020204030204" pitchFamily="34" charset="0"/>
                </a:rPr>
                <a:t>1. </a:t>
              </a:r>
              <a:r>
                <a:rPr lang="en-US" altLang="zh-CN" sz="3600" b="1" dirty="0" err="1">
                  <a:solidFill>
                    <a:schemeClr val="bg1"/>
                  </a:solidFill>
                  <a:latin typeface="Calibri" panose="020F0502020204030204" pitchFamily="34" charset="0"/>
                  <a:ea typeface="NOTEWORTHY LIGHT" panose="02000400000000000000" pitchFamily="2" charset="77"/>
                  <a:cs typeface="Calibri" panose="020F0502020204030204" pitchFamily="34" charset="0"/>
                </a:rPr>
                <a:t>Chuẩn</a:t>
              </a:r>
              <a:r>
                <a:rPr lang="en-US" altLang="zh-CN" sz="3600" b="1" dirty="0">
                  <a:solidFill>
                    <a:schemeClr val="bg1"/>
                  </a:solidFill>
                  <a:latin typeface="Calibri" panose="020F0502020204030204" pitchFamily="34" charset="0"/>
                  <a:ea typeface="NOTEWORTHY LIGHT" panose="02000400000000000000" pitchFamily="2" charset="77"/>
                  <a:cs typeface="Calibri" panose="020F0502020204030204" pitchFamily="34" charset="0"/>
                </a:rPr>
                <a:t> </a:t>
              </a:r>
              <a:r>
                <a:rPr lang="en-US" altLang="zh-CN" sz="3600" b="1" dirty="0" err="1">
                  <a:solidFill>
                    <a:schemeClr val="bg1"/>
                  </a:solidFill>
                  <a:latin typeface="Calibri" panose="020F0502020204030204" pitchFamily="34" charset="0"/>
                  <a:ea typeface="NOTEWORTHY LIGHT" panose="02000400000000000000" pitchFamily="2" charset="77"/>
                  <a:cs typeface="Calibri" panose="020F0502020204030204" pitchFamily="34" charset="0"/>
                </a:rPr>
                <a:t>bị</a:t>
              </a:r>
              <a:r>
                <a:rPr lang="en-US" altLang="zh-CN" sz="3600" b="1" dirty="0">
                  <a:solidFill>
                    <a:schemeClr val="bg1"/>
                  </a:solidFill>
                  <a:latin typeface="Calibri" panose="020F0502020204030204" pitchFamily="34" charset="0"/>
                  <a:ea typeface="NOTEWORTHY LIGHT" panose="02000400000000000000" pitchFamily="2" charset="77"/>
                  <a:cs typeface="Calibri" panose="020F0502020204030204" pitchFamily="34" charset="0"/>
                </a:rPr>
                <a:t> </a:t>
              </a:r>
              <a:r>
                <a:rPr lang="en-US" altLang="zh-CN" sz="3600" b="1" dirty="0" err="1">
                  <a:solidFill>
                    <a:schemeClr val="bg1"/>
                  </a:solidFill>
                  <a:latin typeface="Calibri" panose="020F0502020204030204" pitchFamily="34" charset="0"/>
                  <a:ea typeface="NOTEWORTHY LIGHT" panose="02000400000000000000" pitchFamily="2" charset="77"/>
                  <a:cs typeface="Calibri" panose="020F0502020204030204" pitchFamily="34" charset="0"/>
                </a:rPr>
                <a:t>nói</a:t>
              </a:r>
              <a:endParaRPr lang="zh-CN" altLang="en-US" sz="3600" b="1" dirty="0">
                <a:solidFill>
                  <a:schemeClr val="bg1"/>
                </a:solidFill>
                <a:latin typeface="Calibri" panose="020F0502020204030204" pitchFamily="34" charset="0"/>
                <a:ea typeface="NOTEWORTHY LIGHT" panose="02000400000000000000" pitchFamily="2" charset="77"/>
                <a:cs typeface="Calibri" panose="020F0502020204030204" pitchFamily="34" charset="0"/>
              </a:endParaRPr>
            </a:p>
          </p:txBody>
        </p:sp>
      </p:grpSp>
      <p:grpSp>
        <p:nvGrpSpPr>
          <p:cNvPr id="31" name="Group 25">
            <a:extLst>
              <a:ext uri="{FF2B5EF4-FFF2-40B4-BE49-F238E27FC236}">
                <a16:creationId xmlns:a16="http://schemas.microsoft.com/office/drawing/2014/main" xmlns="" id="{68A752A8-3089-FB4A-9280-E4ADD147F52F}"/>
              </a:ext>
            </a:extLst>
          </p:cNvPr>
          <p:cNvGrpSpPr/>
          <p:nvPr/>
        </p:nvGrpSpPr>
        <p:grpSpPr bwMode="auto">
          <a:xfrm>
            <a:off x="7811462" y="5296096"/>
            <a:ext cx="141880" cy="210597"/>
            <a:chOff x="0" y="0"/>
            <a:chExt cx="85" cy="127"/>
          </a:xfrm>
        </p:grpSpPr>
        <p:sp>
          <p:nvSpPr>
            <p:cNvPr id="32" name="Freeform 26">
              <a:extLst>
                <a:ext uri="{FF2B5EF4-FFF2-40B4-BE49-F238E27FC236}">
                  <a16:creationId xmlns:a16="http://schemas.microsoft.com/office/drawing/2014/main" xmlns="" id="{B0CA2DB8-4794-2048-82C5-3699A9209D8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0" y="47"/>
              <a:ext cx="85" cy="80"/>
            </a:xfrm>
            <a:custGeom>
              <a:avLst/>
              <a:gdLst>
                <a:gd name="T0" fmla="*/ 34 w 36"/>
                <a:gd name="T1" fmla="*/ 0 h 34"/>
                <a:gd name="T2" fmla="*/ 2 w 36"/>
                <a:gd name="T3" fmla="*/ 0 h 34"/>
                <a:gd name="T4" fmla="*/ 1 w 36"/>
                <a:gd name="T5" fmla="*/ 0 h 34"/>
                <a:gd name="T6" fmla="*/ 0 w 36"/>
                <a:gd name="T7" fmla="*/ 1 h 34"/>
                <a:gd name="T8" fmla="*/ 0 w 36"/>
                <a:gd name="T9" fmla="*/ 6 h 34"/>
                <a:gd name="T10" fmla="*/ 0 w 36"/>
                <a:gd name="T11" fmla="*/ 32 h 34"/>
                <a:gd name="T12" fmla="*/ 2 w 36"/>
                <a:gd name="T13" fmla="*/ 34 h 34"/>
                <a:gd name="T14" fmla="*/ 34 w 36"/>
                <a:gd name="T15" fmla="*/ 34 h 34"/>
                <a:gd name="T16" fmla="*/ 36 w 36"/>
                <a:gd name="T17" fmla="*/ 32 h 34"/>
                <a:gd name="T18" fmla="*/ 36 w 36"/>
                <a:gd name="T19" fmla="*/ 1 h 34"/>
                <a:gd name="T20" fmla="*/ 34 w 36"/>
                <a:gd name="T21" fmla="*/ 0 h 34"/>
                <a:gd name="T22" fmla="*/ 8 w 36"/>
                <a:gd name="T23" fmla="*/ 7 h 34"/>
                <a:gd name="T24" fmla="*/ 11 w 36"/>
                <a:gd name="T25" fmla="*/ 7 h 34"/>
                <a:gd name="T26" fmla="*/ 11 w 36"/>
                <a:gd name="T27" fmla="*/ 26 h 34"/>
                <a:gd name="T28" fmla="*/ 8 w 36"/>
                <a:gd name="T29" fmla="*/ 26 h 34"/>
                <a:gd name="T30" fmla="*/ 8 w 36"/>
                <a:gd name="T31" fmla="*/ 7 h 34"/>
                <a:gd name="T32" fmla="*/ 16 w 36"/>
                <a:gd name="T33" fmla="*/ 7 h 34"/>
                <a:gd name="T34" fmla="*/ 20 w 36"/>
                <a:gd name="T35" fmla="*/ 7 h 34"/>
                <a:gd name="T36" fmla="*/ 20 w 36"/>
                <a:gd name="T37" fmla="*/ 26 h 34"/>
                <a:gd name="T38" fmla="*/ 16 w 36"/>
                <a:gd name="T39" fmla="*/ 26 h 34"/>
                <a:gd name="T40" fmla="*/ 16 w 36"/>
                <a:gd name="T41" fmla="*/ 7 h 34"/>
                <a:gd name="T42" fmla="*/ 28 w 36"/>
                <a:gd name="T43" fmla="*/ 26 h 34"/>
                <a:gd name="T44" fmla="*/ 25 w 36"/>
                <a:gd name="T45" fmla="*/ 26 h 34"/>
                <a:gd name="T46" fmla="*/ 25 w 36"/>
                <a:gd name="T47" fmla="*/ 7 h 34"/>
                <a:gd name="T48" fmla="*/ 28 w 36"/>
                <a:gd name="T49" fmla="*/ 7 h 34"/>
                <a:gd name="T50" fmla="*/ 28 w 36"/>
                <a:gd name="T51" fmla="*/ 26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6" h="34">
                  <a:moveTo>
                    <a:pt x="3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3"/>
                    <a:pt x="1" y="34"/>
                    <a:pt x="2" y="34"/>
                  </a:cubicBezTo>
                  <a:cubicBezTo>
                    <a:pt x="34" y="34"/>
                    <a:pt x="34" y="34"/>
                    <a:pt x="34" y="34"/>
                  </a:cubicBezTo>
                  <a:cubicBezTo>
                    <a:pt x="35" y="34"/>
                    <a:pt x="36" y="33"/>
                    <a:pt x="36" y="32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6" y="0"/>
                    <a:pt x="35" y="0"/>
                    <a:pt x="34" y="0"/>
                  </a:cubicBezTo>
                  <a:close/>
                  <a:moveTo>
                    <a:pt x="8" y="7"/>
                  </a:moveTo>
                  <a:cubicBezTo>
                    <a:pt x="11" y="7"/>
                    <a:pt x="11" y="7"/>
                    <a:pt x="11" y="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8" y="26"/>
                    <a:pt x="8" y="26"/>
                    <a:pt x="8" y="26"/>
                  </a:cubicBezTo>
                  <a:lnTo>
                    <a:pt x="8" y="7"/>
                  </a:lnTo>
                  <a:close/>
                  <a:moveTo>
                    <a:pt x="16" y="7"/>
                  </a:moveTo>
                  <a:cubicBezTo>
                    <a:pt x="20" y="7"/>
                    <a:pt x="20" y="7"/>
                    <a:pt x="20" y="7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6" y="26"/>
                    <a:pt x="16" y="26"/>
                    <a:pt x="16" y="26"/>
                  </a:cubicBezTo>
                  <a:lnTo>
                    <a:pt x="16" y="7"/>
                  </a:lnTo>
                  <a:close/>
                  <a:moveTo>
                    <a:pt x="28" y="26"/>
                  </a:moveTo>
                  <a:cubicBezTo>
                    <a:pt x="25" y="26"/>
                    <a:pt x="25" y="26"/>
                    <a:pt x="25" y="26"/>
                  </a:cubicBezTo>
                  <a:cubicBezTo>
                    <a:pt x="25" y="7"/>
                    <a:pt x="25" y="7"/>
                    <a:pt x="25" y="7"/>
                  </a:cubicBezTo>
                  <a:cubicBezTo>
                    <a:pt x="28" y="7"/>
                    <a:pt x="28" y="7"/>
                    <a:pt x="28" y="7"/>
                  </a:cubicBezTo>
                  <a:lnTo>
                    <a:pt x="28" y="2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4000" dirty="0">
                <a:solidFill>
                  <a:schemeClr val="bg1">
                    <a:lumMod val="50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33" name="Freeform 27">
              <a:extLst>
                <a:ext uri="{FF2B5EF4-FFF2-40B4-BE49-F238E27FC236}">
                  <a16:creationId xmlns:a16="http://schemas.microsoft.com/office/drawing/2014/main" xmlns="" id="{02C21DDF-9D81-9443-B98E-07593F533C8B}"/>
                </a:ext>
              </a:extLst>
            </p:cNvPr>
            <p:cNvSpPr/>
            <p:nvPr/>
          </p:nvSpPr>
          <p:spPr bwMode="auto">
            <a:xfrm>
              <a:off x="0" y="0"/>
              <a:ext cx="85" cy="33"/>
            </a:xfrm>
            <a:custGeom>
              <a:avLst/>
              <a:gdLst>
                <a:gd name="T0" fmla="*/ 34 w 36"/>
                <a:gd name="T1" fmla="*/ 14 h 14"/>
                <a:gd name="T2" fmla="*/ 36 w 36"/>
                <a:gd name="T3" fmla="*/ 12 h 14"/>
                <a:gd name="T4" fmla="*/ 36 w 36"/>
                <a:gd name="T5" fmla="*/ 7 h 14"/>
                <a:gd name="T6" fmla="*/ 34 w 36"/>
                <a:gd name="T7" fmla="*/ 5 h 14"/>
                <a:gd name="T8" fmla="*/ 26 w 36"/>
                <a:gd name="T9" fmla="*/ 5 h 14"/>
                <a:gd name="T10" fmla="*/ 25 w 36"/>
                <a:gd name="T11" fmla="*/ 4 h 14"/>
                <a:gd name="T12" fmla="*/ 25 w 36"/>
                <a:gd name="T13" fmla="*/ 1 h 14"/>
                <a:gd name="T14" fmla="*/ 23 w 36"/>
                <a:gd name="T15" fmla="*/ 0 h 14"/>
                <a:gd name="T16" fmla="*/ 13 w 36"/>
                <a:gd name="T17" fmla="*/ 0 h 14"/>
                <a:gd name="T18" fmla="*/ 12 w 36"/>
                <a:gd name="T19" fmla="*/ 1 h 14"/>
                <a:gd name="T20" fmla="*/ 12 w 36"/>
                <a:gd name="T21" fmla="*/ 4 h 14"/>
                <a:gd name="T22" fmla="*/ 10 w 36"/>
                <a:gd name="T23" fmla="*/ 5 h 14"/>
                <a:gd name="T24" fmla="*/ 2 w 36"/>
                <a:gd name="T25" fmla="*/ 5 h 14"/>
                <a:gd name="T26" fmla="*/ 0 w 36"/>
                <a:gd name="T27" fmla="*/ 7 h 14"/>
                <a:gd name="T28" fmla="*/ 0 w 36"/>
                <a:gd name="T29" fmla="*/ 12 h 14"/>
                <a:gd name="T30" fmla="*/ 2 w 36"/>
                <a:gd name="T31" fmla="*/ 14 h 14"/>
                <a:gd name="T32" fmla="*/ 34 w 36"/>
                <a:gd name="T3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6" h="14">
                  <a:moveTo>
                    <a:pt x="34" y="14"/>
                  </a:moveTo>
                  <a:cubicBezTo>
                    <a:pt x="35" y="14"/>
                    <a:pt x="36" y="13"/>
                    <a:pt x="36" y="12"/>
                  </a:cubicBezTo>
                  <a:cubicBezTo>
                    <a:pt x="36" y="7"/>
                    <a:pt x="36" y="7"/>
                    <a:pt x="36" y="7"/>
                  </a:cubicBezTo>
                  <a:cubicBezTo>
                    <a:pt x="36" y="6"/>
                    <a:pt x="35" y="5"/>
                    <a:pt x="34" y="5"/>
                  </a:cubicBezTo>
                  <a:cubicBezTo>
                    <a:pt x="26" y="5"/>
                    <a:pt x="26" y="5"/>
                    <a:pt x="26" y="5"/>
                  </a:cubicBezTo>
                  <a:cubicBezTo>
                    <a:pt x="25" y="5"/>
                    <a:pt x="25" y="5"/>
                    <a:pt x="25" y="4"/>
                  </a:cubicBezTo>
                  <a:cubicBezTo>
                    <a:pt x="25" y="1"/>
                    <a:pt x="25" y="1"/>
                    <a:pt x="25" y="1"/>
                  </a:cubicBezTo>
                  <a:cubicBezTo>
                    <a:pt x="25" y="0"/>
                    <a:pt x="24" y="0"/>
                    <a:pt x="2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2" y="0"/>
                    <a:pt x="12" y="0"/>
                    <a:pt x="12" y="1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5"/>
                    <a:pt x="11" y="5"/>
                    <a:pt x="10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0" y="6"/>
                    <a:pt x="0" y="7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3"/>
                    <a:pt x="1" y="14"/>
                    <a:pt x="2" y="14"/>
                  </a:cubicBezTo>
                  <a:lnTo>
                    <a:pt x="34" y="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4000" dirty="0">
                <a:solidFill>
                  <a:schemeClr val="bg1">
                    <a:lumMod val="50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</p:grpSp>
      <p:grpSp>
        <p:nvGrpSpPr>
          <p:cNvPr id="34" name="Group 28">
            <a:extLst>
              <a:ext uri="{FF2B5EF4-FFF2-40B4-BE49-F238E27FC236}">
                <a16:creationId xmlns:a16="http://schemas.microsoft.com/office/drawing/2014/main" xmlns="" id="{9E6EE1A8-155A-D24C-BC37-ECBDB98151DD}"/>
              </a:ext>
            </a:extLst>
          </p:cNvPr>
          <p:cNvGrpSpPr/>
          <p:nvPr/>
        </p:nvGrpSpPr>
        <p:grpSpPr bwMode="auto">
          <a:xfrm>
            <a:off x="7772557" y="4268292"/>
            <a:ext cx="219686" cy="178549"/>
            <a:chOff x="0" y="0"/>
            <a:chExt cx="132" cy="109"/>
          </a:xfrm>
        </p:grpSpPr>
        <p:sp>
          <p:nvSpPr>
            <p:cNvPr id="35" name="Freeform 29">
              <a:extLst>
                <a:ext uri="{FF2B5EF4-FFF2-40B4-BE49-F238E27FC236}">
                  <a16:creationId xmlns:a16="http://schemas.microsoft.com/office/drawing/2014/main" xmlns="" id="{185B6254-9356-D443-8BE4-D9964964F37E}"/>
                </a:ext>
              </a:extLst>
            </p:cNvPr>
            <p:cNvSpPr/>
            <p:nvPr/>
          </p:nvSpPr>
          <p:spPr bwMode="auto">
            <a:xfrm>
              <a:off x="83" y="38"/>
              <a:ext cx="49" cy="71"/>
            </a:xfrm>
            <a:custGeom>
              <a:avLst/>
              <a:gdLst>
                <a:gd name="T0" fmla="*/ 21 w 21"/>
                <a:gd name="T1" fmla="*/ 15 h 30"/>
                <a:gd name="T2" fmla="*/ 5 w 21"/>
                <a:gd name="T3" fmla="*/ 30 h 30"/>
                <a:gd name="T4" fmla="*/ 0 w 21"/>
                <a:gd name="T5" fmla="*/ 29 h 30"/>
                <a:gd name="T6" fmla="*/ 14 w 21"/>
                <a:gd name="T7" fmla="*/ 9 h 30"/>
                <a:gd name="T8" fmla="*/ 12 w 21"/>
                <a:gd name="T9" fmla="*/ 0 h 30"/>
                <a:gd name="T10" fmla="*/ 21 w 21"/>
                <a:gd name="T11" fmla="*/ 15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" h="30">
                  <a:moveTo>
                    <a:pt x="21" y="15"/>
                  </a:moveTo>
                  <a:cubicBezTo>
                    <a:pt x="21" y="23"/>
                    <a:pt x="14" y="30"/>
                    <a:pt x="5" y="30"/>
                  </a:cubicBezTo>
                  <a:cubicBezTo>
                    <a:pt x="4" y="30"/>
                    <a:pt x="2" y="30"/>
                    <a:pt x="0" y="29"/>
                  </a:cubicBezTo>
                  <a:cubicBezTo>
                    <a:pt x="8" y="26"/>
                    <a:pt x="14" y="18"/>
                    <a:pt x="14" y="9"/>
                  </a:cubicBezTo>
                  <a:cubicBezTo>
                    <a:pt x="14" y="6"/>
                    <a:pt x="13" y="3"/>
                    <a:pt x="12" y="0"/>
                  </a:cubicBezTo>
                  <a:cubicBezTo>
                    <a:pt x="17" y="3"/>
                    <a:pt x="21" y="8"/>
                    <a:pt x="21" y="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4000" dirty="0">
                <a:solidFill>
                  <a:schemeClr val="bg1">
                    <a:lumMod val="50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36" name="Freeform 30">
              <a:extLst>
                <a:ext uri="{FF2B5EF4-FFF2-40B4-BE49-F238E27FC236}">
                  <a16:creationId xmlns:a16="http://schemas.microsoft.com/office/drawing/2014/main" xmlns="" id="{21A67D8A-A1D7-F546-A76E-6BC5FDE4163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0" y="0"/>
              <a:ext cx="109" cy="109"/>
            </a:xfrm>
            <a:custGeom>
              <a:avLst/>
              <a:gdLst>
                <a:gd name="T0" fmla="*/ 45 w 46"/>
                <a:gd name="T1" fmla="*/ 15 h 46"/>
                <a:gd name="T2" fmla="*/ 35 w 46"/>
                <a:gd name="T3" fmla="*/ 4 h 46"/>
                <a:gd name="T4" fmla="*/ 35 w 46"/>
                <a:gd name="T5" fmla="*/ 4 h 46"/>
                <a:gd name="T6" fmla="*/ 23 w 46"/>
                <a:gd name="T7" fmla="*/ 0 h 46"/>
                <a:gd name="T8" fmla="*/ 4 w 46"/>
                <a:gd name="T9" fmla="*/ 10 h 46"/>
                <a:gd name="T10" fmla="*/ 0 w 46"/>
                <a:gd name="T11" fmla="*/ 23 h 46"/>
                <a:gd name="T12" fmla="*/ 5 w 46"/>
                <a:gd name="T13" fmla="*/ 37 h 46"/>
                <a:gd name="T14" fmla="*/ 9 w 46"/>
                <a:gd name="T15" fmla="*/ 42 h 46"/>
                <a:gd name="T16" fmla="*/ 14 w 46"/>
                <a:gd name="T17" fmla="*/ 44 h 46"/>
                <a:gd name="T18" fmla="*/ 14 w 46"/>
                <a:gd name="T19" fmla="*/ 44 h 46"/>
                <a:gd name="T20" fmla="*/ 23 w 46"/>
                <a:gd name="T21" fmla="*/ 46 h 46"/>
                <a:gd name="T22" fmla="*/ 32 w 46"/>
                <a:gd name="T23" fmla="*/ 44 h 46"/>
                <a:gd name="T24" fmla="*/ 36 w 46"/>
                <a:gd name="T25" fmla="*/ 42 h 46"/>
                <a:gd name="T26" fmla="*/ 42 w 46"/>
                <a:gd name="T27" fmla="*/ 36 h 46"/>
                <a:gd name="T28" fmla="*/ 46 w 46"/>
                <a:gd name="T29" fmla="*/ 26 h 46"/>
                <a:gd name="T30" fmla="*/ 46 w 46"/>
                <a:gd name="T31" fmla="*/ 26 h 46"/>
                <a:gd name="T32" fmla="*/ 46 w 46"/>
                <a:gd name="T33" fmla="*/ 23 h 46"/>
                <a:gd name="T34" fmla="*/ 45 w 46"/>
                <a:gd name="T35" fmla="*/ 15 h 46"/>
                <a:gd name="T36" fmla="*/ 31 w 46"/>
                <a:gd name="T37" fmla="*/ 11 h 46"/>
                <a:gd name="T38" fmla="*/ 35 w 46"/>
                <a:gd name="T39" fmla="*/ 15 h 46"/>
                <a:gd name="T40" fmla="*/ 35 w 46"/>
                <a:gd name="T41" fmla="*/ 15 h 46"/>
                <a:gd name="T42" fmla="*/ 31 w 46"/>
                <a:gd name="T43" fmla="*/ 19 h 46"/>
                <a:gd name="T44" fmla="*/ 27 w 46"/>
                <a:gd name="T45" fmla="*/ 15 h 46"/>
                <a:gd name="T46" fmla="*/ 31 w 46"/>
                <a:gd name="T47" fmla="*/ 11 h 46"/>
                <a:gd name="T48" fmla="*/ 31 w 46"/>
                <a:gd name="T49" fmla="*/ 11 h 46"/>
                <a:gd name="T50" fmla="*/ 15 w 46"/>
                <a:gd name="T51" fmla="*/ 36 h 46"/>
                <a:gd name="T52" fmla="*/ 11 w 46"/>
                <a:gd name="T53" fmla="*/ 32 h 46"/>
                <a:gd name="T54" fmla="*/ 15 w 46"/>
                <a:gd name="T55" fmla="*/ 28 h 46"/>
                <a:gd name="T56" fmla="*/ 19 w 46"/>
                <a:gd name="T57" fmla="*/ 32 h 46"/>
                <a:gd name="T58" fmla="*/ 15 w 46"/>
                <a:gd name="T59" fmla="*/ 36 h 46"/>
                <a:gd name="T60" fmla="*/ 15 w 46"/>
                <a:gd name="T61" fmla="*/ 19 h 46"/>
                <a:gd name="T62" fmla="*/ 11 w 46"/>
                <a:gd name="T63" fmla="*/ 15 h 46"/>
                <a:gd name="T64" fmla="*/ 15 w 46"/>
                <a:gd name="T65" fmla="*/ 11 h 46"/>
                <a:gd name="T66" fmla="*/ 19 w 46"/>
                <a:gd name="T67" fmla="*/ 15 h 46"/>
                <a:gd name="T68" fmla="*/ 15 w 46"/>
                <a:gd name="T69" fmla="*/ 19 h 46"/>
                <a:gd name="T70" fmla="*/ 20 w 46"/>
                <a:gd name="T71" fmla="*/ 23 h 46"/>
                <a:gd name="T72" fmla="*/ 22 w 46"/>
                <a:gd name="T73" fmla="*/ 21 h 46"/>
                <a:gd name="T74" fmla="*/ 23 w 46"/>
                <a:gd name="T75" fmla="*/ 21 h 46"/>
                <a:gd name="T76" fmla="*/ 26 w 46"/>
                <a:gd name="T77" fmla="*/ 23 h 46"/>
                <a:gd name="T78" fmla="*/ 25 w 46"/>
                <a:gd name="T79" fmla="*/ 25 h 46"/>
                <a:gd name="T80" fmla="*/ 23 w 46"/>
                <a:gd name="T81" fmla="*/ 26 h 46"/>
                <a:gd name="T82" fmla="*/ 20 w 46"/>
                <a:gd name="T83" fmla="*/ 23 h 46"/>
                <a:gd name="T84" fmla="*/ 31 w 46"/>
                <a:gd name="T85" fmla="*/ 36 h 46"/>
                <a:gd name="T86" fmla="*/ 27 w 46"/>
                <a:gd name="T87" fmla="*/ 32 h 46"/>
                <a:gd name="T88" fmla="*/ 31 w 46"/>
                <a:gd name="T89" fmla="*/ 28 h 46"/>
                <a:gd name="T90" fmla="*/ 35 w 46"/>
                <a:gd name="T91" fmla="*/ 32 h 46"/>
                <a:gd name="T92" fmla="*/ 31 w 46"/>
                <a:gd name="T93" fmla="*/ 3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6" h="46">
                  <a:moveTo>
                    <a:pt x="45" y="15"/>
                  </a:moveTo>
                  <a:cubicBezTo>
                    <a:pt x="43" y="10"/>
                    <a:pt x="39" y="6"/>
                    <a:pt x="35" y="4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1" y="2"/>
                    <a:pt x="27" y="0"/>
                    <a:pt x="23" y="0"/>
                  </a:cubicBezTo>
                  <a:cubicBezTo>
                    <a:pt x="15" y="0"/>
                    <a:pt x="8" y="4"/>
                    <a:pt x="4" y="10"/>
                  </a:cubicBezTo>
                  <a:cubicBezTo>
                    <a:pt x="2" y="14"/>
                    <a:pt x="0" y="19"/>
                    <a:pt x="0" y="23"/>
                  </a:cubicBezTo>
                  <a:cubicBezTo>
                    <a:pt x="0" y="29"/>
                    <a:pt x="2" y="33"/>
                    <a:pt x="5" y="37"/>
                  </a:cubicBezTo>
                  <a:cubicBezTo>
                    <a:pt x="6" y="39"/>
                    <a:pt x="8" y="40"/>
                    <a:pt x="9" y="42"/>
                  </a:cubicBezTo>
                  <a:cubicBezTo>
                    <a:pt x="11" y="43"/>
                    <a:pt x="12" y="44"/>
                    <a:pt x="14" y="44"/>
                  </a:cubicBezTo>
                  <a:cubicBezTo>
                    <a:pt x="14" y="44"/>
                    <a:pt x="14" y="44"/>
                    <a:pt x="14" y="44"/>
                  </a:cubicBezTo>
                  <a:cubicBezTo>
                    <a:pt x="17" y="46"/>
                    <a:pt x="20" y="46"/>
                    <a:pt x="23" y="46"/>
                  </a:cubicBezTo>
                  <a:cubicBezTo>
                    <a:pt x="26" y="46"/>
                    <a:pt x="30" y="46"/>
                    <a:pt x="32" y="44"/>
                  </a:cubicBezTo>
                  <a:cubicBezTo>
                    <a:pt x="34" y="44"/>
                    <a:pt x="35" y="43"/>
                    <a:pt x="36" y="42"/>
                  </a:cubicBezTo>
                  <a:cubicBezTo>
                    <a:pt x="38" y="41"/>
                    <a:pt x="40" y="39"/>
                    <a:pt x="42" y="36"/>
                  </a:cubicBezTo>
                  <a:cubicBezTo>
                    <a:pt x="44" y="33"/>
                    <a:pt x="45" y="30"/>
                    <a:pt x="46" y="26"/>
                  </a:cubicBezTo>
                  <a:cubicBezTo>
                    <a:pt x="46" y="26"/>
                    <a:pt x="46" y="26"/>
                    <a:pt x="46" y="26"/>
                  </a:cubicBezTo>
                  <a:cubicBezTo>
                    <a:pt x="46" y="25"/>
                    <a:pt x="46" y="24"/>
                    <a:pt x="46" y="23"/>
                  </a:cubicBezTo>
                  <a:cubicBezTo>
                    <a:pt x="46" y="21"/>
                    <a:pt x="45" y="18"/>
                    <a:pt x="45" y="15"/>
                  </a:cubicBezTo>
                  <a:close/>
                  <a:moveTo>
                    <a:pt x="31" y="11"/>
                  </a:moveTo>
                  <a:cubicBezTo>
                    <a:pt x="34" y="11"/>
                    <a:pt x="35" y="13"/>
                    <a:pt x="35" y="15"/>
                  </a:cubicBezTo>
                  <a:cubicBezTo>
                    <a:pt x="35" y="15"/>
                    <a:pt x="35" y="15"/>
                    <a:pt x="35" y="15"/>
                  </a:cubicBezTo>
                  <a:cubicBezTo>
                    <a:pt x="35" y="17"/>
                    <a:pt x="33" y="19"/>
                    <a:pt x="31" y="19"/>
                  </a:cubicBezTo>
                  <a:cubicBezTo>
                    <a:pt x="29" y="19"/>
                    <a:pt x="27" y="17"/>
                    <a:pt x="27" y="15"/>
                  </a:cubicBezTo>
                  <a:cubicBezTo>
                    <a:pt x="27" y="13"/>
                    <a:pt x="29" y="11"/>
                    <a:pt x="31" y="11"/>
                  </a:cubicBezTo>
                  <a:cubicBezTo>
                    <a:pt x="31" y="11"/>
                    <a:pt x="31" y="11"/>
                    <a:pt x="31" y="11"/>
                  </a:cubicBezTo>
                  <a:close/>
                  <a:moveTo>
                    <a:pt x="15" y="36"/>
                  </a:moveTo>
                  <a:cubicBezTo>
                    <a:pt x="12" y="36"/>
                    <a:pt x="11" y="34"/>
                    <a:pt x="11" y="32"/>
                  </a:cubicBezTo>
                  <a:cubicBezTo>
                    <a:pt x="11" y="30"/>
                    <a:pt x="12" y="28"/>
                    <a:pt x="15" y="28"/>
                  </a:cubicBezTo>
                  <a:cubicBezTo>
                    <a:pt x="17" y="28"/>
                    <a:pt x="19" y="30"/>
                    <a:pt x="19" y="32"/>
                  </a:cubicBezTo>
                  <a:cubicBezTo>
                    <a:pt x="19" y="34"/>
                    <a:pt x="17" y="36"/>
                    <a:pt x="15" y="36"/>
                  </a:cubicBezTo>
                  <a:close/>
                  <a:moveTo>
                    <a:pt x="15" y="19"/>
                  </a:moveTo>
                  <a:cubicBezTo>
                    <a:pt x="12" y="19"/>
                    <a:pt x="11" y="17"/>
                    <a:pt x="11" y="15"/>
                  </a:cubicBezTo>
                  <a:cubicBezTo>
                    <a:pt x="11" y="13"/>
                    <a:pt x="12" y="11"/>
                    <a:pt x="15" y="11"/>
                  </a:cubicBezTo>
                  <a:cubicBezTo>
                    <a:pt x="17" y="11"/>
                    <a:pt x="19" y="13"/>
                    <a:pt x="19" y="15"/>
                  </a:cubicBezTo>
                  <a:cubicBezTo>
                    <a:pt x="19" y="17"/>
                    <a:pt x="17" y="19"/>
                    <a:pt x="15" y="19"/>
                  </a:cubicBezTo>
                  <a:close/>
                  <a:moveTo>
                    <a:pt x="20" y="23"/>
                  </a:moveTo>
                  <a:cubicBezTo>
                    <a:pt x="20" y="22"/>
                    <a:pt x="21" y="21"/>
                    <a:pt x="22" y="21"/>
                  </a:cubicBezTo>
                  <a:cubicBezTo>
                    <a:pt x="22" y="21"/>
                    <a:pt x="23" y="21"/>
                    <a:pt x="23" y="21"/>
                  </a:cubicBezTo>
                  <a:cubicBezTo>
                    <a:pt x="25" y="21"/>
                    <a:pt x="26" y="22"/>
                    <a:pt x="26" y="23"/>
                  </a:cubicBezTo>
                  <a:cubicBezTo>
                    <a:pt x="26" y="24"/>
                    <a:pt x="26" y="24"/>
                    <a:pt x="25" y="25"/>
                  </a:cubicBezTo>
                  <a:cubicBezTo>
                    <a:pt x="25" y="26"/>
                    <a:pt x="24" y="26"/>
                    <a:pt x="23" y="26"/>
                  </a:cubicBezTo>
                  <a:cubicBezTo>
                    <a:pt x="22" y="26"/>
                    <a:pt x="20" y="25"/>
                    <a:pt x="20" y="23"/>
                  </a:cubicBezTo>
                  <a:close/>
                  <a:moveTo>
                    <a:pt x="31" y="36"/>
                  </a:moveTo>
                  <a:cubicBezTo>
                    <a:pt x="29" y="36"/>
                    <a:pt x="27" y="34"/>
                    <a:pt x="27" y="32"/>
                  </a:cubicBezTo>
                  <a:cubicBezTo>
                    <a:pt x="27" y="30"/>
                    <a:pt x="29" y="28"/>
                    <a:pt x="31" y="28"/>
                  </a:cubicBezTo>
                  <a:cubicBezTo>
                    <a:pt x="34" y="28"/>
                    <a:pt x="35" y="30"/>
                    <a:pt x="35" y="32"/>
                  </a:cubicBezTo>
                  <a:cubicBezTo>
                    <a:pt x="35" y="34"/>
                    <a:pt x="34" y="36"/>
                    <a:pt x="31" y="3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4000" dirty="0">
                <a:solidFill>
                  <a:schemeClr val="bg1">
                    <a:lumMod val="50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</p:grpSp>
      <p:grpSp>
        <p:nvGrpSpPr>
          <p:cNvPr id="37" name="Group 32">
            <a:extLst>
              <a:ext uri="{FF2B5EF4-FFF2-40B4-BE49-F238E27FC236}">
                <a16:creationId xmlns:a16="http://schemas.microsoft.com/office/drawing/2014/main" xmlns="" id="{5FAA7B40-4D2C-C541-9145-3CA22F540783}"/>
              </a:ext>
            </a:extLst>
          </p:cNvPr>
          <p:cNvGrpSpPr/>
          <p:nvPr/>
        </p:nvGrpSpPr>
        <p:grpSpPr bwMode="auto">
          <a:xfrm>
            <a:off x="7788576" y="2214971"/>
            <a:ext cx="192225" cy="155658"/>
            <a:chOff x="0" y="0"/>
            <a:chExt cx="116" cy="94"/>
          </a:xfrm>
        </p:grpSpPr>
        <p:sp>
          <p:nvSpPr>
            <p:cNvPr id="38" name="Freeform 33">
              <a:extLst>
                <a:ext uri="{FF2B5EF4-FFF2-40B4-BE49-F238E27FC236}">
                  <a16:creationId xmlns:a16="http://schemas.microsoft.com/office/drawing/2014/main" xmlns="" id="{B9930A58-E37A-7446-8699-EDADD47EA1AB}"/>
                </a:ext>
              </a:extLst>
            </p:cNvPr>
            <p:cNvSpPr/>
            <p:nvPr/>
          </p:nvSpPr>
          <p:spPr bwMode="auto">
            <a:xfrm>
              <a:off x="0" y="0"/>
              <a:ext cx="116" cy="47"/>
            </a:xfrm>
            <a:custGeom>
              <a:avLst/>
              <a:gdLst>
                <a:gd name="T0" fmla="*/ 47 w 49"/>
                <a:gd name="T1" fmla="*/ 0 h 20"/>
                <a:gd name="T2" fmla="*/ 49 w 49"/>
                <a:gd name="T3" fmla="*/ 1 h 20"/>
                <a:gd name="T4" fmla="*/ 49 w 49"/>
                <a:gd name="T5" fmla="*/ 1 h 20"/>
                <a:gd name="T6" fmla="*/ 48 w 49"/>
                <a:gd name="T7" fmla="*/ 3 h 20"/>
                <a:gd name="T8" fmla="*/ 25 w 49"/>
                <a:gd name="T9" fmla="*/ 20 h 20"/>
                <a:gd name="T10" fmla="*/ 23 w 49"/>
                <a:gd name="T11" fmla="*/ 20 h 20"/>
                <a:gd name="T12" fmla="*/ 1 w 49"/>
                <a:gd name="T13" fmla="*/ 3 h 20"/>
                <a:gd name="T14" fmla="*/ 0 w 49"/>
                <a:gd name="T15" fmla="*/ 1 h 20"/>
                <a:gd name="T16" fmla="*/ 0 w 49"/>
                <a:gd name="T17" fmla="*/ 1 h 20"/>
                <a:gd name="T18" fmla="*/ 1 w 49"/>
                <a:gd name="T19" fmla="*/ 0 h 20"/>
                <a:gd name="T20" fmla="*/ 47 w 49"/>
                <a:gd name="T21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" h="20">
                  <a:moveTo>
                    <a:pt x="47" y="0"/>
                  </a:moveTo>
                  <a:cubicBezTo>
                    <a:pt x="48" y="0"/>
                    <a:pt x="49" y="0"/>
                    <a:pt x="49" y="1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49" y="2"/>
                    <a:pt x="48" y="3"/>
                    <a:pt x="48" y="3"/>
                  </a:cubicBezTo>
                  <a:cubicBezTo>
                    <a:pt x="25" y="20"/>
                    <a:pt x="25" y="20"/>
                    <a:pt x="25" y="20"/>
                  </a:cubicBezTo>
                  <a:cubicBezTo>
                    <a:pt x="25" y="20"/>
                    <a:pt x="24" y="20"/>
                    <a:pt x="23" y="20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lnTo>
                    <a:pt x="4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4000" dirty="0">
                <a:solidFill>
                  <a:schemeClr val="bg1">
                    <a:lumMod val="50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39" name="Freeform 34">
              <a:extLst>
                <a:ext uri="{FF2B5EF4-FFF2-40B4-BE49-F238E27FC236}">
                  <a16:creationId xmlns:a16="http://schemas.microsoft.com/office/drawing/2014/main" xmlns="" id="{7643B168-D36C-A54B-BE71-28B9BEBA3293}"/>
                </a:ext>
              </a:extLst>
            </p:cNvPr>
            <p:cNvSpPr/>
            <p:nvPr/>
          </p:nvSpPr>
          <p:spPr bwMode="auto">
            <a:xfrm>
              <a:off x="0" y="19"/>
              <a:ext cx="116" cy="75"/>
            </a:xfrm>
            <a:custGeom>
              <a:avLst/>
              <a:gdLst>
                <a:gd name="T0" fmla="*/ 23 w 49"/>
                <a:gd name="T1" fmla="*/ 17 h 32"/>
                <a:gd name="T2" fmla="*/ 25 w 49"/>
                <a:gd name="T3" fmla="*/ 17 h 32"/>
                <a:gd name="T4" fmla="*/ 48 w 49"/>
                <a:gd name="T5" fmla="*/ 0 h 32"/>
                <a:gd name="T6" fmla="*/ 49 w 49"/>
                <a:gd name="T7" fmla="*/ 1 h 32"/>
                <a:gd name="T8" fmla="*/ 49 w 49"/>
                <a:gd name="T9" fmla="*/ 30 h 32"/>
                <a:gd name="T10" fmla="*/ 47 w 49"/>
                <a:gd name="T11" fmla="*/ 32 h 32"/>
                <a:gd name="T12" fmla="*/ 1 w 49"/>
                <a:gd name="T13" fmla="*/ 32 h 32"/>
                <a:gd name="T14" fmla="*/ 0 w 49"/>
                <a:gd name="T15" fmla="*/ 30 h 32"/>
                <a:gd name="T16" fmla="*/ 0 w 49"/>
                <a:gd name="T17" fmla="*/ 1 h 32"/>
                <a:gd name="T18" fmla="*/ 1 w 49"/>
                <a:gd name="T19" fmla="*/ 0 h 32"/>
                <a:gd name="T20" fmla="*/ 23 w 49"/>
                <a:gd name="T21" fmla="*/ 17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" h="32">
                  <a:moveTo>
                    <a:pt x="23" y="17"/>
                  </a:moveTo>
                  <a:cubicBezTo>
                    <a:pt x="24" y="17"/>
                    <a:pt x="25" y="17"/>
                    <a:pt x="25" y="17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8" y="0"/>
                    <a:pt x="49" y="0"/>
                    <a:pt x="49" y="1"/>
                  </a:cubicBezTo>
                  <a:cubicBezTo>
                    <a:pt x="49" y="30"/>
                    <a:pt x="49" y="30"/>
                    <a:pt x="49" y="30"/>
                  </a:cubicBezTo>
                  <a:cubicBezTo>
                    <a:pt x="49" y="31"/>
                    <a:pt x="48" y="32"/>
                    <a:pt x="47" y="32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0" y="32"/>
                    <a:pt x="0" y="31"/>
                    <a:pt x="0" y="3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lnTo>
                    <a:pt x="23" y="1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 sz="4000" dirty="0">
                <a:solidFill>
                  <a:schemeClr val="bg1">
                    <a:lumMod val="50000"/>
                  </a:schemeClr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</p:grpSp>
      <p:sp>
        <p:nvSpPr>
          <p:cNvPr id="44" name="Right Arrow 43">
            <a:extLst>
              <a:ext uri="{FF2B5EF4-FFF2-40B4-BE49-F238E27FC236}">
                <a16:creationId xmlns:a16="http://schemas.microsoft.com/office/drawing/2014/main" xmlns="" id="{F0794A17-3137-D64C-84A0-4056ECB04F31}"/>
              </a:ext>
            </a:extLst>
          </p:cNvPr>
          <p:cNvSpPr/>
          <p:nvPr/>
        </p:nvSpPr>
        <p:spPr>
          <a:xfrm>
            <a:off x="567417" y="1657692"/>
            <a:ext cx="3645039" cy="4503914"/>
          </a:xfrm>
          <a:prstGeom prst="right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Dựa vào dàn ý phần Viết ở trên để thuyết trình.</a:t>
            </a:r>
          </a:p>
        </p:txBody>
      </p:sp>
      <p:sp>
        <p:nvSpPr>
          <p:cNvPr id="45" name="Right Arrow 44">
            <a:extLst>
              <a:ext uri="{FF2B5EF4-FFF2-40B4-BE49-F238E27FC236}">
                <a16:creationId xmlns:a16="http://schemas.microsoft.com/office/drawing/2014/main" xmlns="" id="{6317A529-A2CC-3140-9E3B-CCDA00FD2589}"/>
              </a:ext>
            </a:extLst>
          </p:cNvPr>
          <p:cNvSpPr/>
          <p:nvPr/>
        </p:nvSpPr>
        <p:spPr>
          <a:xfrm>
            <a:off x="4297210" y="1657692"/>
            <a:ext cx="3645039" cy="4503914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Sắp xếp lại tranh, ảnh, chuẩn bị video, máy tính, máy chiếu phục vụ cho buổi thuyết trình (nếu cần).</a:t>
            </a:r>
          </a:p>
        </p:txBody>
      </p:sp>
      <p:sp>
        <p:nvSpPr>
          <p:cNvPr id="46" name="Right Arrow 45">
            <a:extLst>
              <a:ext uri="{FF2B5EF4-FFF2-40B4-BE49-F238E27FC236}">
                <a16:creationId xmlns:a16="http://schemas.microsoft.com/office/drawing/2014/main" xmlns="" id="{23EACDE5-FA80-E143-B739-30EB82EA8818}"/>
              </a:ext>
            </a:extLst>
          </p:cNvPr>
          <p:cNvSpPr/>
          <p:nvPr/>
        </p:nvSpPr>
        <p:spPr>
          <a:xfrm>
            <a:off x="8044933" y="1657692"/>
            <a:ext cx="3645039" cy="4503914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Trao đổi với bạn trong nhóm về nội dung và hưởng trình bày, thuyết trình</a:t>
            </a:r>
          </a:p>
        </p:txBody>
      </p:sp>
    </p:spTree>
    <p:extLst>
      <p:ext uri="{BB962C8B-B14F-4D97-AF65-F5344CB8AC3E}">
        <p14:creationId xmlns:p14="http://schemas.microsoft.com/office/powerpoint/2010/main" val="50254007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4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4.0.0"/>
</p:tagLst>
</file>

<file path=ppt/theme/theme1.xml><?xml version="1.0" encoding="utf-8"?>
<a:theme xmlns:a="http://schemas.openxmlformats.org/drawingml/2006/main" name="www.freeppt7.com">
  <a:themeElements>
    <a:clrScheme name="自定义 1">
      <a:dk1>
        <a:srgbClr val="000000"/>
      </a:dk1>
      <a:lt1>
        <a:sysClr val="window" lastClr="FFFFFF"/>
      </a:lt1>
      <a:dk2>
        <a:srgbClr val="262626"/>
      </a:dk2>
      <a:lt2>
        <a:srgbClr val="F2F2F2"/>
      </a:lt2>
      <a:accent1>
        <a:srgbClr val="427A6B"/>
      </a:accent1>
      <a:accent2>
        <a:srgbClr val="FDDA6B"/>
      </a:accent2>
      <a:accent3>
        <a:srgbClr val="FF6D6D"/>
      </a:accent3>
      <a:accent4>
        <a:srgbClr val="5149F9"/>
      </a:accent4>
      <a:accent5>
        <a:srgbClr val="51DF80"/>
      </a:accent5>
      <a:accent6>
        <a:srgbClr val="19D4F3"/>
      </a:accent6>
      <a:hlink>
        <a:srgbClr val="0563C1"/>
      </a:hlink>
      <a:folHlink>
        <a:srgbClr val="954F72"/>
      </a:folHlink>
    </a:clrScheme>
    <a:fontScheme name="54g21mbv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 algn="l">
          <a:lnSpc>
            <a:spcPct val="130000"/>
          </a:lnSpc>
          <a:defRPr sz="1600" dirty="0" smtClean="0">
            <a:solidFill>
              <a:schemeClr val="bg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笔记.potx" id="{41B5C5C9-AAA5-46D0-B32E-369AF0F4A3D3}" vid="{BB1FC9BC-E0B7-4450-9619-96C952C50915}"/>
    </a:ext>
  </a:extLst>
</a:theme>
</file>

<file path=ppt/theme/theme2.xml><?xml version="1.0" encoding="utf-8"?>
<a:theme xmlns:a="http://schemas.openxmlformats.org/drawingml/2006/main" name="www.jpppt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空白</Template>
  <TotalTime>805</TotalTime>
  <Words>785</Words>
  <Application>Microsoft Office PowerPoint</Application>
  <PresentationFormat>Custom</PresentationFormat>
  <Paragraphs>119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www.freeppt7.com</vt:lpstr>
      <vt:lpstr>www.jpppt.com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>www.freeppt7.com</Manager>
  <Company>www.freeppt7.com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>www.freeppt7.com</dc:creator>
  <cp:keywords>www.freeppt7.com</cp:keywords>
  <dc:description>www.freeppt7.com</dc:description>
  <cp:lastModifiedBy>Admin</cp:lastModifiedBy>
  <cp:revision>57</cp:revision>
  <dcterms:created xsi:type="dcterms:W3CDTF">2020-07-13T00:01:35Z</dcterms:created>
  <dcterms:modified xsi:type="dcterms:W3CDTF">2024-05-08T12:56:34Z</dcterms:modified>
</cp:coreProperties>
</file>