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5"/>
  </p:notesMasterIdLst>
  <p:sldIdLst>
    <p:sldId id="256" r:id="rId2"/>
    <p:sldId id="259" r:id="rId3"/>
    <p:sldId id="264" r:id="rId4"/>
    <p:sldId id="311" r:id="rId5"/>
    <p:sldId id="258" r:id="rId6"/>
    <p:sldId id="317" r:id="rId7"/>
    <p:sldId id="313" r:id="rId8"/>
    <p:sldId id="314" r:id="rId9"/>
    <p:sldId id="315" r:id="rId10"/>
    <p:sldId id="318" r:id="rId11"/>
    <p:sldId id="319" r:id="rId12"/>
    <p:sldId id="271" r:id="rId13"/>
    <p:sldId id="320" r:id="rId14"/>
    <p:sldId id="321" r:id="rId15"/>
    <p:sldId id="322" r:id="rId16"/>
    <p:sldId id="323" r:id="rId17"/>
    <p:sldId id="281" r:id="rId18"/>
    <p:sldId id="325" r:id="rId19"/>
    <p:sldId id="326" r:id="rId20"/>
    <p:sldId id="328" r:id="rId21"/>
    <p:sldId id="327" r:id="rId22"/>
    <p:sldId id="329" r:id="rId23"/>
    <p:sldId id="330" r:id="rId24"/>
    <p:sldId id="331" r:id="rId25"/>
    <p:sldId id="284" r:id="rId26"/>
    <p:sldId id="269" r:id="rId27"/>
    <p:sldId id="334" r:id="rId28"/>
    <p:sldId id="335" r:id="rId29"/>
    <p:sldId id="337" r:id="rId30"/>
    <p:sldId id="336" r:id="rId31"/>
    <p:sldId id="338" r:id="rId32"/>
    <p:sldId id="339" r:id="rId33"/>
    <p:sldId id="289" r:id="rId34"/>
  </p:sldIdLst>
  <p:sldSz cx="9144000" cy="5143500" type="screen16x9"/>
  <p:notesSz cx="6858000" cy="9144000"/>
  <p:embeddedFontLst>
    <p:embeddedFont>
      <p:font typeface="Londrina Solid" panose="020B0604020202020204" charset="0"/>
      <p:regular r:id="rId36"/>
    </p:embeddedFont>
    <p:embeddedFont>
      <p:font typeface="Montserrat" panose="020B0604020202020204" charset="0"/>
      <p:regular r:id="rId37"/>
      <p:bold r:id="rId38"/>
      <p:italic r:id="rId39"/>
      <p:boldItalic r:id="rId40"/>
    </p:embeddedFont>
    <p:embeddedFont>
      <p:font typeface="Tahoma" panose="020B0604030504040204"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userDrawn="1">
          <p15:clr>
            <a:srgbClr val="A4A3A4"/>
          </p15:clr>
        </p15:guide>
        <p15:guide id="2" orient="horz" pos="1620" userDrawn="1">
          <p15:clr>
            <a:srgbClr val="A4A3A4"/>
          </p15:clr>
        </p15:guide>
        <p15:guide id="3" orient="horz" pos="1720" userDrawn="1">
          <p15:clr>
            <a:srgbClr val="A4A3A4"/>
          </p15:clr>
        </p15:guide>
        <p15:guide id="4" orient="horz" pos="1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360315-6979-410E-BF4D-7E4C540CEC67}">
  <a:tblStyle styleId="{26360315-6979-410E-BF4D-7E4C540CEC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8"/>
      </p:cViewPr>
      <p:guideLst>
        <p:guide pos="2880"/>
        <p:guide orient="horz" pos="1620"/>
        <p:guide orient="horz" pos="1720"/>
        <p:guide orient="horz" pos="18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c7f9142c5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c7f9142c5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37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cc2eaecee6_1_3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cc2eaecee6_1_3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cc2eaecee6_1_3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cc2eaecee6_1_3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cc2eaecee6_1_3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cc2eaecee6_1_3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cc2eaecee6_1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cc2eaecee6_1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cc2eaecee6_1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cc2eaecee6_1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75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cc2eaecee6_1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cc2eaecee6_1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5893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cc2eaecee6_1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cc2eaecee6_1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905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cc2eaecee6_1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cc2eaecee6_1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889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cc2eaecee6_1_3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cc2eaecee6_1_3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cc2eaecee6_1_3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cc2eaecee6_1_3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cc2eaecee6_1_3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cc2eaecee6_1_3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42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579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31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058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cc2eaed8ec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cc2eaed8ec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881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00" y="0"/>
            <a:ext cx="9144000" cy="5143500"/>
          </a:xfrm>
          <a:prstGeom prst="rect">
            <a:avLst/>
          </a:prstGeom>
          <a:noFill/>
          <a:ln>
            <a:noFill/>
          </a:ln>
        </p:spPr>
      </p:pic>
      <p:sp>
        <p:nvSpPr>
          <p:cNvPr id="10" name="Google Shape;10;p2"/>
          <p:cNvSpPr txBox="1">
            <a:spLocks noGrp="1"/>
          </p:cNvSpPr>
          <p:nvPr>
            <p:ph type="ctrTitle"/>
          </p:nvPr>
        </p:nvSpPr>
        <p:spPr>
          <a:xfrm>
            <a:off x="1669800" y="1500313"/>
            <a:ext cx="5804400" cy="640200"/>
          </a:xfrm>
          <a:prstGeom prst="rect">
            <a:avLst/>
          </a:prstGeom>
          <a:noFill/>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2500" b="1">
                <a:solidFill>
                  <a:schemeClr val="lt1"/>
                </a:solidFill>
                <a:latin typeface="Londrina Solid"/>
                <a:ea typeface="Londrina Solid"/>
                <a:cs typeface="Londrina Solid"/>
                <a:sym typeface="Londrina Soli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6413600" y="697150"/>
            <a:ext cx="2730300" cy="409500"/>
          </a:xfrm>
          <a:prstGeom prst="rect">
            <a:avLst/>
          </a:prstGeom>
          <a:solidFill>
            <a:schemeClr val="lt1"/>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200">
                <a:solidFill>
                  <a:schemeClr val="lt2"/>
                </a:solidFill>
                <a:latin typeface="Londrina Solid"/>
                <a:ea typeface="Londrina Solid"/>
                <a:cs typeface="Londrina Solid"/>
                <a:sym typeface="Londrina Soli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ubTitle" idx="2"/>
          </p:nvPr>
        </p:nvSpPr>
        <p:spPr>
          <a:xfrm>
            <a:off x="1565225" y="3314850"/>
            <a:ext cx="6013800" cy="489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800"/>
              <a:buNone/>
              <a:defRPr sz="18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3" name="Google Shape;13;p2"/>
          <p:cNvSpPr txBox="1">
            <a:spLocks noGrp="1"/>
          </p:cNvSpPr>
          <p:nvPr>
            <p:ph type="ctrTitle" idx="3"/>
          </p:nvPr>
        </p:nvSpPr>
        <p:spPr>
          <a:xfrm>
            <a:off x="1669800" y="2361229"/>
            <a:ext cx="5804400" cy="6402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200" b="0">
                <a:solidFill>
                  <a:schemeClr val="dk2"/>
                </a:solidFill>
                <a:latin typeface="Londrina Solid"/>
                <a:ea typeface="Londrina Solid"/>
                <a:cs typeface="Londrina Solid"/>
                <a:sym typeface="Londrina Solid"/>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4" name="Google Shape;14;p2"/>
          <p:cNvGrpSpPr/>
          <p:nvPr/>
        </p:nvGrpSpPr>
        <p:grpSpPr>
          <a:xfrm>
            <a:off x="6413610" y="-539944"/>
            <a:ext cx="1088408" cy="1088408"/>
            <a:chOff x="5880210" y="0"/>
            <a:chExt cx="1088408" cy="1088408"/>
          </a:xfrm>
        </p:grpSpPr>
        <p:sp>
          <p:nvSpPr>
            <p:cNvPr id="15" name="Google Shape;15;p2"/>
            <p:cNvSpPr/>
            <p:nvPr/>
          </p:nvSpPr>
          <p:spPr>
            <a:xfrm rot="10800000" flipH="1">
              <a:off x="5880210" y="0"/>
              <a:ext cx="1088408" cy="1088408"/>
            </a:xfrm>
            <a:custGeom>
              <a:avLst/>
              <a:gdLst/>
              <a:ahLst/>
              <a:cxnLst/>
              <a:rect l="l" t="t" r="r" b="b"/>
              <a:pathLst>
                <a:path w="24386" h="24386" extrusionOk="0">
                  <a:moveTo>
                    <a:pt x="1" y="1"/>
                  </a:moveTo>
                  <a:lnTo>
                    <a:pt x="1" y="24386"/>
                  </a:lnTo>
                  <a:lnTo>
                    <a:pt x="24386" y="24386"/>
                  </a:lnTo>
                  <a:lnTo>
                    <a:pt x="24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flipH="1">
              <a:off x="5998356" y="126915"/>
              <a:ext cx="451413" cy="405620"/>
            </a:xfrm>
            <a:custGeom>
              <a:avLst/>
              <a:gdLst/>
              <a:ahLst/>
              <a:cxnLst/>
              <a:rect l="l" t="t" r="r" b="b"/>
              <a:pathLst>
                <a:path w="10114" h="9088" extrusionOk="0">
                  <a:moveTo>
                    <a:pt x="5040" y="0"/>
                  </a:moveTo>
                  <a:cubicBezTo>
                    <a:pt x="3960" y="0"/>
                    <a:pt x="2880" y="382"/>
                    <a:pt x="2017" y="1157"/>
                  </a:cubicBezTo>
                  <a:cubicBezTo>
                    <a:pt x="158" y="2827"/>
                    <a:pt x="0" y="5725"/>
                    <a:pt x="1670" y="7584"/>
                  </a:cubicBezTo>
                  <a:cubicBezTo>
                    <a:pt x="2565" y="8580"/>
                    <a:pt x="3812" y="9087"/>
                    <a:pt x="5062" y="9087"/>
                  </a:cubicBezTo>
                  <a:cubicBezTo>
                    <a:pt x="6147" y="9087"/>
                    <a:pt x="7234" y="8706"/>
                    <a:pt x="8097" y="7931"/>
                  </a:cubicBezTo>
                  <a:cubicBezTo>
                    <a:pt x="9956" y="6229"/>
                    <a:pt x="10113" y="3362"/>
                    <a:pt x="8444" y="1504"/>
                  </a:cubicBezTo>
                  <a:cubicBezTo>
                    <a:pt x="7532" y="508"/>
                    <a:pt x="6287" y="0"/>
                    <a:pt x="5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flipH="1">
              <a:off x="6001168" y="844175"/>
              <a:ext cx="143449" cy="123275"/>
            </a:xfrm>
            <a:custGeom>
              <a:avLst/>
              <a:gdLst/>
              <a:ahLst/>
              <a:cxnLst/>
              <a:rect l="l" t="t" r="r" b="b"/>
              <a:pathLst>
                <a:path w="3214" h="2762" extrusionOk="0">
                  <a:moveTo>
                    <a:pt x="1828" y="0"/>
                  </a:moveTo>
                  <a:cubicBezTo>
                    <a:pt x="599" y="0"/>
                    <a:pt x="0" y="1481"/>
                    <a:pt x="851" y="2363"/>
                  </a:cubicBezTo>
                  <a:cubicBezTo>
                    <a:pt x="1136" y="2638"/>
                    <a:pt x="1483" y="2762"/>
                    <a:pt x="1823" y="2762"/>
                  </a:cubicBezTo>
                  <a:cubicBezTo>
                    <a:pt x="2535" y="2762"/>
                    <a:pt x="3214" y="2218"/>
                    <a:pt x="3214" y="1387"/>
                  </a:cubicBezTo>
                  <a:cubicBezTo>
                    <a:pt x="3214" y="631"/>
                    <a:pt x="2584" y="0"/>
                    <a:pt x="1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flipH="1">
              <a:off x="6729550" y="115121"/>
              <a:ext cx="143493" cy="122516"/>
            </a:xfrm>
            <a:custGeom>
              <a:avLst/>
              <a:gdLst/>
              <a:ahLst/>
              <a:cxnLst/>
              <a:rect l="l" t="t" r="r" b="b"/>
              <a:pathLst>
                <a:path w="3215" h="2745" extrusionOk="0">
                  <a:moveTo>
                    <a:pt x="1860" y="0"/>
                  </a:moveTo>
                  <a:cubicBezTo>
                    <a:pt x="631" y="0"/>
                    <a:pt x="1" y="1481"/>
                    <a:pt x="883" y="2332"/>
                  </a:cubicBezTo>
                  <a:cubicBezTo>
                    <a:pt x="1158" y="2617"/>
                    <a:pt x="1499" y="2744"/>
                    <a:pt x="1834" y="2744"/>
                  </a:cubicBezTo>
                  <a:cubicBezTo>
                    <a:pt x="2536" y="2744"/>
                    <a:pt x="3214" y="2187"/>
                    <a:pt x="3214" y="1355"/>
                  </a:cubicBezTo>
                  <a:cubicBezTo>
                    <a:pt x="3214" y="599"/>
                    <a:pt x="2616" y="0"/>
                    <a:pt x="1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flipH="1">
              <a:off x="6431440" y="557143"/>
              <a:ext cx="447218" cy="404906"/>
            </a:xfrm>
            <a:custGeom>
              <a:avLst/>
              <a:gdLst/>
              <a:ahLst/>
              <a:cxnLst/>
              <a:rect l="l" t="t" r="r" b="b"/>
              <a:pathLst>
                <a:path w="10020" h="9072" extrusionOk="0">
                  <a:moveTo>
                    <a:pt x="4977" y="0"/>
                  </a:moveTo>
                  <a:cubicBezTo>
                    <a:pt x="2938" y="0"/>
                    <a:pt x="1083" y="1404"/>
                    <a:pt x="599" y="3471"/>
                  </a:cubicBezTo>
                  <a:cubicBezTo>
                    <a:pt x="1" y="5928"/>
                    <a:pt x="1513" y="8386"/>
                    <a:pt x="3971" y="8953"/>
                  </a:cubicBezTo>
                  <a:cubicBezTo>
                    <a:pt x="4315" y="9033"/>
                    <a:pt x="4660" y="9072"/>
                    <a:pt x="5000" y="9072"/>
                  </a:cubicBezTo>
                  <a:cubicBezTo>
                    <a:pt x="7056" y="9072"/>
                    <a:pt x="8934" y="7663"/>
                    <a:pt x="9421" y="5582"/>
                  </a:cubicBezTo>
                  <a:cubicBezTo>
                    <a:pt x="10019" y="3156"/>
                    <a:pt x="8507" y="699"/>
                    <a:pt x="6050" y="131"/>
                  </a:cubicBezTo>
                  <a:cubicBezTo>
                    <a:pt x="5691" y="43"/>
                    <a:pt x="5331" y="0"/>
                    <a:pt x="4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flipH="1">
              <a:off x="6259911" y="549769"/>
              <a:ext cx="174379" cy="149787"/>
            </a:xfrm>
            <a:custGeom>
              <a:avLst/>
              <a:gdLst/>
              <a:ahLst/>
              <a:cxnLst/>
              <a:rect l="l" t="t" r="r" b="b"/>
              <a:pathLst>
                <a:path w="3907" h="3356" extrusionOk="0">
                  <a:moveTo>
                    <a:pt x="2222" y="0"/>
                  </a:moveTo>
                  <a:cubicBezTo>
                    <a:pt x="1809" y="0"/>
                    <a:pt x="1387" y="152"/>
                    <a:pt x="1040" y="488"/>
                  </a:cubicBezTo>
                  <a:cubicBezTo>
                    <a:pt x="0" y="1560"/>
                    <a:pt x="725" y="3355"/>
                    <a:pt x="2237" y="3355"/>
                  </a:cubicBezTo>
                  <a:cubicBezTo>
                    <a:pt x="3151" y="3355"/>
                    <a:pt x="3907" y="2599"/>
                    <a:pt x="3907" y="1686"/>
                  </a:cubicBezTo>
                  <a:cubicBezTo>
                    <a:pt x="3907" y="663"/>
                    <a:pt x="3085"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flipH="1">
              <a:off x="6418808" y="389488"/>
              <a:ext cx="175807" cy="150412"/>
            </a:xfrm>
            <a:custGeom>
              <a:avLst/>
              <a:gdLst/>
              <a:ahLst/>
              <a:cxnLst/>
              <a:rect l="l" t="t" r="r" b="b"/>
              <a:pathLst>
                <a:path w="3939" h="3370" extrusionOk="0">
                  <a:moveTo>
                    <a:pt x="2241" y="1"/>
                  </a:moveTo>
                  <a:cubicBezTo>
                    <a:pt x="1827" y="1"/>
                    <a:pt x="1408" y="156"/>
                    <a:pt x="1072" y="503"/>
                  </a:cubicBezTo>
                  <a:cubicBezTo>
                    <a:pt x="0" y="1543"/>
                    <a:pt x="756" y="3370"/>
                    <a:pt x="2269" y="3370"/>
                  </a:cubicBezTo>
                  <a:cubicBezTo>
                    <a:pt x="3182" y="3370"/>
                    <a:pt x="3938" y="2614"/>
                    <a:pt x="3938" y="1700"/>
                  </a:cubicBezTo>
                  <a:cubicBezTo>
                    <a:pt x="3938" y="678"/>
                    <a:pt x="3103" y="1"/>
                    <a:pt x="2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flipH="1">
              <a:off x="6230364" y="764905"/>
              <a:ext cx="174424" cy="149787"/>
            </a:xfrm>
            <a:custGeom>
              <a:avLst/>
              <a:gdLst/>
              <a:ahLst/>
              <a:cxnLst/>
              <a:rect l="l" t="t" r="r" b="b"/>
              <a:pathLst>
                <a:path w="3908" h="3356" extrusionOk="0">
                  <a:moveTo>
                    <a:pt x="1685" y="0"/>
                  </a:moveTo>
                  <a:cubicBezTo>
                    <a:pt x="822" y="0"/>
                    <a:pt x="1" y="663"/>
                    <a:pt x="1" y="1685"/>
                  </a:cubicBezTo>
                  <a:cubicBezTo>
                    <a:pt x="1" y="2599"/>
                    <a:pt x="725" y="3355"/>
                    <a:pt x="1670" y="3355"/>
                  </a:cubicBezTo>
                  <a:cubicBezTo>
                    <a:pt x="3151" y="3355"/>
                    <a:pt x="3907" y="1559"/>
                    <a:pt x="2868" y="488"/>
                  </a:cubicBezTo>
                  <a:cubicBezTo>
                    <a:pt x="2521" y="152"/>
                    <a:pt x="2098" y="0"/>
                    <a:pt x="1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flipH="1">
              <a:off x="6070083" y="604624"/>
              <a:ext cx="174379" cy="150456"/>
            </a:xfrm>
            <a:custGeom>
              <a:avLst/>
              <a:gdLst/>
              <a:ahLst/>
              <a:cxnLst/>
              <a:rect l="l" t="t" r="r" b="b"/>
              <a:pathLst>
                <a:path w="3907" h="3371" extrusionOk="0">
                  <a:moveTo>
                    <a:pt x="1680" y="0"/>
                  </a:moveTo>
                  <a:cubicBezTo>
                    <a:pt x="818" y="0"/>
                    <a:pt x="0" y="670"/>
                    <a:pt x="0" y="1669"/>
                  </a:cubicBezTo>
                  <a:cubicBezTo>
                    <a:pt x="0" y="2615"/>
                    <a:pt x="725" y="3371"/>
                    <a:pt x="1670" y="3371"/>
                  </a:cubicBezTo>
                  <a:cubicBezTo>
                    <a:pt x="3151" y="3371"/>
                    <a:pt x="3907" y="1543"/>
                    <a:pt x="2867" y="504"/>
                  </a:cubicBezTo>
                  <a:cubicBezTo>
                    <a:pt x="2519" y="156"/>
                    <a:pt x="2094"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flipH="1">
              <a:off x="6659251" y="333204"/>
              <a:ext cx="175807" cy="150501"/>
            </a:xfrm>
            <a:custGeom>
              <a:avLst/>
              <a:gdLst/>
              <a:ahLst/>
              <a:cxnLst/>
              <a:rect l="l" t="t" r="r" b="b"/>
              <a:pathLst>
                <a:path w="3939" h="3372" extrusionOk="0">
                  <a:moveTo>
                    <a:pt x="1694" y="1"/>
                  </a:moveTo>
                  <a:cubicBezTo>
                    <a:pt x="833" y="1"/>
                    <a:pt x="1" y="670"/>
                    <a:pt x="1" y="1670"/>
                  </a:cubicBezTo>
                  <a:cubicBezTo>
                    <a:pt x="1" y="2615"/>
                    <a:pt x="757" y="3371"/>
                    <a:pt x="1702" y="3371"/>
                  </a:cubicBezTo>
                  <a:cubicBezTo>
                    <a:pt x="3183" y="3371"/>
                    <a:pt x="3939" y="1544"/>
                    <a:pt x="2868" y="504"/>
                  </a:cubicBezTo>
                  <a:cubicBezTo>
                    <a:pt x="2530" y="156"/>
                    <a:pt x="2109" y="1"/>
                    <a:pt x="1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flipH="1">
              <a:off x="6500354" y="174307"/>
              <a:ext cx="175807" cy="150412"/>
            </a:xfrm>
            <a:custGeom>
              <a:avLst/>
              <a:gdLst/>
              <a:ahLst/>
              <a:cxnLst/>
              <a:rect l="l" t="t" r="r" b="b"/>
              <a:pathLst>
                <a:path w="3939" h="3370" extrusionOk="0">
                  <a:moveTo>
                    <a:pt x="1685" y="0"/>
                  </a:moveTo>
                  <a:cubicBezTo>
                    <a:pt x="822" y="0"/>
                    <a:pt x="1" y="677"/>
                    <a:pt x="1" y="1699"/>
                  </a:cubicBezTo>
                  <a:cubicBezTo>
                    <a:pt x="1" y="2613"/>
                    <a:pt x="757" y="3369"/>
                    <a:pt x="1670" y="3369"/>
                  </a:cubicBezTo>
                  <a:cubicBezTo>
                    <a:pt x="3183" y="3369"/>
                    <a:pt x="3939" y="1573"/>
                    <a:pt x="2868" y="502"/>
                  </a:cubicBezTo>
                  <a:cubicBezTo>
                    <a:pt x="2521" y="155"/>
                    <a:pt x="2098" y="0"/>
                    <a:pt x="1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066603" y="1276247"/>
            <a:ext cx="1088364" cy="1088364"/>
            <a:chOff x="8055624" y="2175378"/>
            <a:chExt cx="1088364" cy="1088364"/>
          </a:xfrm>
        </p:grpSpPr>
        <p:sp>
          <p:nvSpPr>
            <p:cNvPr id="27" name="Google Shape;27;p2"/>
            <p:cNvSpPr/>
            <p:nvPr/>
          </p:nvSpPr>
          <p:spPr>
            <a:xfrm rot="10800000" flipH="1">
              <a:off x="8055624" y="2175378"/>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0800000" flipH="1">
              <a:off x="8170494" y="2292152"/>
              <a:ext cx="857792" cy="856364"/>
              <a:chOff x="7234675" y="976413"/>
              <a:chExt cx="480475" cy="479675"/>
            </a:xfrm>
          </p:grpSpPr>
          <p:sp>
            <p:nvSpPr>
              <p:cNvPr id="29" name="Google Shape;29;p2"/>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33;p2"/>
          <p:cNvGrpSpPr/>
          <p:nvPr/>
        </p:nvGrpSpPr>
        <p:grpSpPr>
          <a:xfrm>
            <a:off x="7502009" y="-539944"/>
            <a:ext cx="2175343" cy="1088408"/>
            <a:chOff x="6968609" y="0"/>
            <a:chExt cx="2175343" cy="1088408"/>
          </a:xfrm>
        </p:grpSpPr>
        <p:sp>
          <p:nvSpPr>
            <p:cNvPr id="34" name="Google Shape;34;p2"/>
            <p:cNvSpPr/>
            <p:nvPr/>
          </p:nvSpPr>
          <p:spPr>
            <a:xfrm rot="10800000" flipH="1">
              <a:off x="6968609" y="0"/>
              <a:ext cx="2175343" cy="1088408"/>
            </a:xfrm>
            <a:custGeom>
              <a:avLst/>
              <a:gdLst/>
              <a:ahLst/>
              <a:cxnLst/>
              <a:rect l="l" t="t" r="r" b="b"/>
              <a:pathLst>
                <a:path w="48739" h="24386" extrusionOk="0">
                  <a:moveTo>
                    <a:pt x="1" y="1"/>
                  </a:moveTo>
                  <a:lnTo>
                    <a:pt x="1" y="24386"/>
                  </a:lnTo>
                  <a:lnTo>
                    <a:pt x="48739" y="24386"/>
                  </a:lnTo>
                  <a:lnTo>
                    <a:pt x="487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2"/>
            <p:cNvGrpSpPr/>
            <p:nvPr/>
          </p:nvGrpSpPr>
          <p:grpSpPr>
            <a:xfrm rot="10800000" flipH="1">
              <a:off x="7000586" y="139"/>
              <a:ext cx="2109243" cy="1054621"/>
              <a:chOff x="6579375" y="2149188"/>
              <a:chExt cx="1181450" cy="590725"/>
            </a:xfrm>
          </p:grpSpPr>
          <p:sp>
            <p:nvSpPr>
              <p:cNvPr id="36" name="Google Shape;36;p2"/>
              <p:cNvSpPr/>
              <p:nvPr/>
            </p:nvSpPr>
            <p:spPr>
              <a:xfrm>
                <a:off x="6807775" y="2377588"/>
                <a:ext cx="724650" cy="362325"/>
              </a:xfrm>
              <a:custGeom>
                <a:avLst/>
                <a:gdLst/>
                <a:ahLst/>
                <a:cxnLst/>
                <a:rect l="l" t="t" r="r" b="b"/>
                <a:pathLst>
                  <a:path w="28986" h="14493" extrusionOk="0">
                    <a:moveTo>
                      <a:pt x="14493" y="1"/>
                    </a:moveTo>
                    <a:cubicBezTo>
                      <a:pt x="6491" y="1"/>
                      <a:pt x="1" y="6490"/>
                      <a:pt x="1" y="14493"/>
                    </a:cubicBezTo>
                    <a:lnTo>
                      <a:pt x="5924" y="14493"/>
                    </a:lnTo>
                    <a:cubicBezTo>
                      <a:pt x="5924" y="9735"/>
                      <a:pt x="9767" y="5892"/>
                      <a:pt x="14493" y="5892"/>
                    </a:cubicBezTo>
                    <a:cubicBezTo>
                      <a:pt x="19250" y="5892"/>
                      <a:pt x="23094" y="9735"/>
                      <a:pt x="23094" y="14493"/>
                    </a:cubicBezTo>
                    <a:lnTo>
                      <a:pt x="28985" y="14493"/>
                    </a:lnTo>
                    <a:cubicBezTo>
                      <a:pt x="28985" y="6490"/>
                      <a:pt x="22495" y="1"/>
                      <a:pt x="14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696725" y="2265738"/>
                <a:ext cx="947550" cy="474175"/>
              </a:xfrm>
              <a:custGeom>
                <a:avLst/>
                <a:gdLst/>
                <a:ahLst/>
                <a:cxnLst/>
                <a:rect l="l" t="t" r="r" b="b"/>
                <a:pathLst>
                  <a:path w="37902" h="18967" extrusionOk="0">
                    <a:moveTo>
                      <a:pt x="18935" y="1"/>
                    </a:moveTo>
                    <a:cubicBezTo>
                      <a:pt x="8475" y="1"/>
                      <a:pt x="1" y="8476"/>
                      <a:pt x="1" y="18967"/>
                    </a:cubicBezTo>
                    <a:lnTo>
                      <a:pt x="284" y="18967"/>
                    </a:lnTo>
                    <a:cubicBezTo>
                      <a:pt x="284" y="8665"/>
                      <a:pt x="8633" y="316"/>
                      <a:pt x="18935" y="316"/>
                    </a:cubicBezTo>
                    <a:cubicBezTo>
                      <a:pt x="29237" y="316"/>
                      <a:pt x="37586" y="8665"/>
                      <a:pt x="37586" y="18967"/>
                    </a:cubicBezTo>
                    <a:lnTo>
                      <a:pt x="37901" y="18967"/>
                    </a:lnTo>
                    <a:cubicBezTo>
                      <a:pt x="37901" y="8476"/>
                      <a:pt x="29395" y="1"/>
                      <a:pt x="18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579375" y="2149188"/>
                <a:ext cx="1181450" cy="590725"/>
              </a:xfrm>
              <a:custGeom>
                <a:avLst/>
                <a:gdLst/>
                <a:ahLst/>
                <a:cxnLst/>
                <a:rect l="l" t="t" r="r" b="b"/>
                <a:pathLst>
                  <a:path w="47258" h="23629" extrusionOk="0">
                    <a:moveTo>
                      <a:pt x="23629" y="0"/>
                    </a:moveTo>
                    <a:cubicBezTo>
                      <a:pt x="10586" y="0"/>
                      <a:pt x="0" y="10554"/>
                      <a:pt x="0" y="23629"/>
                    </a:cubicBezTo>
                    <a:lnTo>
                      <a:pt x="378" y="23629"/>
                    </a:lnTo>
                    <a:cubicBezTo>
                      <a:pt x="378" y="10775"/>
                      <a:pt x="10775" y="347"/>
                      <a:pt x="23629" y="347"/>
                    </a:cubicBezTo>
                    <a:cubicBezTo>
                      <a:pt x="36483" y="347"/>
                      <a:pt x="46911" y="10775"/>
                      <a:pt x="46911" y="23629"/>
                    </a:cubicBezTo>
                    <a:lnTo>
                      <a:pt x="47258" y="23629"/>
                    </a:lnTo>
                    <a:cubicBezTo>
                      <a:pt x="47258" y="10554"/>
                      <a:pt x="36704" y="0"/>
                      <a:pt x="23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39;p2"/>
          <p:cNvGrpSpPr/>
          <p:nvPr/>
        </p:nvGrpSpPr>
        <p:grpSpPr>
          <a:xfrm>
            <a:off x="0" y="2968153"/>
            <a:ext cx="1088364" cy="1088364"/>
            <a:chOff x="-228588" y="2184566"/>
            <a:chExt cx="1088364" cy="1088364"/>
          </a:xfrm>
        </p:grpSpPr>
        <p:sp>
          <p:nvSpPr>
            <p:cNvPr id="40" name="Google Shape;40;p2"/>
            <p:cNvSpPr/>
            <p:nvPr/>
          </p:nvSpPr>
          <p:spPr>
            <a:xfrm flipH="1">
              <a:off x="-228588" y="2184566"/>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2"/>
            <p:cNvGrpSpPr/>
            <p:nvPr/>
          </p:nvGrpSpPr>
          <p:grpSpPr>
            <a:xfrm flipH="1">
              <a:off x="-112886" y="2299792"/>
              <a:ext cx="857792" cy="856364"/>
              <a:chOff x="7234675" y="976413"/>
              <a:chExt cx="480475" cy="479675"/>
            </a:xfrm>
          </p:grpSpPr>
          <p:sp>
            <p:nvSpPr>
              <p:cNvPr id="42" name="Google Shape;42;p2"/>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6;p2"/>
          <p:cNvGrpSpPr/>
          <p:nvPr/>
        </p:nvGrpSpPr>
        <p:grpSpPr>
          <a:xfrm>
            <a:off x="35" y="4056512"/>
            <a:ext cx="2175343" cy="1086980"/>
            <a:chOff x="-228553" y="3272924"/>
            <a:chExt cx="2175343" cy="1086980"/>
          </a:xfrm>
        </p:grpSpPr>
        <p:sp>
          <p:nvSpPr>
            <p:cNvPr id="47" name="Google Shape;47;p2"/>
            <p:cNvSpPr/>
            <p:nvPr/>
          </p:nvSpPr>
          <p:spPr>
            <a:xfrm flipH="1">
              <a:off x="-228553" y="3272924"/>
              <a:ext cx="2175343" cy="1086980"/>
            </a:xfrm>
            <a:custGeom>
              <a:avLst/>
              <a:gdLst/>
              <a:ahLst/>
              <a:cxnLst/>
              <a:rect l="l" t="t" r="r" b="b"/>
              <a:pathLst>
                <a:path w="48739" h="24354" extrusionOk="0">
                  <a:moveTo>
                    <a:pt x="1" y="1"/>
                  </a:moveTo>
                  <a:lnTo>
                    <a:pt x="1" y="24354"/>
                  </a:lnTo>
                  <a:lnTo>
                    <a:pt x="48739" y="24354"/>
                  </a:lnTo>
                  <a:lnTo>
                    <a:pt x="48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flipH="1">
              <a:off x="-112886" y="3405027"/>
              <a:ext cx="1929284" cy="824050"/>
              <a:chOff x="6634500" y="1595488"/>
              <a:chExt cx="1080650" cy="461575"/>
            </a:xfrm>
          </p:grpSpPr>
          <p:sp>
            <p:nvSpPr>
              <p:cNvPr id="49" name="Google Shape;49;p2"/>
              <p:cNvSpPr/>
              <p:nvPr/>
            </p:nvSpPr>
            <p:spPr>
              <a:xfrm>
                <a:off x="6634500" y="1595488"/>
                <a:ext cx="1080650" cy="9475"/>
              </a:xfrm>
              <a:custGeom>
                <a:avLst/>
                <a:gdLst/>
                <a:ahLst/>
                <a:cxnLst/>
                <a:rect l="l" t="t" r="r" b="b"/>
                <a:pathLst>
                  <a:path w="43226" h="379" extrusionOk="0">
                    <a:moveTo>
                      <a:pt x="1" y="0"/>
                    </a:moveTo>
                    <a:lnTo>
                      <a:pt x="1" y="378"/>
                    </a:lnTo>
                    <a:lnTo>
                      <a:pt x="43226" y="378"/>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34500" y="1698663"/>
                <a:ext cx="1080650" cy="19700"/>
              </a:xfrm>
              <a:custGeom>
                <a:avLst/>
                <a:gdLst/>
                <a:ahLst/>
                <a:cxnLst/>
                <a:rect l="l" t="t" r="r" b="b"/>
                <a:pathLst>
                  <a:path w="43226" h="788" extrusionOk="0">
                    <a:moveTo>
                      <a:pt x="1" y="0"/>
                    </a:moveTo>
                    <a:lnTo>
                      <a:pt x="1" y="788"/>
                    </a:lnTo>
                    <a:lnTo>
                      <a:pt x="43226" y="788"/>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634500" y="1801838"/>
                <a:ext cx="1080650" cy="29175"/>
              </a:xfrm>
              <a:custGeom>
                <a:avLst/>
                <a:gdLst/>
                <a:ahLst/>
                <a:cxnLst/>
                <a:rect l="l" t="t" r="r" b="b"/>
                <a:pathLst>
                  <a:path w="43226" h="1167" extrusionOk="0">
                    <a:moveTo>
                      <a:pt x="1" y="0"/>
                    </a:moveTo>
                    <a:lnTo>
                      <a:pt x="1" y="1166"/>
                    </a:lnTo>
                    <a:lnTo>
                      <a:pt x="43226" y="1166"/>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634500" y="1904238"/>
                <a:ext cx="1080650" cy="39400"/>
              </a:xfrm>
              <a:custGeom>
                <a:avLst/>
                <a:gdLst/>
                <a:ahLst/>
                <a:cxnLst/>
                <a:rect l="l" t="t" r="r" b="b"/>
                <a:pathLst>
                  <a:path w="43226" h="1576" extrusionOk="0">
                    <a:moveTo>
                      <a:pt x="1" y="0"/>
                    </a:moveTo>
                    <a:lnTo>
                      <a:pt x="1" y="1575"/>
                    </a:lnTo>
                    <a:lnTo>
                      <a:pt x="43226" y="1575"/>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634500" y="2008188"/>
                <a:ext cx="1080650" cy="48875"/>
              </a:xfrm>
              <a:custGeom>
                <a:avLst/>
                <a:gdLst/>
                <a:ahLst/>
                <a:cxnLst/>
                <a:rect l="l" t="t" r="r" b="b"/>
                <a:pathLst>
                  <a:path w="43226" h="1955" extrusionOk="0">
                    <a:moveTo>
                      <a:pt x="1" y="1"/>
                    </a:moveTo>
                    <a:lnTo>
                      <a:pt x="1" y="1954"/>
                    </a:lnTo>
                    <a:lnTo>
                      <a:pt x="43226" y="1954"/>
                    </a:lnTo>
                    <a:lnTo>
                      <a:pt x="43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oogle Shape;54;p2"/>
          <p:cNvGrpSpPr/>
          <p:nvPr/>
        </p:nvGrpSpPr>
        <p:grpSpPr>
          <a:xfrm>
            <a:off x="7870097" y="3869724"/>
            <a:ext cx="1273897" cy="1273798"/>
            <a:chOff x="-1143690" y="35532"/>
            <a:chExt cx="1013039" cy="1013041"/>
          </a:xfrm>
        </p:grpSpPr>
        <p:sp>
          <p:nvSpPr>
            <p:cNvPr id="55" name="Google Shape;55;p2"/>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5400000" flipH="1">
            <a:off x="-18966" y="64"/>
            <a:ext cx="1302262" cy="1302163"/>
            <a:chOff x="-1143690" y="35532"/>
            <a:chExt cx="1013039" cy="1013041"/>
          </a:xfrm>
        </p:grpSpPr>
        <p:sp>
          <p:nvSpPr>
            <p:cNvPr id="60" name="Google Shape;60;p2"/>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802"/>
        <p:cNvGrpSpPr/>
        <p:nvPr/>
      </p:nvGrpSpPr>
      <p:grpSpPr>
        <a:xfrm>
          <a:off x="0" y="0"/>
          <a:ext cx="0" cy="0"/>
          <a:chOff x="0" y="0"/>
          <a:chExt cx="0" cy="0"/>
        </a:xfrm>
      </p:grpSpPr>
      <p:pic>
        <p:nvPicPr>
          <p:cNvPr id="803" name="Google Shape;803;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804" name="Google Shape;804;p26"/>
          <p:cNvSpPr txBox="1">
            <a:spLocks noGrp="1"/>
          </p:cNvSpPr>
          <p:nvPr>
            <p:ph type="subTitle" idx="1"/>
          </p:nvPr>
        </p:nvSpPr>
        <p:spPr>
          <a:xfrm>
            <a:off x="716700" y="1290650"/>
            <a:ext cx="6850800" cy="19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1000"/>
              <a:buFont typeface="Anaheim"/>
              <a:buAutoNum type="arabicPeriod"/>
              <a:defRPr sz="15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805" name="Google Shape;805;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806" name="Google Shape;806;p26"/>
          <p:cNvGrpSpPr/>
          <p:nvPr/>
        </p:nvGrpSpPr>
        <p:grpSpPr>
          <a:xfrm>
            <a:off x="7887114" y="3867747"/>
            <a:ext cx="1290690" cy="1289049"/>
            <a:chOff x="8431217" y="3854676"/>
            <a:chExt cx="1290690" cy="1289049"/>
          </a:xfrm>
        </p:grpSpPr>
        <p:sp>
          <p:nvSpPr>
            <p:cNvPr id="807" name="Google Shape;807;p26"/>
            <p:cNvSpPr/>
            <p:nvPr/>
          </p:nvSpPr>
          <p:spPr>
            <a:xfrm>
              <a:off x="8431217" y="3854676"/>
              <a:ext cx="1290690" cy="1289049"/>
            </a:xfrm>
            <a:custGeom>
              <a:avLst/>
              <a:gdLst/>
              <a:ahLst/>
              <a:cxnLst/>
              <a:rect l="l" t="t" r="r" b="b"/>
              <a:pathLst>
                <a:path w="24386" h="24355" extrusionOk="0">
                  <a:moveTo>
                    <a:pt x="1" y="1"/>
                  </a:moveTo>
                  <a:lnTo>
                    <a:pt x="1" y="24354"/>
                  </a:lnTo>
                  <a:lnTo>
                    <a:pt x="24385" y="24354"/>
                  </a:lnTo>
                  <a:lnTo>
                    <a:pt x="243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6"/>
            <p:cNvSpPr/>
            <p:nvPr/>
          </p:nvSpPr>
          <p:spPr>
            <a:xfrm>
              <a:off x="9298344" y="3854676"/>
              <a:ext cx="421885" cy="1289049"/>
            </a:xfrm>
            <a:custGeom>
              <a:avLst/>
              <a:gdLst/>
              <a:ahLst/>
              <a:cxnLst/>
              <a:rect l="l" t="t" r="r" b="b"/>
              <a:pathLst>
                <a:path w="7971" h="24355" extrusionOk="0">
                  <a:moveTo>
                    <a:pt x="0" y="1"/>
                  </a:moveTo>
                  <a:lnTo>
                    <a:pt x="0" y="24354"/>
                  </a:lnTo>
                  <a:lnTo>
                    <a:pt x="7971" y="24354"/>
                  </a:lnTo>
                  <a:lnTo>
                    <a:pt x="7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6"/>
            <p:cNvSpPr/>
            <p:nvPr/>
          </p:nvSpPr>
          <p:spPr>
            <a:xfrm>
              <a:off x="8869782" y="4287408"/>
              <a:ext cx="465286" cy="423579"/>
            </a:xfrm>
            <a:custGeom>
              <a:avLst/>
              <a:gdLst/>
              <a:ahLst/>
              <a:cxnLst/>
              <a:rect l="l" t="t" r="r" b="b"/>
              <a:pathLst>
                <a:path w="8791" h="8003" extrusionOk="0">
                  <a:moveTo>
                    <a:pt x="0" y="1"/>
                  </a:moveTo>
                  <a:lnTo>
                    <a:pt x="0" y="8003"/>
                  </a:lnTo>
                  <a:lnTo>
                    <a:pt x="8790" y="8003"/>
                  </a:lnTo>
                  <a:lnTo>
                    <a:pt x="8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26"/>
          <p:cNvGrpSpPr/>
          <p:nvPr/>
        </p:nvGrpSpPr>
        <p:grpSpPr>
          <a:xfrm>
            <a:off x="7887114" y="1290733"/>
            <a:ext cx="1290690" cy="1290637"/>
            <a:chOff x="8431217" y="1277662"/>
            <a:chExt cx="1290690" cy="1290637"/>
          </a:xfrm>
        </p:grpSpPr>
        <p:sp>
          <p:nvSpPr>
            <p:cNvPr id="811" name="Google Shape;811;p26"/>
            <p:cNvSpPr/>
            <p:nvPr/>
          </p:nvSpPr>
          <p:spPr>
            <a:xfrm>
              <a:off x="8431217" y="1277662"/>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6"/>
            <p:cNvSpPr/>
            <p:nvPr/>
          </p:nvSpPr>
          <p:spPr>
            <a:xfrm>
              <a:off x="8636344" y="1277662"/>
              <a:ext cx="106755" cy="1290637"/>
            </a:xfrm>
            <a:custGeom>
              <a:avLst/>
              <a:gdLst/>
              <a:ahLst/>
              <a:cxnLst/>
              <a:rect l="l" t="t" r="r" b="b"/>
              <a:pathLst>
                <a:path w="2017" h="24385" extrusionOk="0">
                  <a:moveTo>
                    <a:pt x="0" y="0"/>
                  </a:moveTo>
                  <a:lnTo>
                    <a:pt x="0" y="24385"/>
                  </a:lnTo>
                  <a:lnTo>
                    <a:pt x="2016" y="24385"/>
                  </a:lnTo>
                  <a:lnTo>
                    <a:pt x="20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6"/>
            <p:cNvSpPr/>
            <p:nvPr/>
          </p:nvSpPr>
          <p:spPr>
            <a:xfrm>
              <a:off x="8829739" y="1277662"/>
              <a:ext cx="106808" cy="1290637"/>
            </a:xfrm>
            <a:custGeom>
              <a:avLst/>
              <a:gdLst/>
              <a:ahLst/>
              <a:cxnLst/>
              <a:rect l="l" t="t" r="r" b="b"/>
              <a:pathLst>
                <a:path w="2018" h="24385" extrusionOk="0">
                  <a:moveTo>
                    <a:pt x="1" y="0"/>
                  </a:moveTo>
                  <a:lnTo>
                    <a:pt x="1" y="24385"/>
                  </a:lnTo>
                  <a:lnTo>
                    <a:pt x="2017" y="24385"/>
                  </a:lnTo>
                  <a:lnTo>
                    <a:pt x="2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9023188" y="1277662"/>
              <a:ext cx="106755" cy="1290637"/>
            </a:xfrm>
            <a:custGeom>
              <a:avLst/>
              <a:gdLst/>
              <a:ahLst/>
              <a:cxnLst/>
              <a:rect l="l" t="t" r="r" b="b"/>
              <a:pathLst>
                <a:path w="2017" h="24385" extrusionOk="0">
                  <a:moveTo>
                    <a:pt x="0" y="0"/>
                  </a:moveTo>
                  <a:lnTo>
                    <a:pt x="0" y="24385"/>
                  </a:lnTo>
                  <a:lnTo>
                    <a:pt x="2017" y="24385"/>
                  </a:lnTo>
                  <a:lnTo>
                    <a:pt x="2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6"/>
            <p:cNvSpPr/>
            <p:nvPr/>
          </p:nvSpPr>
          <p:spPr>
            <a:xfrm>
              <a:off x="9216584" y="1277662"/>
              <a:ext cx="106808" cy="1290637"/>
            </a:xfrm>
            <a:custGeom>
              <a:avLst/>
              <a:gdLst/>
              <a:ahLst/>
              <a:cxnLst/>
              <a:rect l="l" t="t" r="r" b="b"/>
              <a:pathLst>
                <a:path w="2018" h="24385" extrusionOk="0">
                  <a:moveTo>
                    <a:pt x="1" y="0"/>
                  </a:moveTo>
                  <a:lnTo>
                    <a:pt x="1" y="24385"/>
                  </a:lnTo>
                  <a:lnTo>
                    <a:pt x="2017" y="24385"/>
                  </a:lnTo>
                  <a:lnTo>
                    <a:pt x="2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6"/>
            <p:cNvSpPr/>
            <p:nvPr/>
          </p:nvSpPr>
          <p:spPr>
            <a:xfrm>
              <a:off x="9410032" y="1277662"/>
              <a:ext cx="106755" cy="1290637"/>
            </a:xfrm>
            <a:custGeom>
              <a:avLst/>
              <a:gdLst/>
              <a:ahLst/>
              <a:cxnLst/>
              <a:rect l="l" t="t" r="r" b="b"/>
              <a:pathLst>
                <a:path w="2017" h="24385" extrusionOk="0">
                  <a:moveTo>
                    <a:pt x="0" y="0"/>
                  </a:moveTo>
                  <a:lnTo>
                    <a:pt x="0" y="24385"/>
                  </a:lnTo>
                  <a:lnTo>
                    <a:pt x="2017" y="24385"/>
                  </a:lnTo>
                  <a:lnTo>
                    <a:pt x="2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26"/>
          <p:cNvGrpSpPr/>
          <p:nvPr/>
        </p:nvGrpSpPr>
        <p:grpSpPr>
          <a:xfrm>
            <a:off x="7887114" y="2577967"/>
            <a:ext cx="1290690" cy="1290637"/>
            <a:chOff x="8431217" y="2564896"/>
            <a:chExt cx="1290690" cy="1290637"/>
          </a:xfrm>
        </p:grpSpPr>
        <p:sp>
          <p:nvSpPr>
            <p:cNvPr id="818" name="Google Shape;818;p26"/>
            <p:cNvSpPr/>
            <p:nvPr/>
          </p:nvSpPr>
          <p:spPr>
            <a:xfrm>
              <a:off x="8431217" y="2564896"/>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6"/>
            <p:cNvSpPr/>
            <p:nvPr/>
          </p:nvSpPr>
          <p:spPr>
            <a:xfrm>
              <a:off x="8652947" y="2681600"/>
              <a:ext cx="21753" cy="1057227"/>
            </a:xfrm>
            <a:custGeom>
              <a:avLst/>
              <a:gdLst/>
              <a:ahLst/>
              <a:cxnLst/>
              <a:rect l="l" t="t" r="r" b="b"/>
              <a:pathLst>
                <a:path w="411" h="19975" extrusionOk="0">
                  <a:moveTo>
                    <a:pt x="1" y="0"/>
                  </a:moveTo>
                  <a:lnTo>
                    <a:pt x="1" y="19974"/>
                  </a:lnTo>
                  <a:lnTo>
                    <a:pt x="410" y="19974"/>
                  </a:lnTo>
                  <a:lnTo>
                    <a:pt x="4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6"/>
            <p:cNvSpPr/>
            <p:nvPr/>
          </p:nvSpPr>
          <p:spPr>
            <a:xfrm>
              <a:off x="8859734" y="2681600"/>
              <a:ext cx="20060" cy="1057227"/>
            </a:xfrm>
            <a:custGeom>
              <a:avLst/>
              <a:gdLst/>
              <a:ahLst/>
              <a:cxnLst/>
              <a:rect l="l" t="t" r="r" b="b"/>
              <a:pathLst>
                <a:path w="379" h="19975" extrusionOk="0">
                  <a:moveTo>
                    <a:pt x="0" y="0"/>
                  </a:moveTo>
                  <a:lnTo>
                    <a:pt x="0" y="19974"/>
                  </a:lnTo>
                  <a:lnTo>
                    <a:pt x="378" y="19974"/>
                  </a:lnTo>
                  <a:lnTo>
                    <a:pt x="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9063132" y="2681600"/>
              <a:ext cx="21753" cy="1057227"/>
            </a:xfrm>
            <a:custGeom>
              <a:avLst/>
              <a:gdLst/>
              <a:ahLst/>
              <a:cxnLst/>
              <a:rect l="l" t="t" r="r" b="b"/>
              <a:pathLst>
                <a:path w="411" h="19975" extrusionOk="0">
                  <a:moveTo>
                    <a:pt x="1" y="0"/>
                  </a:moveTo>
                  <a:lnTo>
                    <a:pt x="1" y="19974"/>
                  </a:lnTo>
                  <a:lnTo>
                    <a:pt x="411" y="19974"/>
                  </a:lnTo>
                  <a:lnTo>
                    <a:pt x="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9269919" y="2681600"/>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9475011" y="2681600"/>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26"/>
          <p:cNvGrpSpPr/>
          <p:nvPr/>
        </p:nvGrpSpPr>
        <p:grpSpPr>
          <a:xfrm>
            <a:off x="-19050" y="-21184"/>
            <a:ext cx="1088364" cy="1088364"/>
            <a:chOff x="-228588" y="2184566"/>
            <a:chExt cx="1088364" cy="1088364"/>
          </a:xfrm>
        </p:grpSpPr>
        <p:sp>
          <p:nvSpPr>
            <p:cNvPr id="825" name="Google Shape;825;p26"/>
            <p:cNvSpPr/>
            <p:nvPr/>
          </p:nvSpPr>
          <p:spPr>
            <a:xfrm flipH="1">
              <a:off x="-228588" y="2184566"/>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26"/>
            <p:cNvGrpSpPr/>
            <p:nvPr/>
          </p:nvGrpSpPr>
          <p:grpSpPr>
            <a:xfrm flipH="1">
              <a:off x="-112886" y="2299792"/>
              <a:ext cx="857792" cy="856364"/>
              <a:chOff x="7234675" y="976413"/>
              <a:chExt cx="480475" cy="479675"/>
            </a:xfrm>
          </p:grpSpPr>
          <p:sp>
            <p:nvSpPr>
              <p:cNvPr id="827" name="Google Shape;827;p26"/>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6"/>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1" name="Google Shape;831;p26"/>
          <p:cNvGrpSpPr/>
          <p:nvPr/>
        </p:nvGrpSpPr>
        <p:grpSpPr>
          <a:xfrm>
            <a:off x="7874560" y="15"/>
            <a:ext cx="1289049" cy="1290637"/>
            <a:chOff x="8431735" y="15"/>
            <a:chExt cx="1289049" cy="1290637"/>
          </a:xfrm>
        </p:grpSpPr>
        <p:sp>
          <p:nvSpPr>
            <p:cNvPr id="832" name="Google Shape;832;p26"/>
            <p:cNvSpPr/>
            <p:nvPr/>
          </p:nvSpPr>
          <p:spPr>
            <a:xfrm>
              <a:off x="8431735" y="15"/>
              <a:ext cx="1289049" cy="1290637"/>
            </a:xfrm>
            <a:custGeom>
              <a:avLst/>
              <a:gdLst/>
              <a:ahLst/>
              <a:cxnLst/>
              <a:rect l="l" t="t" r="r" b="b"/>
              <a:pathLst>
                <a:path w="24355" h="24385" extrusionOk="0">
                  <a:moveTo>
                    <a:pt x="1" y="0"/>
                  </a:moveTo>
                  <a:lnTo>
                    <a:pt x="1" y="24385"/>
                  </a:lnTo>
                  <a:lnTo>
                    <a:pt x="24354" y="24385"/>
                  </a:lnTo>
                  <a:lnTo>
                    <a:pt x="24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8823611" y="391840"/>
              <a:ext cx="505299" cy="505299"/>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9067078" y="71680"/>
              <a:ext cx="20060" cy="1145616"/>
            </a:xfrm>
            <a:custGeom>
              <a:avLst/>
              <a:gdLst/>
              <a:ahLst/>
              <a:cxnLst/>
              <a:rect l="l" t="t" r="r" b="b"/>
              <a:pathLst>
                <a:path w="379" h="21645" extrusionOk="0">
                  <a:moveTo>
                    <a:pt x="0" y="1"/>
                  </a:moveTo>
                  <a:lnTo>
                    <a:pt x="0" y="21645"/>
                  </a:lnTo>
                  <a:lnTo>
                    <a:pt x="378" y="21645"/>
                  </a:lnTo>
                  <a:lnTo>
                    <a:pt x="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8503452" y="633615"/>
              <a:ext cx="1145616" cy="21753"/>
            </a:xfrm>
            <a:custGeom>
              <a:avLst/>
              <a:gdLst/>
              <a:ahLst/>
              <a:cxnLst/>
              <a:rect l="l" t="t" r="r" b="b"/>
              <a:pathLst>
                <a:path w="21645" h="411" extrusionOk="0">
                  <a:moveTo>
                    <a:pt x="0" y="1"/>
                  </a:moveTo>
                  <a:lnTo>
                    <a:pt x="0" y="410"/>
                  </a:lnTo>
                  <a:lnTo>
                    <a:pt x="21644" y="410"/>
                  </a:lnTo>
                  <a:lnTo>
                    <a:pt x="216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8898662" y="466892"/>
              <a:ext cx="356890" cy="356890"/>
            </a:xfrm>
            <a:custGeom>
              <a:avLst/>
              <a:gdLst/>
              <a:ahLst/>
              <a:cxnLst/>
              <a:rect l="l" t="t" r="r" b="b"/>
              <a:pathLst>
                <a:path w="6743" h="6743" extrusionOk="0">
                  <a:moveTo>
                    <a:pt x="0" y="0"/>
                  </a:moveTo>
                  <a:lnTo>
                    <a:pt x="0" y="6742"/>
                  </a:lnTo>
                  <a:lnTo>
                    <a:pt x="6742" y="6742"/>
                  </a:lnTo>
                  <a:lnTo>
                    <a:pt x="6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8663505" y="233427"/>
              <a:ext cx="825457" cy="823817"/>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8665199" y="233427"/>
              <a:ext cx="823764" cy="823817"/>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2">
    <p:spTree>
      <p:nvGrpSpPr>
        <p:cNvPr id="1" name="Shape 839"/>
        <p:cNvGrpSpPr/>
        <p:nvPr/>
      </p:nvGrpSpPr>
      <p:grpSpPr>
        <a:xfrm>
          <a:off x="0" y="0"/>
          <a:ext cx="0" cy="0"/>
          <a:chOff x="0" y="0"/>
          <a:chExt cx="0" cy="0"/>
        </a:xfrm>
      </p:grpSpPr>
      <p:pic>
        <p:nvPicPr>
          <p:cNvPr id="840" name="Google Shape;840;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841" name="Google Shape;841;p27"/>
          <p:cNvSpPr txBox="1">
            <a:spLocks noGrp="1"/>
          </p:cNvSpPr>
          <p:nvPr>
            <p:ph type="subTitle" idx="1"/>
          </p:nvPr>
        </p:nvSpPr>
        <p:spPr>
          <a:xfrm>
            <a:off x="720000" y="1106300"/>
            <a:ext cx="7704000" cy="34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1000"/>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grpSp>
        <p:nvGrpSpPr>
          <p:cNvPr id="842" name="Google Shape;842;p27"/>
          <p:cNvGrpSpPr/>
          <p:nvPr/>
        </p:nvGrpSpPr>
        <p:grpSpPr>
          <a:xfrm>
            <a:off x="8068720" y="-2128"/>
            <a:ext cx="1088364" cy="1088364"/>
            <a:chOff x="8055624" y="2175378"/>
            <a:chExt cx="1088364" cy="1088364"/>
          </a:xfrm>
        </p:grpSpPr>
        <p:sp>
          <p:nvSpPr>
            <p:cNvPr id="843" name="Google Shape;843;p27"/>
            <p:cNvSpPr/>
            <p:nvPr/>
          </p:nvSpPr>
          <p:spPr>
            <a:xfrm rot="10800000" flipH="1">
              <a:off x="8055624" y="2175378"/>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 name="Google Shape;844;p27"/>
            <p:cNvGrpSpPr/>
            <p:nvPr/>
          </p:nvGrpSpPr>
          <p:grpSpPr>
            <a:xfrm rot="10800000" flipH="1">
              <a:off x="8170494" y="2292152"/>
              <a:ext cx="857792" cy="856364"/>
              <a:chOff x="7234675" y="976413"/>
              <a:chExt cx="480475" cy="479675"/>
            </a:xfrm>
          </p:grpSpPr>
          <p:sp>
            <p:nvSpPr>
              <p:cNvPr id="845" name="Google Shape;845;p27"/>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9" name="Google Shape;849;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a:solidFill>
                  <a:schemeClr val="dk2"/>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850" name="Google Shape;850;p27"/>
          <p:cNvGrpSpPr/>
          <p:nvPr/>
        </p:nvGrpSpPr>
        <p:grpSpPr>
          <a:xfrm rot="10800000" flipH="1">
            <a:off x="7896239" y="3882770"/>
            <a:ext cx="1273897" cy="1273798"/>
            <a:chOff x="-1143690" y="35532"/>
            <a:chExt cx="1013039" cy="1013041"/>
          </a:xfrm>
        </p:grpSpPr>
        <p:sp>
          <p:nvSpPr>
            <p:cNvPr id="851" name="Google Shape;851;p27"/>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998"/>
        <p:cNvGrpSpPr/>
        <p:nvPr/>
      </p:nvGrpSpPr>
      <p:grpSpPr>
        <a:xfrm>
          <a:off x="0" y="0"/>
          <a:ext cx="0" cy="0"/>
          <a:chOff x="0" y="0"/>
          <a:chExt cx="0" cy="0"/>
        </a:xfrm>
      </p:grpSpPr>
      <p:pic>
        <p:nvPicPr>
          <p:cNvPr id="999" name="Google Shape;999;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00" name="Google Shape;1000;p33"/>
          <p:cNvSpPr txBox="1">
            <a:spLocks noGrp="1"/>
          </p:cNvSpPr>
          <p:nvPr>
            <p:ph type="title"/>
          </p:nvPr>
        </p:nvSpPr>
        <p:spPr>
          <a:xfrm>
            <a:off x="720000" y="1872500"/>
            <a:ext cx="2305500" cy="41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1" name="Google Shape;1001;p33"/>
          <p:cNvSpPr txBox="1">
            <a:spLocks noGrp="1"/>
          </p:cNvSpPr>
          <p:nvPr>
            <p:ph type="subTitle" idx="1"/>
          </p:nvPr>
        </p:nvSpPr>
        <p:spPr>
          <a:xfrm>
            <a:off x="720000" y="2230750"/>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02" name="Google Shape;1002;p33"/>
          <p:cNvSpPr txBox="1">
            <a:spLocks noGrp="1"/>
          </p:cNvSpPr>
          <p:nvPr>
            <p:ph type="title" idx="2"/>
          </p:nvPr>
        </p:nvSpPr>
        <p:spPr>
          <a:xfrm>
            <a:off x="3419271" y="1872500"/>
            <a:ext cx="2305500" cy="41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3" name="Google Shape;1003;p33"/>
          <p:cNvSpPr txBox="1">
            <a:spLocks noGrp="1"/>
          </p:cNvSpPr>
          <p:nvPr>
            <p:ph type="subTitle" idx="3"/>
          </p:nvPr>
        </p:nvSpPr>
        <p:spPr>
          <a:xfrm>
            <a:off x="3419271" y="2230750"/>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04" name="Google Shape;1004;p33"/>
          <p:cNvSpPr txBox="1">
            <a:spLocks noGrp="1"/>
          </p:cNvSpPr>
          <p:nvPr>
            <p:ph type="title" idx="4"/>
          </p:nvPr>
        </p:nvSpPr>
        <p:spPr>
          <a:xfrm>
            <a:off x="720000" y="3382050"/>
            <a:ext cx="2305500" cy="41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5" name="Google Shape;1005;p33"/>
          <p:cNvSpPr txBox="1">
            <a:spLocks noGrp="1"/>
          </p:cNvSpPr>
          <p:nvPr>
            <p:ph type="subTitle" idx="5"/>
          </p:nvPr>
        </p:nvSpPr>
        <p:spPr>
          <a:xfrm>
            <a:off x="720000" y="3740300"/>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06" name="Google Shape;1006;p33"/>
          <p:cNvSpPr txBox="1">
            <a:spLocks noGrp="1"/>
          </p:cNvSpPr>
          <p:nvPr>
            <p:ph type="title" idx="6"/>
          </p:nvPr>
        </p:nvSpPr>
        <p:spPr>
          <a:xfrm>
            <a:off x="3419271" y="3382050"/>
            <a:ext cx="2305500" cy="41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7" name="Google Shape;1007;p33"/>
          <p:cNvSpPr txBox="1">
            <a:spLocks noGrp="1"/>
          </p:cNvSpPr>
          <p:nvPr>
            <p:ph type="subTitle" idx="7"/>
          </p:nvPr>
        </p:nvSpPr>
        <p:spPr>
          <a:xfrm>
            <a:off x="3419271" y="3740300"/>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08" name="Google Shape;1008;p33"/>
          <p:cNvSpPr txBox="1">
            <a:spLocks noGrp="1"/>
          </p:cNvSpPr>
          <p:nvPr>
            <p:ph type="title" idx="8"/>
          </p:nvPr>
        </p:nvSpPr>
        <p:spPr>
          <a:xfrm>
            <a:off x="6118549" y="1872500"/>
            <a:ext cx="2305500" cy="41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9" name="Google Shape;1009;p33"/>
          <p:cNvSpPr txBox="1">
            <a:spLocks noGrp="1"/>
          </p:cNvSpPr>
          <p:nvPr>
            <p:ph type="subTitle" idx="9"/>
          </p:nvPr>
        </p:nvSpPr>
        <p:spPr>
          <a:xfrm>
            <a:off x="6118550" y="2230750"/>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10" name="Google Shape;1010;p33"/>
          <p:cNvSpPr txBox="1">
            <a:spLocks noGrp="1"/>
          </p:cNvSpPr>
          <p:nvPr>
            <p:ph type="title" idx="13"/>
          </p:nvPr>
        </p:nvSpPr>
        <p:spPr>
          <a:xfrm>
            <a:off x="6118549" y="3382050"/>
            <a:ext cx="2305500" cy="41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1" name="Google Shape;1011;p33"/>
          <p:cNvSpPr txBox="1">
            <a:spLocks noGrp="1"/>
          </p:cNvSpPr>
          <p:nvPr>
            <p:ph type="subTitle" idx="14"/>
          </p:nvPr>
        </p:nvSpPr>
        <p:spPr>
          <a:xfrm>
            <a:off x="6118550" y="3740300"/>
            <a:ext cx="2305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12" name="Google Shape;1012;p3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1013" name="Google Shape;1013;p33"/>
          <p:cNvGrpSpPr/>
          <p:nvPr/>
        </p:nvGrpSpPr>
        <p:grpSpPr>
          <a:xfrm rot="5400000">
            <a:off x="-18966" y="64"/>
            <a:ext cx="1302262" cy="1302163"/>
            <a:chOff x="-1143690" y="35532"/>
            <a:chExt cx="1013039" cy="1013041"/>
          </a:xfrm>
        </p:grpSpPr>
        <p:sp>
          <p:nvSpPr>
            <p:cNvPr id="1014" name="Google Shape;1014;p33"/>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33"/>
          <p:cNvGrpSpPr/>
          <p:nvPr/>
        </p:nvGrpSpPr>
        <p:grpSpPr>
          <a:xfrm rot="-5400000" flipH="1">
            <a:off x="7862084" y="64"/>
            <a:ext cx="1302262" cy="1302163"/>
            <a:chOff x="-1143690" y="35532"/>
            <a:chExt cx="1013039" cy="1013041"/>
          </a:xfrm>
        </p:grpSpPr>
        <p:sp>
          <p:nvSpPr>
            <p:cNvPr id="1019" name="Google Shape;1019;p33"/>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074"/>
        <p:cNvGrpSpPr/>
        <p:nvPr/>
      </p:nvGrpSpPr>
      <p:grpSpPr>
        <a:xfrm>
          <a:off x="0" y="0"/>
          <a:ext cx="0" cy="0"/>
          <a:chOff x="0" y="0"/>
          <a:chExt cx="0" cy="0"/>
        </a:xfrm>
      </p:grpSpPr>
      <p:pic>
        <p:nvPicPr>
          <p:cNvPr id="1075" name="Google Shape;1075;p3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6" name="Google Shape;1076;p35"/>
          <p:cNvSpPr txBox="1">
            <a:spLocks noGrp="1"/>
          </p:cNvSpPr>
          <p:nvPr>
            <p:ph type="ctrTitle"/>
          </p:nvPr>
        </p:nvSpPr>
        <p:spPr>
          <a:xfrm>
            <a:off x="758675" y="542050"/>
            <a:ext cx="7567200" cy="112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77" name="Google Shape;1077;p35"/>
          <p:cNvSpPr txBox="1">
            <a:spLocks noGrp="1"/>
          </p:cNvSpPr>
          <p:nvPr>
            <p:ph type="subTitle" idx="1"/>
          </p:nvPr>
        </p:nvSpPr>
        <p:spPr>
          <a:xfrm>
            <a:off x="749825" y="1704550"/>
            <a:ext cx="7584900" cy="109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78" name="Google Shape;1078;p35"/>
          <p:cNvSpPr txBox="1"/>
          <p:nvPr/>
        </p:nvSpPr>
        <p:spPr>
          <a:xfrm>
            <a:off x="1948700" y="3576500"/>
            <a:ext cx="5258400" cy="662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lt2"/>
                </a:solidFill>
                <a:latin typeface="Montserrat"/>
                <a:ea typeface="Montserrat"/>
                <a:cs typeface="Montserrat"/>
                <a:sym typeface="Montserrat"/>
              </a:rPr>
              <a:t>CREDITS:</a:t>
            </a:r>
            <a:r>
              <a:rPr lang="en" sz="1200">
                <a:solidFill>
                  <a:schemeClr val="lt2"/>
                </a:solidFill>
                <a:latin typeface="Montserrat"/>
                <a:ea typeface="Montserrat"/>
                <a:cs typeface="Montserrat"/>
                <a:sym typeface="Montserrat"/>
              </a:rPr>
              <a:t> This presentation template was created by </a:t>
            </a:r>
            <a:r>
              <a:rPr lang="en" sz="1200" b="1">
                <a:solidFill>
                  <a:schemeClr val="lt2"/>
                </a:solidFill>
                <a:uFill>
                  <a:noFill/>
                </a:uFill>
                <a:latin typeface="Montserrat"/>
                <a:ea typeface="Montserrat"/>
                <a:cs typeface="Montserrat"/>
                <a:sym typeface="Montserra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b="1">
                <a:solidFill>
                  <a:schemeClr val="lt2"/>
                </a:solidFill>
                <a:latin typeface="Montserrat"/>
                <a:ea typeface="Montserrat"/>
                <a:cs typeface="Montserrat"/>
                <a:sym typeface="Montserrat"/>
              </a:rPr>
              <a:t>, </a:t>
            </a:r>
            <a:r>
              <a:rPr lang="en" sz="1200">
                <a:solidFill>
                  <a:schemeClr val="lt2"/>
                </a:solidFill>
                <a:latin typeface="Montserrat"/>
                <a:ea typeface="Montserrat"/>
                <a:cs typeface="Montserrat"/>
                <a:sym typeface="Montserrat"/>
              </a:rPr>
              <a:t>including icons by </a:t>
            </a:r>
            <a:r>
              <a:rPr lang="en" sz="1200" b="1">
                <a:solidFill>
                  <a:schemeClr val="lt2"/>
                </a:solidFill>
                <a:uFill>
                  <a:noFill/>
                </a:uFill>
                <a:latin typeface="Montserrat"/>
                <a:ea typeface="Montserrat"/>
                <a:cs typeface="Montserrat"/>
                <a:sym typeface="Montserrat"/>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lt2"/>
                </a:solidFill>
                <a:latin typeface="Montserrat"/>
                <a:ea typeface="Montserrat"/>
                <a:cs typeface="Montserrat"/>
                <a:sym typeface="Montserrat"/>
              </a:rPr>
              <a:t>, and infographics &amp; images by </a:t>
            </a:r>
            <a:r>
              <a:rPr lang="en" sz="1200" b="1">
                <a:solidFill>
                  <a:schemeClr val="lt2"/>
                </a:solidFill>
                <a:uFill>
                  <a:noFill/>
                </a:uFill>
                <a:latin typeface="Montserrat"/>
                <a:ea typeface="Montserrat"/>
                <a:cs typeface="Montserrat"/>
                <a:sym typeface="Montserra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b="1">
              <a:solidFill>
                <a:schemeClr val="lt2"/>
              </a:solidFill>
              <a:latin typeface="Montserrat"/>
              <a:ea typeface="Montserrat"/>
              <a:cs typeface="Montserrat"/>
              <a:sym typeface="Montserrat"/>
            </a:endParaRPr>
          </a:p>
        </p:txBody>
      </p:sp>
      <p:grpSp>
        <p:nvGrpSpPr>
          <p:cNvPr id="1079" name="Google Shape;1079;p35"/>
          <p:cNvGrpSpPr/>
          <p:nvPr/>
        </p:nvGrpSpPr>
        <p:grpSpPr>
          <a:xfrm>
            <a:off x="-3090" y="2566761"/>
            <a:ext cx="1290680" cy="1290627"/>
            <a:chOff x="8261733" y="1271937"/>
            <a:chExt cx="1284898" cy="1284846"/>
          </a:xfrm>
        </p:grpSpPr>
        <p:sp>
          <p:nvSpPr>
            <p:cNvPr id="1080" name="Google Shape;1080;p35"/>
            <p:cNvSpPr/>
            <p:nvPr/>
          </p:nvSpPr>
          <p:spPr>
            <a:xfrm>
              <a:off x="8261733" y="1271937"/>
              <a:ext cx="1284898" cy="1284846"/>
            </a:xfrm>
            <a:custGeom>
              <a:avLst/>
              <a:gdLst/>
              <a:ahLst/>
              <a:cxnLst/>
              <a:rect l="l" t="t" r="r" b="b"/>
              <a:pathLst>
                <a:path w="24386" h="24385" extrusionOk="0">
                  <a:moveTo>
                    <a:pt x="1" y="0"/>
                  </a:moveTo>
                  <a:lnTo>
                    <a:pt x="1" y="24385"/>
                  </a:lnTo>
                  <a:lnTo>
                    <a:pt x="24385" y="24385"/>
                  </a:lnTo>
                  <a:lnTo>
                    <a:pt x="243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35"/>
            <p:cNvGrpSpPr/>
            <p:nvPr/>
          </p:nvGrpSpPr>
          <p:grpSpPr>
            <a:xfrm>
              <a:off x="8441003" y="1271937"/>
              <a:ext cx="876498" cy="1284846"/>
              <a:chOff x="743875" y="420363"/>
              <a:chExt cx="415875" cy="609625"/>
            </a:xfrm>
          </p:grpSpPr>
          <p:sp>
            <p:nvSpPr>
              <p:cNvPr id="1082" name="Google Shape;1082;p35"/>
              <p:cNvSpPr/>
              <p:nvPr/>
            </p:nvSpPr>
            <p:spPr>
              <a:xfrm>
                <a:off x="743875" y="420363"/>
                <a:ext cx="50425" cy="609625"/>
              </a:xfrm>
              <a:custGeom>
                <a:avLst/>
                <a:gdLst/>
                <a:ahLst/>
                <a:cxnLst/>
                <a:rect l="l" t="t" r="r" b="b"/>
                <a:pathLst>
                  <a:path w="2017" h="24385" extrusionOk="0">
                    <a:moveTo>
                      <a:pt x="0" y="0"/>
                    </a:moveTo>
                    <a:lnTo>
                      <a:pt x="0" y="24385"/>
                    </a:lnTo>
                    <a:lnTo>
                      <a:pt x="2016" y="24385"/>
                    </a:lnTo>
                    <a:lnTo>
                      <a:pt x="20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a:off x="835225" y="420363"/>
                <a:ext cx="50450" cy="609625"/>
              </a:xfrm>
              <a:custGeom>
                <a:avLst/>
                <a:gdLst/>
                <a:ahLst/>
                <a:cxnLst/>
                <a:rect l="l" t="t" r="r" b="b"/>
                <a:pathLst>
                  <a:path w="2018" h="24385" extrusionOk="0">
                    <a:moveTo>
                      <a:pt x="1" y="0"/>
                    </a:moveTo>
                    <a:lnTo>
                      <a:pt x="1"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a:off x="926600" y="420363"/>
                <a:ext cx="50425" cy="609625"/>
              </a:xfrm>
              <a:custGeom>
                <a:avLst/>
                <a:gdLst/>
                <a:ahLst/>
                <a:cxnLst/>
                <a:rect l="l" t="t" r="r" b="b"/>
                <a:pathLst>
                  <a:path w="2017" h="24385" extrusionOk="0">
                    <a:moveTo>
                      <a:pt x="0" y="0"/>
                    </a:moveTo>
                    <a:lnTo>
                      <a:pt x="0"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a:off x="1017950" y="420363"/>
                <a:ext cx="50450" cy="609625"/>
              </a:xfrm>
              <a:custGeom>
                <a:avLst/>
                <a:gdLst/>
                <a:ahLst/>
                <a:cxnLst/>
                <a:rect l="l" t="t" r="r" b="b"/>
                <a:pathLst>
                  <a:path w="2018" h="24385" extrusionOk="0">
                    <a:moveTo>
                      <a:pt x="1" y="0"/>
                    </a:moveTo>
                    <a:lnTo>
                      <a:pt x="1"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a:off x="1109325" y="420363"/>
                <a:ext cx="50425" cy="609625"/>
              </a:xfrm>
              <a:custGeom>
                <a:avLst/>
                <a:gdLst/>
                <a:ahLst/>
                <a:cxnLst/>
                <a:rect l="l" t="t" r="r" b="b"/>
                <a:pathLst>
                  <a:path w="2017" h="24385" extrusionOk="0">
                    <a:moveTo>
                      <a:pt x="0" y="0"/>
                    </a:moveTo>
                    <a:lnTo>
                      <a:pt x="0"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7" name="Google Shape;1087;p35"/>
          <p:cNvGrpSpPr/>
          <p:nvPr/>
        </p:nvGrpSpPr>
        <p:grpSpPr>
          <a:xfrm>
            <a:off x="-3090" y="3853995"/>
            <a:ext cx="1290680" cy="1290627"/>
            <a:chOff x="8261733" y="2553405"/>
            <a:chExt cx="1284898" cy="1284846"/>
          </a:xfrm>
        </p:grpSpPr>
        <p:sp>
          <p:nvSpPr>
            <p:cNvPr id="1088" name="Google Shape;1088;p35"/>
            <p:cNvSpPr/>
            <p:nvPr/>
          </p:nvSpPr>
          <p:spPr>
            <a:xfrm>
              <a:off x="8261733" y="2553405"/>
              <a:ext cx="1284898" cy="1284846"/>
            </a:xfrm>
            <a:custGeom>
              <a:avLst/>
              <a:gdLst/>
              <a:ahLst/>
              <a:cxnLst/>
              <a:rect l="l" t="t" r="r" b="b"/>
              <a:pathLst>
                <a:path w="24386" h="24385" extrusionOk="0">
                  <a:moveTo>
                    <a:pt x="1" y="0"/>
                  </a:moveTo>
                  <a:lnTo>
                    <a:pt x="1"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9" name="Google Shape;1089;p35"/>
            <p:cNvGrpSpPr/>
            <p:nvPr/>
          </p:nvGrpSpPr>
          <p:grpSpPr>
            <a:xfrm>
              <a:off x="8482470" y="2669587"/>
              <a:ext cx="838351" cy="1052483"/>
              <a:chOff x="763550" y="1072513"/>
              <a:chExt cx="397775" cy="499375"/>
            </a:xfrm>
          </p:grpSpPr>
          <p:sp>
            <p:nvSpPr>
              <p:cNvPr id="1090" name="Google Shape;1090;p35"/>
              <p:cNvSpPr/>
              <p:nvPr/>
            </p:nvSpPr>
            <p:spPr>
              <a:xfrm>
                <a:off x="763550" y="1072513"/>
                <a:ext cx="10275" cy="499375"/>
              </a:xfrm>
              <a:custGeom>
                <a:avLst/>
                <a:gdLst/>
                <a:ahLst/>
                <a:cxnLst/>
                <a:rect l="l" t="t" r="r" b="b"/>
                <a:pathLst>
                  <a:path w="411" h="19975" extrusionOk="0">
                    <a:moveTo>
                      <a:pt x="1" y="0"/>
                    </a:moveTo>
                    <a:lnTo>
                      <a:pt x="1" y="19974"/>
                    </a:lnTo>
                    <a:lnTo>
                      <a:pt x="410" y="19974"/>
                    </a:lnTo>
                    <a:lnTo>
                      <a:pt x="4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5"/>
              <p:cNvSpPr/>
              <p:nvPr/>
            </p:nvSpPr>
            <p:spPr>
              <a:xfrm>
                <a:off x="861225" y="1072513"/>
                <a:ext cx="9475" cy="499375"/>
              </a:xfrm>
              <a:custGeom>
                <a:avLst/>
                <a:gdLst/>
                <a:ahLst/>
                <a:cxnLst/>
                <a:rect l="l" t="t" r="r" b="b"/>
                <a:pathLst>
                  <a:path w="379" h="19975" extrusionOk="0">
                    <a:moveTo>
                      <a:pt x="0" y="0"/>
                    </a:moveTo>
                    <a:lnTo>
                      <a:pt x="0" y="19974"/>
                    </a:lnTo>
                    <a:lnTo>
                      <a:pt x="378" y="19974"/>
                    </a:lnTo>
                    <a:lnTo>
                      <a:pt x="3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5"/>
              <p:cNvSpPr/>
              <p:nvPr/>
            </p:nvSpPr>
            <p:spPr>
              <a:xfrm>
                <a:off x="957300" y="1072513"/>
                <a:ext cx="10275" cy="499375"/>
              </a:xfrm>
              <a:custGeom>
                <a:avLst/>
                <a:gdLst/>
                <a:ahLst/>
                <a:cxnLst/>
                <a:rect l="l" t="t" r="r" b="b"/>
                <a:pathLst>
                  <a:path w="411" h="19975" extrusionOk="0">
                    <a:moveTo>
                      <a:pt x="1" y="0"/>
                    </a:moveTo>
                    <a:lnTo>
                      <a:pt x="1" y="19974"/>
                    </a:lnTo>
                    <a:lnTo>
                      <a:pt x="411" y="19974"/>
                    </a:lnTo>
                    <a:lnTo>
                      <a:pt x="4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5"/>
              <p:cNvSpPr/>
              <p:nvPr/>
            </p:nvSpPr>
            <p:spPr>
              <a:xfrm>
                <a:off x="1054975" y="1072513"/>
                <a:ext cx="9475" cy="499375"/>
              </a:xfrm>
              <a:custGeom>
                <a:avLst/>
                <a:gdLst/>
                <a:ahLst/>
                <a:cxnLst/>
                <a:rect l="l" t="t" r="r" b="b"/>
                <a:pathLst>
                  <a:path w="379" h="19975" extrusionOk="0">
                    <a:moveTo>
                      <a:pt x="1" y="0"/>
                    </a:moveTo>
                    <a:lnTo>
                      <a:pt x="1" y="19974"/>
                    </a:lnTo>
                    <a:lnTo>
                      <a:pt x="379" y="19974"/>
                    </a:ln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5"/>
              <p:cNvSpPr/>
              <p:nvPr/>
            </p:nvSpPr>
            <p:spPr>
              <a:xfrm>
                <a:off x="1151850" y="1072513"/>
                <a:ext cx="9475" cy="499375"/>
              </a:xfrm>
              <a:custGeom>
                <a:avLst/>
                <a:gdLst/>
                <a:ahLst/>
                <a:cxnLst/>
                <a:rect l="l" t="t" r="r" b="b"/>
                <a:pathLst>
                  <a:path w="379" h="19975" extrusionOk="0">
                    <a:moveTo>
                      <a:pt x="1" y="0"/>
                    </a:moveTo>
                    <a:lnTo>
                      <a:pt x="1" y="19974"/>
                    </a:lnTo>
                    <a:lnTo>
                      <a:pt x="379" y="19974"/>
                    </a:ln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35"/>
          <p:cNvGrpSpPr/>
          <p:nvPr/>
        </p:nvGrpSpPr>
        <p:grpSpPr>
          <a:xfrm>
            <a:off x="-2572" y="1289114"/>
            <a:ext cx="1289020" cy="1290608"/>
            <a:chOff x="-2628758" y="236094"/>
            <a:chExt cx="1055363" cy="1056663"/>
          </a:xfrm>
        </p:grpSpPr>
        <p:sp>
          <p:nvSpPr>
            <p:cNvPr id="1096" name="Google Shape;1096;p35"/>
            <p:cNvSpPr/>
            <p:nvPr/>
          </p:nvSpPr>
          <p:spPr>
            <a:xfrm>
              <a:off x="-2628758" y="236094"/>
              <a:ext cx="1055363" cy="1056663"/>
            </a:xfrm>
            <a:custGeom>
              <a:avLst/>
              <a:gdLst/>
              <a:ahLst/>
              <a:cxnLst/>
              <a:rect l="l" t="t" r="r" b="b"/>
              <a:pathLst>
                <a:path w="24355" h="24385" extrusionOk="0">
                  <a:moveTo>
                    <a:pt x="1" y="0"/>
                  </a:moveTo>
                  <a:lnTo>
                    <a:pt x="1" y="24385"/>
                  </a:lnTo>
                  <a:lnTo>
                    <a:pt x="24354" y="24385"/>
                  </a:lnTo>
                  <a:lnTo>
                    <a:pt x="243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5"/>
            <p:cNvSpPr/>
            <p:nvPr/>
          </p:nvSpPr>
          <p:spPr>
            <a:xfrm>
              <a:off x="-2307916" y="556894"/>
              <a:ext cx="413695" cy="413695"/>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5"/>
            <p:cNvSpPr/>
            <p:nvPr/>
          </p:nvSpPr>
          <p:spPr>
            <a:xfrm>
              <a:off x="-2108581" y="294768"/>
              <a:ext cx="16423" cy="937932"/>
            </a:xfrm>
            <a:custGeom>
              <a:avLst/>
              <a:gdLst/>
              <a:ahLst/>
              <a:cxnLst/>
              <a:rect l="l" t="t" r="r" b="b"/>
              <a:pathLst>
                <a:path w="379" h="21645" extrusionOk="0">
                  <a:moveTo>
                    <a:pt x="0" y="1"/>
                  </a:moveTo>
                  <a:lnTo>
                    <a:pt x="0" y="21645"/>
                  </a:lnTo>
                  <a:lnTo>
                    <a:pt x="378" y="21645"/>
                  </a:lnTo>
                  <a:lnTo>
                    <a:pt x="3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5"/>
            <p:cNvSpPr/>
            <p:nvPr/>
          </p:nvSpPr>
          <p:spPr>
            <a:xfrm>
              <a:off x="-2570041" y="754843"/>
              <a:ext cx="937932" cy="17810"/>
            </a:xfrm>
            <a:custGeom>
              <a:avLst/>
              <a:gdLst/>
              <a:ahLst/>
              <a:cxnLst/>
              <a:rect l="l" t="t" r="r" b="b"/>
              <a:pathLst>
                <a:path w="21645" h="411" extrusionOk="0">
                  <a:moveTo>
                    <a:pt x="0" y="1"/>
                  </a:moveTo>
                  <a:lnTo>
                    <a:pt x="0" y="410"/>
                  </a:lnTo>
                  <a:lnTo>
                    <a:pt x="21644" y="410"/>
                  </a:lnTo>
                  <a:lnTo>
                    <a:pt x="21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5"/>
            <p:cNvSpPr/>
            <p:nvPr/>
          </p:nvSpPr>
          <p:spPr>
            <a:xfrm>
              <a:off x="-2246469" y="618341"/>
              <a:ext cx="292191" cy="292191"/>
            </a:xfrm>
            <a:custGeom>
              <a:avLst/>
              <a:gdLst/>
              <a:ahLst/>
              <a:cxnLst/>
              <a:rect l="l" t="t" r="r" b="b"/>
              <a:pathLst>
                <a:path w="6743" h="6743" extrusionOk="0">
                  <a:moveTo>
                    <a:pt x="0" y="0"/>
                  </a:moveTo>
                  <a:lnTo>
                    <a:pt x="0" y="6742"/>
                  </a:lnTo>
                  <a:lnTo>
                    <a:pt x="6742" y="6742"/>
                  </a:lnTo>
                  <a:lnTo>
                    <a:pt x="67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5"/>
            <p:cNvSpPr/>
            <p:nvPr/>
          </p:nvSpPr>
          <p:spPr>
            <a:xfrm>
              <a:off x="-2439000" y="427196"/>
              <a:ext cx="675814" cy="674470"/>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5"/>
            <p:cNvSpPr/>
            <p:nvPr/>
          </p:nvSpPr>
          <p:spPr>
            <a:xfrm>
              <a:off x="-2437613" y="427196"/>
              <a:ext cx="674427" cy="674470"/>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5"/>
          <p:cNvGrpSpPr/>
          <p:nvPr/>
        </p:nvGrpSpPr>
        <p:grpSpPr>
          <a:xfrm rot="-5400000" flipH="1">
            <a:off x="-18966" y="64"/>
            <a:ext cx="1302262" cy="1302163"/>
            <a:chOff x="-1143690" y="35532"/>
            <a:chExt cx="1013039" cy="1013041"/>
          </a:xfrm>
        </p:grpSpPr>
        <p:sp>
          <p:nvSpPr>
            <p:cNvPr id="1104" name="Google Shape;1104;p35"/>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5"/>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5"/>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35"/>
          <p:cNvGrpSpPr/>
          <p:nvPr/>
        </p:nvGrpSpPr>
        <p:grpSpPr>
          <a:xfrm>
            <a:off x="7857244" y="1393605"/>
            <a:ext cx="1312893" cy="1312784"/>
            <a:chOff x="-228588" y="2184566"/>
            <a:chExt cx="1088364" cy="1088364"/>
          </a:xfrm>
        </p:grpSpPr>
        <p:sp>
          <p:nvSpPr>
            <p:cNvPr id="1109" name="Google Shape;1109;p35"/>
            <p:cNvSpPr/>
            <p:nvPr/>
          </p:nvSpPr>
          <p:spPr>
            <a:xfrm flipH="1">
              <a:off x="-228588" y="2184566"/>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35"/>
            <p:cNvGrpSpPr/>
            <p:nvPr/>
          </p:nvGrpSpPr>
          <p:grpSpPr>
            <a:xfrm flipH="1">
              <a:off x="-112886" y="2299792"/>
              <a:ext cx="857792" cy="856364"/>
              <a:chOff x="7234675" y="976413"/>
              <a:chExt cx="480475" cy="479675"/>
            </a:xfrm>
          </p:grpSpPr>
          <p:sp>
            <p:nvSpPr>
              <p:cNvPr id="1111" name="Google Shape;1111;p35"/>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5"/>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5"/>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5"/>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5" name="Google Shape;1115;p35"/>
          <p:cNvGrpSpPr/>
          <p:nvPr/>
        </p:nvGrpSpPr>
        <p:grpSpPr>
          <a:xfrm>
            <a:off x="7857244" y="2594255"/>
            <a:ext cx="1312854" cy="1290682"/>
            <a:chOff x="-8431" y="1271910"/>
            <a:chExt cx="1283212" cy="1284900"/>
          </a:xfrm>
        </p:grpSpPr>
        <p:sp>
          <p:nvSpPr>
            <p:cNvPr id="1116" name="Google Shape;1116;p35"/>
            <p:cNvSpPr/>
            <p:nvPr/>
          </p:nvSpPr>
          <p:spPr>
            <a:xfrm>
              <a:off x="-8329" y="1271910"/>
              <a:ext cx="1283100" cy="128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5"/>
            <p:cNvSpPr/>
            <p:nvPr/>
          </p:nvSpPr>
          <p:spPr>
            <a:xfrm>
              <a:off x="-8431" y="1271937"/>
              <a:ext cx="1283212" cy="1284846"/>
            </a:xfrm>
            <a:custGeom>
              <a:avLst/>
              <a:gdLst/>
              <a:ahLst/>
              <a:cxnLst/>
              <a:rect l="l" t="t" r="r" b="b"/>
              <a:pathLst>
                <a:path w="24354" h="24385" extrusionOk="0">
                  <a:moveTo>
                    <a:pt x="24354" y="0"/>
                  </a:moveTo>
                  <a:cubicBezTo>
                    <a:pt x="10901" y="0"/>
                    <a:pt x="0" y="10901"/>
                    <a:pt x="0" y="24385"/>
                  </a:cubicBezTo>
                  <a:cubicBezTo>
                    <a:pt x="13453" y="24385"/>
                    <a:pt x="24354" y="13453"/>
                    <a:pt x="24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35"/>
          <p:cNvGrpSpPr/>
          <p:nvPr/>
        </p:nvGrpSpPr>
        <p:grpSpPr>
          <a:xfrm rot="10800000" flipH="1">
            <a:off x="7896239" y="3882770"/>
            <a:ext cx="1273897" cy="1273798"/>
            <a:chOff x="-1143690" y="35532"/>
            <a:chExt cx="1013039" cy="1013041"/>
          </a:xfrm>
        </p:grpSpPr>
        <p:sp>
          <p:nvSpPr>
            <p:cNvPr id="1119" name="Google Shape;1119;p35"/>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5"/>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5"/>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5"/>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23"/>
        <p:cNvGrpSpPr/>
        <p:nvPr/>
      </p:nvGrpSpPr>
      <p:grpSpPr>
        <a:xfrm>
          <a:off x="0" y="0"/>
          <a:ext cx="0" cy="0"/>
          <a:chOff x="0" y="0"/>
          <a:chExt cx="0" cy="0"/>
        </a:xfrm>
      </p:grpSpPr>
      <p:pic>
        <p:nvPicPr>
          <p:cNvPr id="1124" name="Google Shape;1124;p36"/>
          <p:cNvPicPr preferRelativeResize="0"/>
          <p:nvPr/>
        </p:nvPicPr>
        <p:blipFill>
          <a:blip r:embed="rId2">
            <a:alphaModFix/>
          </a:blip>
          <a:stretch>
            <a:fillRect/>
          </a:stretch>
        </p:blipFill>
        <p:spPr>
          <a:xfrm>
            <a:off x="-100" y="0"/>
            <a:ext cx="9144000"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1125"/>
        <p:cNvGrpSpPr/>
        <p:nvPr/>
      </p:nvGrpSpPr>
      <p:grpSpPr>
        <a:xfrm>
          <a:off x="0" y="0"/>
          <a:ext cx="0" cy="0"/>
          <a:chOff x="0" y="0"/>
          <a:chExt cx="0" cy="0"/>
        </a:xfrm>
      </p:grpSpPr>
      <p:pic>
        <p:nvPicPr>
          <p:cNvPr id="1126" name="Google Shape;1126;p37"/>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64"/>
        <p:cNvGrpSpPr/>
        <p:nvPr/>
      </p:nvGrpSpPr>
      <p:grpSpPr>
        <a:xfrm>
          <a:off x="0" y="0"/>
          <a:ext cx="0" cy="0"/>
          <a:chOff x="0" y="0"/>
          <a:chExt cx="0" cy="0"/>
        </a:xfrm>
      </p:grpSpPr>
      <p:pic>
        <p:nvPicPr>
          <p:cNvPr id="65" name="Google Shape;65;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66" name="Google Shape;66;p3"/>
          <p:cNvSpPr txBox="1">
            <a:spLocks noGrp="1"/>
          </p:cNvSpPr>
          <p:nvPr>
            <p:ph type="title"/>
          </p:nvPr>
        </p:nvSpPr>
        <p:spPr>
          <a:xfrm>
            <a:off x="720000" y="224367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2996550" y="1121050"/>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8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 name="Google Shape;68;p3"/>
          <p:cNvSpPr txBox="1">
            <a:spLocks noGrp="1"/>
          </p:cNvSpPr>
          <p:nvPr>
            <p:ph type="subTitle" idx="1"/>
          </p:nvPr>
        </p:nvSpPr>
        <p:spPr>
          <a:xfrm>
            <a:off x="2167800" y="3389500"/>
            <a:ext cx="4808400" cy="66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69" name="Google Shape;69;p3"/>
          <p:cNvGrpSpPr/>
          <p:nvPr/>
        </p:nvGrpSpPr>
        <p:grpSpPr>
          <a:xfrm>
            <a:off x="7870097" y="3869724"/>
            <a:ext cx="1273897" cy="1273798"/>
            <a:chOff x="-1143690" y="35532"/>
            <a:chExt cx="1013039" cy="1013041"/>
          </a:xfrm>
        </p:grpSpPr>
        <p:sp>
          <p:nvSpPr>
            <p:cNvPr id="70" name="Google Shape;70;p3"/>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3"/>
          <p:cNvGrpSpPr/>
          <p:nvPr/>
        </p:nvGrpSpPr>
        <p:grpSpPr>
          <a:xfrm rot="-5400000">
            <a:off x="7861684" y="1259208"/>
            <a:ext cx="1312854" cy="1289040"/>
            <a:chOff x="6962886" y="3837407"/>
            <a:chExt cx="1283212" cy="1283265"/>
          </a:xfrm>
        </p:grpSpPr>
        <p:sp>
          <p:nvSpPr>
            <p:cNvPr id="75" name="Google Shape;75;p3"/>
            <p:cNvSpPr/>
            <p:nvPr/>
          </p:nvSpPr>
          <p:spPr>
            <a:xfrm>
              <a:off x="6962886" y="3837407"/>
              <a:ext cx="1283212" cy="1283265"/>
            </a:xfrm>
            <a:custGeom>
              <a:avLst/>
              <a:gdLst/>
              <a:ahLst/>
              <a:cxnLst/>
              <a:rect l="l" t="t" r="r" b="b"/>
              <a:pathLst>
                <a:path w="24354" h="24355" extrusionOk="0">
                  <a:moveTo>
                    <a:pt x="0" y="1"/>
                  </a:moveTo>
                  <a:lnTo>
                    <a:pt x="0" y="24354"/>
                  </a:lnTo>
                  <a:lnTo>
                    <a:pt x="24354" y="24354"/>
                  </a:lnTo>
                  <a:lnTo>
                    <a:pt x="243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553872" y="3837407"/>
              <a:ext cx="101323" cy="1283265"/>
            </a:xfrm>
            <a:custGeom>
              <a:avLst/>
              <a:gdLst/>
              <a:ahLst/>
              <a:cxnLst/>
              <a:rect l="l" t="t" r="r" b="b"/>
              <a:pathLst>
                <a:path w="1923" h="24355" extrusionOk="0">
                  <a:moveTo>
                    <a:pt x="0" y="1"/>
                  </a:moveTo>
                  <a:lnTo>
                    <a:pt x="0" y="24354"/>
                  </a:lnTo>
                  <a:lnTo>
                    <a:pt x="1922" y="24354"/>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782921" y="3837407"/>
              <a:ext cx="101323" cy="1283265"/>
            </a:xfrm>
            <a:custGeom>
              <a:avLst/>
              <a:gdLst/>
              <a:ahLst/>
              <a:cxnLst/>
              <a:rect l="l" t="t" r="r" b="b"/>
              <a:pathLst>
                <a:path w="1923" h="24355" extrusionOk="0">
                  <a:moveTo>
                    <a:pt x="1" y="1"/>
                  </a:moveTo>
                  <a:lnTo>
                    <a:pt x="1" y="24354"/>
                  </a:lnTo>
                  <a:lnTo>
                    <a:pt x="1923" y="24354"/>
                  </a:lnTo>
                  <a:lnTo>
                    <a:pt x="1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013709" y="3837407"/>
              <a:ext cx="101270" cy="1283265"/>
            </a:xfrm>
            <a:custGeom>
              <a:avLst/>
              <a:gdLst/>
              <a:ahLst/>
              <a:cxnLst/>
              <a:rect l="l" t="t" r="r" b="b"/>
              <a:pathLst>
                <a:path w="1922" h="24355" extrusionOk="0">
                  <a:moveTo>
                    <a:pt x="0" y="1"/>
                  </a:moveTo>
                  <a:lnTo>
                    <a:pt x="0" y="24354"/>
                  </a:lnTo>
                  <a:lnTo>
                    <a:pt x="1922" y="24354"/>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080757" y="4147830"/>
              <a:ext cx="662366" cy="662419"/>
            </a:xfrm>
            <a:custGeom>
              <a:avLst/>
              <a:gdLst/>
              <a:ahLst/>
              <a:cxnLst/>
              <a:rect l="l" t="t" r="r" b="b"/>
              <a:pathLst>
                <a:path w="12571" h="12572" extrusionOk="0">
                  <a:moveTo>
                    <a:pt x="6301" y="1"/>
                  </a:moveTo>
                  <a:cubicBezTo>
                    <a:pt x="2804" y="1"/>
                    <a:pt x="0" y="2836"/>
                    <a:pt x="0" y="6302"/>
                  </a:cubicBezTo>
                  <a:cubicBezTo>
                    <a:pt x="0" y="9767"/>
                    <a:pt x="2804" y="12571"/>
                    <a:pt x="6301" y="12571"/>
                  </a:cubicBezTo>
                  <a:cubicBezTo>
                    <a:pt x="9767" y="12571"/>
                    <a:pt x="12571" y="9767"/>
                    <a:pt x="12571" y="6302"/>
                  </a:cubicBezTo>
                  <a:cubicBezTo>
                    <a:pt x="12571" y="2836"/>
                    <a:pt x="9767" y="1"/>
                    <a:pt x="6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5400000">
            <a:off x="7872803" y="-42021"/>
            <a:ext cx="1290690" cy="1289049"/>
            <a:chOff x="7854888" y="3854676"/>
            <a:chExt cx="1290690" cy="1289049"/>
          </a:xfrm>
        </p:grpSpPr>
        <p:sp>
          <p:nvSpPr>
            <p:cNvPr id="81" name="Google Shape;81;p3"/>
            <p:cNvSpPr/>
            <p:nvPr/>
          </p:nvSpPr>
          <p:spPr>
            <a:xfrm>
              <a:off x="7854888" y="3854676"/>
              <a:ext cx="1290690" cy="1289049"/>
            </a:xfrm>
            <a:custGeom>
              <a:avLst/>
              <a:gdLst/>
              <a:ahLst/>
              <a:cxnLst/>
              <a:rect l="l" t="t" r="r" b="b"/>
              <a:pathLst>
                <a:path w="24386" h="24355" extrusionOk="0">
                  <a:moveTo>
                    <a:pt x="1" y="1"/>
                  </a:moveTo>
                  <a:lnTo>
                    <a:pt x="1" y="24354"/>
                  </a:lnTo>
                  <a:lnTo>
                    <a:pt x="24385" y="24354"/>
                  </a:lnTo>
                  <a:lnTo>
                    <a:pt x="243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722014" y="3854676"/>
              <a:ext cx="421885" cy="1289049"/>
            </a:xfrm>
            <a:custGeom>
              <a:avLst/>
              <a:gdLst/>
              <a:ahLst/>
              <a:cxnLst/>
              <a:rect l="l" t="t" r="r" b="b"/>
              <a:pathLst>
                <a:path w="7971" h="24355" extrusionOk="0">
                  <a:moveTo>
                    <a:pt x="0" y="1"/>
                  </a:moveTo>
                  <a:lnTo>
                    <a:pt x="0" y="24354"/>
                  </a:lnTo>
                  <a:lnTo>
                    <a:pt x="7971" y="24354"/>
                  </a:lnTo>
                  <a:lnTo>
                    <a:pt x="79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293453" y="4287408"/>
              <a:ext cx="465286" cy="423579"/>
            </a:xfrm>
            <a:custGeom>
              <a:avLst/>
              <a:gdLst/>
              <a:ahLst/>
              <a:cxnLst/>
              <a:rect l="l" t="t" r="r" b="b"/>
              <a:pathLst>
                <a:path w="8791" h="8003" extrusionOk="0">
                  <a:moveTo>
                    <a:pt x="0" y="1"/>
                  </a:moveTo>
                  <a:lnTo>
                    <a:pt x="0" y="8003"/>
                  </a:lnTo>
                  <a:lnTo>
                    <a:pt x="8790" y="8003"/>
                  </a:lnTo>
                  <a:lnTo>
                    <a:pt x="87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3"/>
          <p:cNvGrpSpPr/>
          <p:nvPr/>
        </p:nvGrpSpPr>
        <p:grpSpPr>
          <a:xfrm>
            <a:off x="6583844" y="-42841"/>
            <a:ext cx="1290637" cy="1290690"/>
            <a:chOff x="6553090" y="-12088"/>
            <a:chExt cx="1290637" cy="1290690"/>
          </a:xfrm>
        </p:grpSpPr>
        <p:sp>
          <p:nvSpPr>
            <p:cNvPr id="85" name="Google Shape;85;p3"/>
            <p:cNvSpPr/>
            <p:nvPr/>
          </p:nvSpPr>
          <p:spPr>
            <a:xfrm rot="-5400000">
              <a:off x="6553064" y="-12061"/>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400000">
              <a:off x="7187531" y="517382"/>
              <a:ext cx="21753" cy="1057227"/>
            </a:xfrm>
            <a:custGeom>
              <a:avLst/>
              <a:gdLst/>
              <a:ahLst/>
              <a:cxnLst/>
              <a:rect l="l" t="t" r="r" b="b"/>
              <a:pathLst>
                <a:path w="411" h="19975" extrusionOk="0">
                  <a:moveTo>
                    <a:pt x="1" y="0"/>
                  </a:moveTo>
                  <a:lnTo>
                    <a:pt x="1" y="19974"/>
                  </a:lnTo>
                  <a:lnTo>
                    <a:pt x="410" y="19974"/>
                  </a:lnTo>
                  <a:lnTo>
                    <a:pt x="4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400000">
              <a:off x="7188378" y="311443"/>
              <a:ext cx="20060" cy="1057227"/>
            </a:xfrm>
            <a:custGeom>
              <a:avLst/>
              <a:gdLst/>
              <a:ahLst/>
              <a:cxnLst/>
              <a:rect l="l" t="t" r="r" b="b"/>
              <a:pathLst>
                <a:path w="379" h="19975" extrusionOk="0">
                  <a:moveTo>
                    <a:pt x="0" y="0"/>
                  </a:moveTo>
                  <a:lnTo>
                    <a:pt x="0" y="19974"/>
                  </a:lnTo>
                  <a:lnTo>
                    <a:pt x="378" y="19974"/>
                  </a:lnTo>
                  <a:lnTo>
                    <a:pt x="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400000">
              <a:off x="7187531" y="107197"/>
              <a:ext cx="21753" cy="1057227"/>
            </a:xfrm>
            <a:custGeom>
              <a:avLst/>
              <a:gdLst/>
              <a:ahLst/>
              <a:cxnLst/>
              <a:rect l="l" t="t" r="r" b="b"/>
              <a:pathLst>
                <a:path w="411" h="19975" extrusionOk="0">
                  <a:moveTo>
                    <a:pt x="1" y="0"/>
                  </a:moveTo>
                  <a:lnTo>
                    <a:pt x="1" y="19974"/>
                  </a:lnTo>
                  <a:lnTo>
                    <a:pt x="411" y="19974"/>
                  </a:lnTo>
                  <a:lnTo>
                    <a:pt x="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7188378" y="-98742"/>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400000">
              <a:off x="7188378" y="-303835"/>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5400000" flipH="1">
            <a:off x="1086995" y="4055148"/>
            <a:ext cx="1088364" cy="1088364"/>
            <a:chOff x="-228588" y="2184566"/>
            <a:chExt cx="1088364" cy="1088364"/>
          </a:xfrm>
        </p:grpSpPr>
        <p:sp>
          <p:nvSpPr>
            <p:cNvPr id="92" name="Google Shape;92;p3"/>
            <p:cNvSpPr/>
            <p:nvPr/>
          </p:nvSpPr>
          <p:spPr>
            <a:xfrm flipH="1">
              <a:off x="-228588" y="2184566"/>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flipH="1">
              <a:off x="-112886" y="2299792"/>
              <a:ext cx="857792" cy="856364"/>
              <a:chOff x="7234675" y="976413"/>
              <a:chExt cx="480475" cy="479675"/>
            </a:xfrm>
          </p:grpSpPr>
          <p:sp>
            <p:nvSpPr>
              <p:cNvPr id="94" name="Google Shape;94;p3"/>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3"/>
          <p:cNvGrpSpPr/>
          <p:nvPr/>
        </p:nvGrpSpPr>
        <p:grpSpPr>
          <a:xfrm rot="5400000" flipH="1">
            <a:off x="-544162" y="3512315"/>
            <a:ext cx="2175343" cy="1086980"/>
            <a:chOff x="-228553" y="3272924"/>
            <a:chExt cx="2175343" cy="1086980"/>
          </a:xfrm>
        </p:grpSpPr>
        <p:sp>
          <p:nvSpPr>
            <p:cNvPr id="99" name="Google Shape;99;p3"/>
            <p:cNvSpPr/>
            <p:nvPr/>
          </p:nvSpPr>
          <p:spPr>
            <a:xfrm flipH="1">
              <a:off x="-228553" y="3272924"/>
              <a:ext cx="2175343" cy="1086980"/>
            </a:xfrm>
            <a:custGeom>
              <a:avLst/>
              <a:gdLst/>
              <a:ahLst/>
              <a:cxnLst/>
              <a:rect l="l" t="t" r="r" b="b"/>
              <a:pathLst>
                <a:path w="48739" h="24354" extrusionOk="0">
                  <a:moveTo>
                    <a:pt x="1" y="1"/>
                  </a:moveTo>
                  <a:lnTo>
                    <a:pt x="1" y="24354"/>
                  </a:lnTo>
                  <a:lnTo>
                    <a:pt x="48739" y="24354"/>
                  </a:lnTo>
                  <a:lnTo>
                    <a:pt x="48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flipH="1">
              <a:off x="-112886" y="3405027"/>
              <a:ext cx="1929284" cy="824050"/>
              <a:chOff x="6634500" y="1595488"/>
              <a:chExt cx="1080650" cy="461575"/>
            </a:xfrm>
          </p:grpSpPr>
          <p:sp>
            <p:nvSpPr>
              <p:cNvPr id="101" name="Google Shape;101;p3"/>
              <p:cNvSpPr/>
              <p:nvPr/>
            </p:nvSpPr>
            <p:spPr>
              <a:xfrm>
                <a:off x="6634500" y="1595488"/>
                <a:ext cx="1080650" cy="9475"/>
              </a:xfrm>
              <a:custGeom>
                <a:avLst/>
                <a:gdLst/>
                <a:ahLst/>
                <a:cxnLst/>
                <a:rect l="l" t="t" r="r" b="b"/>
                <a:pathLst>
                  <a:path w="43226" h="379" extrusionOk="0">
                    <a:moveTo>
                      <a:pt x="1" y="0"/>
                    </a:moveTo>
                    <a:lnTo>
                      <a:pt x="1" y="378"/>
                    </a:lnTo>
                    <a:lnTo>
                      <a:pt x="43226" y="378"/>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634500" y="1698663"/>
                <a:ext cx="1080650" cy="19700"/>
              </a:xfrm>
              <a:custGeom>
                <a:avLst/>
                <a:gdLst/>
                <a:ahLst/>
                <a:cxnLst/>
                <a:rect l="l" t="t" r="r" b="b"/>
                <a:pathLst>
                  <a:path w="43226" h="788" extrusionOk="0">
                    <a:moveTo>
                      <a:pt x="1" y="0"/>
                    </a:moveTo>
                    <a:lnTo>
                      <a:pt x="1" y="788"/>
                    </a:lnTo>
                    <a:lnTo>
                      <a:pt x="43226" y="788"/>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634500" y="1801838"/>
                <a:ext cx="1080650" cy="29175"/>
              </a:xfrm>
              <a:custGeom>
                <a:avLst/>
                <a:gdLst/>
                <a:ahLst/>
                <a:cxnLst/>
                <a:rect l="l" t="t" r="r" b="b"/>
                <a:pathLst>
                  <a:path w="43226" h="1167" extrusionOk="0">
                    <a:moveTo>
                      <a:pt x="1" y="0"/>
                    </a:moveTo>
                    <a:lnTo>
                      <a:pt x="1" y="1166"/>
                    </a:lnTo>
                    <a:lnTo>
                      <a:pt x="43226" y="1166"/>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4500" y="1904238"/>
                <a:ext cx="1080650" cy="39400"/>
              </a:xfrm>
              <a:custGeom>
                <a:avLst/>
                <a:gdLst/>
                <a:ahLst/>
                <a:cxnLst/>
                <a:rect l="l" t="t" r="r" b="b"/>
                <a:pathLst>
                  <a:path w="43226" h="1576" extrusionOk="0">
                    <a:moveTo>
                      <a:pt x="1" y="0"/>
                    </a:moveTo>
                    <a:lnTo>
                      <a:pt x="1" y="1575"/>
                    </a:lnTo>
                    <a:lnTo>
                      <a:pt x="43226" y="1575"/>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634500" y="2008188"/>
                <a:ext cx="1080650" cy="48875"/>
              </a:xfrm>
              <a:custGeom>
                <a:avLst/>
                <a:gdLst/>
                <a:ahLst/>
                <a:cxnLst/>
                <a:rect l="l" t="t" r="r" b="b"/>
                <a:pathLst>
                  <a:path w="43226" h="1955" extrusionOk="0">
                    <a:moveTo>
                      <a:pt x="1" y="1"/>
                    </a:moveTo>
                    <a:lnTo>
                      <a:pt x="1" y="1954"/>
                    </a:lnTo>
                    <a:lnTo>
                      <a:pt x="43226" y="1954"/>
                    </a:lnTo>
                    <a:lnTo>
                      <a:pt x="43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3"/>
          <p:cNvGrpSpPr/>
          <p:nvPr/>
        </p:nvGrpSpPr>
        <p:grpSpPr>
          <a:xfrm rot="-5400000" flipH="1">
            <a:off x="-18966" y="64"/>
            <a:ext cx="1302262" cy="1302163"/>
            <a:chOff x="-1143690" y="35532"/>
            <a:chExt cx="1013039" cy="1013041"/>
          </a:xfrm>
        </p:grpSpPr>
        <p:sp>
          <p:nvSpPr>
            <p:cNvPr id="107" name="Google Shape;107;p3"/>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pic>
        <p:nvPicPr>
          <p:cNvPr id="185" name="Google Shape;185;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6" name="Google Shape;186;p7"/>
          <p:cNvSpPr txBox="1">
            <a:spLocks noGrp="1"/>
          </p:cNvSpPr>
          <p:nvPr>
            <p:ph type="title"/>
          </p:nvPr>
        </p:nvSpPr>
        <p:spPr>
          <a:xfrm>
            <a:off x="720000" y="11477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7" name="Google Shape;187;p7"/>
          <p:cNvGrpSpPr/>
          <p:nvPr/>
        </p:nvGrpSpPr>
        <p:grpSpPr>
          <a:xfrm>
            <a:off x="-1" y="-2128"/>
            <a:ext cx="1088364" cy="1088364"/>
            <a:chOff x="8055624" y="2175378"/>
            <a:chExt cx="1088364" cy="1088364"/>
          </a:xfrm>
        </p:grpSpPr>
        <p:sp>
          <p:nvSpPr>
            <p:cNvPr id="188" name="Google Shape;188;p7"/>
            <p:cNvSpPr/>
            <p:nvPr/>
          </p:nvSpPr>
          <p:spPr>
            <a:xfrm rot="10800000" flipH="1">
              <a:off x="8055624" y="2175378"/>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7"/>
            <p:cNvGrpSpPr/>
            <p:nvPr/>
          </p:nvGrpSpPr>
          <p:grpSpPr>
            <a:xfrm rot="10800000" flipH="1">
              <a:off x="8170494" y="2292152"/>
              <a:ext cx="857792" cy="856364"/>
              <a:chOff x="7234675" y="976413"/>
              <a:chExt cx="480475" cy="479675"/>
            </a:xfrm>
          </p:grpSpPr>
          <p:sp>
            <p:nvSpPr>
              <p:cNvPr id="190" name="Google Shape;190;p7"/>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4" name="Google Shape;194;p7"/>
          <p:cNvSpPr/>
          <p:nvPr/>
        </p:nvSpPr>
        <p:spPr>
          <a:xfrm>
            <a:off x="7874455" y="-9569"/>
            <a:ext cx="1289049" cy="1290637"/>
          </a:xfrm>
          <a:custGeom>
            <a:avLst/>
            <a:gdLst/>
            <a:ahLst/>
            <a:cxnLst/>
            <a:rect l="l" t="t" r="r" b="b"/>
            <a:pathLst>
              <a:path w="24355" h="24385" extrusionOk="0">
                <a:moveTo>
                  <a:pt x="1" y="0"/>
                </a:moveTo>
                <a:lnTo>
                  <a:pt x="1" y="24385"/>
                </a:lnTo>
                <a:lnTo>
                  <a:pt x="24354" y="24385"/>
                </a:lnTo>
                <a:lnTo>
                  <a:pt x="243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8266332" y="382256"/>
            <a:ext cx="505299" cy="505299"/>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8509799" y="62096"/>
            <a:ext cx="20060" cy="1145616"/>
          </a:xfrm>
          <a:custGeom>
            <a:avLst/>
            <a:gdLst/>
            <a:ahLst/>
            <a:cxnLst/>
            <a:rect l="l" t="t" r="r" b="b"/>
            <a:pathLst>
              <a:path w="379" h="21645" extrusionOk="0">
                <a:moveTo>
                  <a:pt x="0" y="1"/>
                </a:moveTo>
                <a:lnTo>
                  <a:pt x="0" y="21645"/>
                </a:lnTo>
                <a:lnTo>
                  <a:pt x="378" y="21645"/>
                </a:lnTo>
                <a:lnTo>
                  <a:pt x="3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7946172" y="624031"/>
            <a:ext cx="1145616" cy="21753"/>
          </a:xfrm>
          <a:custGeom>
            <a:avLst/>
            <a:gdLst/>
            <a:ahLst/>
            <a:cxnLst/>
            <a:rect l="l" t="t" r="r" b="b"/>
            <a:pathLst>
              <a:path w="21645" h="411" extrusionOk="0">
                <a:moveTo>
                  <a:pt x="0" y="1"/>
                </a:moveTo>
                <a:lnTo>
                  <a:pt x="0" y="410"/>
                </a:lnTo>
                <a:lnTo>
                  <a:pt x="21644" y="410"/>
                </a:lnTo>
                <a:lnTo>
                  <a:pt x="216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8341383" y="457308"/>
            <a:ext cx="356890" cy="356890"/>
          </a:xfrm>
          <a:custGeom>
            <a:avLst/>
            <a:gdLst/>
            <a:ahLst/>
            <a:cxnLst/>
            <a:rect l="l" t="t" r="r" b="b"/>
            <a:pathLst>
              <a:path w="6743" h="6743" extrusionOk="0">
                <a:moveTo>
                  <a:pt x="0" y="0"/>
                </a:moveTo>
                <a:lnTo>
                  <a:pt x="0" y="6742"/>
                </a:lnTo>
                <a:lnTo>
                  <a:pt x="6742" y="6742"/>
                </a:lnTo>
                <a:lnTo>
                  <a:pt x="6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8106225" y="223843"/>
            <a:ext cx="825457" cy="823817"/>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8107919" y="223843"/>
            <a:ext cx="823764" cy="823817"/>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rot="-5400000">
            <a:off x="-18966" y="3841289"/>
            <a:ext cx="1302262" cy="1302163"/>
            <a:chOff x="-1143690" y="35532"/>
            <a:chExt cx="1013039" cy="1013041"/>
          </a:xfrm>
        </p:grpSpPr>
        <p:sp>
          <p:nvSpPr>
            <p:cNvPr id="202" name="Google Shape;202;p7"/>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7"/>
          <p:cNvGrpSpPr/>
          <p:nvPr/>
        </p:nvGrpSpPr>
        <p:grpSpPr>
          <a:xfrm rot="5400000" flipH="1">
            <a:off x="7841784" y="3841289"/>
            <a:ext cx="1302262" cy="1302163"/>
            <a:chOff x="-1143690" y="35532"/>
            <a:chExt cx="1013039" cy="1013041"/>
          </a:xfrm>
        </p:grpSpPr>
        <p:sp>
          <p:nvSpPr>
            <p:cNvPr id="207" name="Google Shape;207;p7"/>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7"/>
          <p:cNvSpPr txBox="1">
            <a:spLocks noGrp="1"/>
          </p:cNvSpPr>
          <p:nvPr>
            <p:ph type="subTitle" idx="1"/>
          </p:nvPr>
        </p:nvSpPr>
        <p:spPr>
          <a:xfrm>
            <a:off x="2118600" y="2471800"/>
            <a:ext cx="4906800" cy="13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0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0"/>
        <p:cNvGrpSpPr/>
        <p:nvPr/>
      </p:nvGrpSpPr>
      <p:grpSpPr>
        <a:xfrm>
          <a:off x="0" y="0"/>
          <a:ext cx="0" cy="0"/>
          <a:chOff x="0" y="0"/>
          <a:chExt cx="0" cy="0"/>
        </a:xfrm>
      </p:grpSpPr>
      <p:pic>
        <p:nvPicPr>
          <p:cNvPr id="411" name="Google Shape;411;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2" name="Google Shape;412;p13"/>
          <p:cNvSpPr txBox="1">
            <a:spLocks noGrp="1"/>
          </p:cNvSpPr>
          <p:nvPr>
            <p:ph type="title"/>
          </p:nvPr>
        </p:nvSpPr>
        <p:spPr>
          <a:xfrm>
            <a:off x="1449775" y="1482800"/>
            <a:ext cx="4499700" cy="327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13" name="Google Shape;413;p13"/>
          <p:cNvSpPr txBox="1">
            <a:spLocks noGrp="1"/>
          </p:cNvSpPr>
          <p:nvPr>
            <p:ph type="subTitle" idx="1"/>
          </p:nvPr>
        </p:nvSpPr>
        <p:spPr>
          <a:xfrm>
            <a:off x="1449775" y="1799650"/>
            <a:ext cx="4920600" cy="28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solidFill>
                  <a:schemeClr val="lt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4" name="Google Shape;414;p13"/>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15" name="Google Shape;415;p13"/>
          <p:cNvSpPr txBox="1">
            <a:spLocks noGrp="1"/>
          </p:cNvSpPr>
          <p:nvPr>
            <p:ph type="title" idx="3"/>
          </p:nvPr>
        </p:nvSpPr>
        <p:spPr>
          <a:xfrm>
            <a:off x="1449783" y="2317564"/>
            <a:ext cx="4499700" cy="327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16" name="Google Shape;416;p13"/>
          <p:cNvSpPr txBox="1">
            <a:spLocks noGrp="1"/>
          </p:cNvSpPr>
          <p:nvPr>
            <p:ph type="subTitle" idx="4"/>
          </p:nvPr>
        </p:nvSpPr>
        <p:spPr>
          <a:xfrm>
            <a:off x="1449783" y="2633874"/>
            <a:ext cx="4920600" cy="28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solidFill>
                  <a:schemeClr val="lt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7" name="Google Shape;417;p13"/>
          <p:cNvSpPr txBox="1">
            <a:spLocks noGrp="1"/>
          </p:cNvSpPr>
          <p:nvPr>
            <p:ph type="title" idx="5"/>
          </p:nvPr>
        </p:nvSpPr>
        <p:spPr>
          <a:xfrm>
            <a:off x="1449775" y="3152315"/>
            <a:ext cx="4499700" cy="327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18" name="Google Shape;418;p13"/>
          <p:cNvSpPr txBox="1">
            <a:spLocks noGrp="1"/>
          </p:cNvSpPr>
          <p:nvPr>
            <p:ph type="subTitle" idx="6"/>
          </p:nvPr>
        </p:nvSpPr>
        <p:spPr>
          <a:xfrm>
            <a:off x="1449783" y="3473900"/>
            <a:ext cx="4920600" cy="28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solidFill>
                  <a:schemeClr val="lt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9" name="Google Shape;419;p13"/>
          <p:cNvSpPr txBox="1">
            <a:spLocks noGrp="1"/>
          </p:cNvSpPr>
          <p:nvPr>
            <p:ph type="title" idx="7"/>
          </p:nvPr>
        </p:nvSpPr>
        <p:spPr>
          <a:xfrm>
            <a:off x="1449783" y="3987067"/>
            <a:ext cx="4499700" cy="327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0" name="Google Shape;420;p13"/>
          <p:cNvSpPr txBox="1">
            <a:spLocks noGrp="1"/>
          </p:cNvSpPr>
          <p:nvPr>
            <p:ph type="subTitle" idx="8"/>
          </p:nvPr>
        </p:nvSpPr>
        <p:spPr>
          <a:xfrm>
            <a:off x="1449783" y="4313925"/>
            <a:ext cx="4920600" cy="28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solidFill>
                  <a:schemeClr val="lt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421" name="Google Shape;421;p13"/>
          <p:cNvGrpSpPr/>
          <p:nvPr/>
        </p:nvGrpSpPr>
        <p:grpSpPr>
          <a:xfrm>
            <a:off x="6561657" y="1277682"/>
            <a:ext cx="1312854" cy="1290682"/>
            <a:chOff x="6962886" y="1271910"/>
            <a:chExt cx="1283212" cy="1284900"/>
          </a:xfrm>
        </p:grpSpPr>
        <p:sp>
          <p:nvSpPr>
            <p:cNvPr id="422" name="Google Shape;422;p13"/>
            <p:cNvSpPr/>
            <p:nvPr/>
          </p:nvSpPr>
          <p:spPr>
            <a:xfrm>
              <a:off x="6962988" y="1271910"/>
              <a:ext cx="1283100" cy="128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6962886" y="1271937"/>
              <a:ext cx="1283212" cy="1284846"/>
            </a:xfrm>
            <a:custGeom>
              <a:avLst/>
              <a:gdLst/>
              <a:ahLst/>
              <a:cxnLst/>
              <a:rect l="l" t="t" r="r" b="b"/>
              <a:pathLst>
                <a:path w="24354" h="24385" extrusionOk="0">
                  <a:moveTo>
                    <a:pt x="24354" y="0"/>
                  </a:moveTo>
                  <a:cubicBezTo>
                    <a:pt x="10901" y="0"/>
                    <a:pt x="0" y="10901"/>
                    <a:pt x="0" y="24385"/>
                  </a:cubicBezTo>
                  <a:cubicBezTo>
                    <a:pt x="13453" y="24385"/>
                    <a:pt x="24354" y="13453"/>
                    <a:pt x="24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3"/>
          <p:cNvGrpSpPr/>
          <p:nvPr/>
        </p:nvGrpSpPr>
        <p:grpSpPr>
          <a:xfrm>
            <a:off x="6561613" y="2565716"/>
            <a:ext cx="1288987" cy="1288987"/>
            <a:chOff x="6963013" y="2554222"/>
            <a:chExt cx="1283212" cy="1283212"/>
          </a:xfrm>
        </p:grpSpPr>
        <p:sp>
          <p:nvSpPr>
            <p:cNvPr id="425" name="Google Shape;425;p13"/>
            <p:cNvSpPr/>
            <p:nvPr/>
          </p:nvSpPr>
          <p:spPr>
            <a:xfrm>
              <a:off x="6963013" y="2554222"/>
              <a:ext cx="1283212" cy="1283212"/>
            </a:xfrm>
            <a:custGeom>
              <a:avLst/>
              <a:gdLst/>
              <a:ahLst/>
              <a:cxnLst/>
              <a:rect l="l" t="t" r="r" b="b"/>
              <a:pathLst>
                <a:path w="24354" h="24354" extrusionOk="0">
                  <a:moveTo>
                    <a:pt x="0" y="1"/>
                  </a:moveTo>
                  <a:lnTo>
                    <a:pt x="0" y="24354"/>
                  </a:lnTo>
                  <a:lnTo>
                    <a:pt x="12161" y="24354"/>
                  </a:lnTo>
                  <a:cubicBezTo>
                    <a:pt x="18903" y="24354"/>
                    <a:pt x="24354" y="18904"/>
                    <a:pt x="24354" y="12162"/>
                  </a:cubicBezTo>
                  <a:cubicBezTo>
                    <a:pt x="24354" y="5451"/>
                    <a:pt x="18903" y="1"/>
                    <a:pt x="12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7281743" y="2894520"/>
              <a:ext cx="602616" cy="602616"/>
            </a:xfrm>
            <a:custGeom>
              <a:avLst/>
              <a:gdLst/>
              <a:ahLst/>
              <a:cxnLst/>
              <a:rect l="l" t="t" r="r" b="b"/>
              <a:pathLst>
                <a:path w="11437" h="11437" extrusionOk="0">
                  <a:moveTo>
                    <a:pt x="0" y="0"/>
                  </a:moveTo>
                  <a:lnTo>
                    <a:pt x="0" y="11437"/>
                  </a:lnTo>
                  <a:lnTo>
                    <a:pt x="5734" y="11437"/>
                  </a:lnTo>
                  <a:cubicBezTo>
                    <a:pt x="8885" y="11437"/>
                    <a:pt x="11437" y="8853"/>
                    <a:pt x="11437" y="5703"/>
                  </a:cubicBezTo>
                  <a:cubicBezTo>
                    <a:pt x="11437" y="2552"/>
                    <a:pt x="8885" y="0"/>
                    <a:pt x="5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3"/>
          <p:cNvGrpSpPr/>
          <p:nvPr/>
        </p:nvGrpSpPr>
        <p:grpSpPr>
          <a:xfrm>
            <a:off x="6561632" y="3854644"/>
            <a:ext cx="1312854" cy="1289040"/>
            <a:chOff x="6962886" y="3837407"/>
            <a:chExt cx="1283212" cy="1283265"/>
          </a:xfrm>
        </p:grpSpPr>
        <p:sp>
          <p:nvSpPr>
            <p:cNvPr id="428" name="Google Shape;428;p13"/>
            <p:cNvSpPr/>
            <p:nvPr/>
          </p:nvSpPr>
          <p:spPr>
            <a:xfrm>
              <a:off x="6962886" y="3837407"/>
              <a:ext cx="1283212" cy="1283265"/>
            </a:xfrm>
            <a:custGeom>
              <a:avLst/>
              <a:gdLst/>
              <a:ahLst/>
              <a:cxnLst/>
              <a:rect l="l" t="t" r="r" b="b"/>
              <a:pathLst>
                <a:path w="24354" h="24355" extrusionOk="0">
                  <a:moveTo>
                    <a:pt x="0" y="1"/>
                  </a:moveTo>
                  <a:lnTo>
                    <a:pt x="0" y="24354"/>
                  </a:lnTo>
                  <a:lnTo>
                    <a:pt x="24354" y="24354"/>
                  </a:lnTo>
                  <a:lnTo>
                    <a:pt x="243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7553872" y="3837407"/>
              <a:ext cx="101323" cy="1283265"/>
            </a:xfrm>
            <a:custGeom>
              <a:avLst/>
              <a:gdLst/>
              <a:ahLst/>
              <a:cxnLst/>
              <a:rect l="l" t="t" r="r" b="b"/>
              <a:pathLst>
                <a:path w="1923" h="24355" extrusionOk="0">
                  <a:moveTo>
                    <a:pt x="0" y="1"/>
                  </a:moveTo>
                  <a:lnTo>
                    <a:pt x="0" y="24354"/>
                  </a:lnTo>
                  <a:lnTo>
                    <a:pt x="1922" y="24354"/>
                  </a:lnTo>
                  <a:lnTo>
                    <a:pt x="1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7782921" y="3837407"/>
              <a:ext cx="101323" cy="1283265"/>
            </a:xfrm>
            <a:custGeom>
              <a:avLst/>
              <a:gdLst/>
              <a:ahLst/>
              <a:cxnLst/>
              <a:rect l="l" t="t" r="r" b="b"/>
              <a:pathLst>
                <a:path w="1923" h="24355" extrusionOk="0">
                  <a:moveTo>
                    <a:pt x="1" y="1"/>
                  </a:moveTo>
                  <a:lnTo>
                    <a:pt x="1" y="24354"/>
                  </a:lnTo>
                  <a:lnTo>
                    <a:pt x="1923" y="24354"/>
                  </a:lnTo>
                  <a:lnTo>
                    <a:pt x="1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8013709" y="3837407"/>
              <a:ext cx="101270" cy="1283265"/>
            </a:xfrm>
            <a:custGeom>
              <a:avLst/>
              <a:gdLst/>
              <a:ahLst/>
              <a:cxnLst/>
              <a:rect l="l" t="t" r="r" b="b"/>
              <a:pathLst>
                <a:path w="1922" h="24355" extrusionOk="0">
                  <a:moveTo>
                    <a:pt x="0" y="1"/>
                  </a:moveTo>
                  <a:lnTo>
                    <a:pt x="0" y="24354"/>
                  </a:lnTo>
                  <a:lnTo>
                    <a:pt x="1922" y="24354"/>
                  </a:lnTo>
                  <a:lnTo>
                    <a:pt x="1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7080757" y="4147830"/>
              <a:ext cx="662366" cy="662419"/>
            </a:xfrm>
            <a:custGeom>
              <a:avLst/>
              <a:gdLst/>
              <a:ahLst/>
              <a:cxnLst/>
              <a:rect l="l" t="t" r="r" b="b"/>
              <a:pathLst>
                <a:path w="12571" h="12572" extrusionOk="0">
                  <a:moveTo>
                    <a:pt x="6301" y="1"/>
                  </a:moveTo>
                  <a:cubicBezTo>
                    <a:pt x="2804" y="1"/>
                    <a:pt x="0" y="2836"/>
                    <a:pt x="0" y="6302"/>
                  </a:cubicBezTo>
                  <a:cubicBezTo>
                    <a:pt x="0" y="9767"/>
                    <a:pt x="2804" y="12571"/>
                    <a:pt x="6301" y="12571"/>
                  </a:cubicBezTo>
                  <a:cubicBezTo>
                    <a:pt x="9767" y="12571"/>
                    <a:pt x="12571" y="9767"/>
                    <a:pt x="12571" y="6302"/>
                  </a:cubicBezTo>
                  <a:cubicBezTo>
                    <a:pt x="12571" y="2836"/>
                    <a:pt x="9767" y="1"/>
                    <a:pt x="6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3"/>
          <p:cNvGrpSpPr/>
          <p:nvPr/>
        </p:nvGrpSpPr>
        <p:grpSpPr>
          <a:xfrm>
            <a:off x="7873938" y="3854676"/>
            <a:ext cx="1290690" cy="1289049"/>
            <a:chOff x="7854888" y="3854676"/>
            <a:chExt cx="1290690" cy="1289049"/>
          </a:xfrm>
        </p:grpSpPr>
        <p:sp>
          <p:nvSpPr>
            <p:cNvPr id="434" name="Google Shape;434;p13"/>
            <p:cNvSpPr/>
            <p:nvPr/>
          </p:nvSpPr>
          <p:spPr>
            <a:xfrm>
              <a:off x="7854888" y="3854676"/>
              <a:ext cx="1290690" cy="1289049"/>
            </a:xfrm>
            <a:custGeom>
              <a:avLst/>
              <a:gdLst/>
              <a:ahLst/>
              <a:cxnLst/>
              <a:rect l="l" t="t" r="r" b="b"/>
              <a:pathLst>
                <a:path w="24386" h="24355" extrusionOk="0">
                  <a:moveTo>
                    <a:pt x="1" y="1"/>
                  </a:moveTo>
                  <a:lnTo>
                    <a:pt x="1" y="24354"/>
                  </a:lnTo>
                  <a:lnTo>
                    <a:pt x="24385" y="24354"/>
                  </a:lnTo>
                  <a:lnTo>
                    <a:pt x="243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8722014" y="3854676"/>
              <a:ext cx="421885" cy="1289049"/>
            </a:xfrm>
            <a:custGeom>
              <a:avLst/>
              <a:gdLst/>
              <a:ahLst/>
              <a:cxnLst/>
              <a:rect l="l" t="t" r="r" b="b"/>
              <a:pathLst>
                <a:path w="7971" h="24355" extrusionOk="0">
                  <a:moveTo>
                    <a:pt x="0" y="1"/>
                  </a:moveTo>
                  <a:lnTo>
                    <a:pt x="0" y="24354"/>
                  </a:lnTo>
                  <a:lnTo>
                    <a:pt x="7971" y="24354"/>
                  </a:lnTo>
                  <a:lnTo>
                    <a:pt x="79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8293453" y="4287408"/>
              <a:ext cx="465286" cy="423579"/>
            </a:xfrm>
            <a:custGeom>
              <a:avLst/>
              <a:gdLst/>
              <a:ahLst/>
              <a:cxnLst/>
              <a:rect l="l" t="t" r="r" b="b"/>
              <a:pathLst>
                <a:path w="8791" h="8003" extrusionOk="0">
                  <a:moveTo>
                    <a:pt x="0" y="1"/>
                  </a:moveTo>
                  <a:lnTo>
                    <a:pt x="0" y="8003"/>
                  </a:lnTo>
                  <a:lnTo>
                    <a:pt x="8790" y="8003"/>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13"/>
          <p:cNvGrpSpPr/>
          <p:nvPr/>
        </p:nvGrpSpPr>
        <p:grpSpPr>
          <a:xfrm>
            <a:off x="7873938" y="1277662"/>
            <a:ext cx="1290690" cy="1290637"/>
            <a:chOff x="7854888" y="1277662"/>
            <a:chExt cx="1290690" cy="1290637"/>
          </a:xfrm>
        </p:grpSpPr>
        <p:sp>
          <p:nvSpPr>
            <p:cNvPr id="438" name="Google Shape;438;p13"/>
            <p:cNvSpPr/>
            <p:nvPr/>
          </p:nvSpPr>
          <p:spPr>
            <a:xfrm>
              <a:off x="7854888" y="1277662"/>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8034964" y="1277662"/>
              <a:ext cx="106755" cy="1290637"/>
            </a:xfrm>
            <a:custGeom>
              <a:avLst/>
              <a:gdLst/>
              <a:ahLst/>
              <a:cxnLst/>
              <a:rect l="l" t="t" r="r" b="b"/>
              <a:pathLst>
                <a:path w="2017" h="24385" extrusionOk="0">
                  <a:moveTo>
                    <a:pt x="0" y="0"/>
                  </a:moveTo>
                  <a:lnTo>
                    <a:pt x="0" y="24385"/>
                  </a:lnTo>
                  <a:lnTo>
                    <a:pt x="2016" y="24385"/>
                  </a:lnTo>
                  <a:lnTo>
                    <a:pt x="2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8228360" y="1277662"/>
              <a:ext cx="106808" cy="1290637"/>
            </a:xfrm>
            <a:custGeom>
              <a:avLst/>
              <a:gdLst/>
              <a:ahLst/>
              <a:cxnLst/>
              <a:rect l="l" t="t" r="r" b="b"/>
              <a:pathLst>
                <a:path w="2018" h="24385" extrusionOk="0">
                  <a:moveTo>
                    <a:pt x="1" y="0"/>
                  </a:moveTo>
                  <a:lnTo>
                    <a:pt x="1"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421809" y="1277662"/>
              <a:ext cx="106755" cy="1290637"/>
            </a:xfrm>
            <a:custGeom>
              <a:avLst/>
              <a:gdLst/>
              <a:ahLst/>
              <a:cxnLst/>
              <a:rect l="l" t="t" r="r" b="b"/>
              <a:pathLst>
                <a:path w="2017" h="24385" extrusionOk="0">
                  <a:moveTo>
                    <a:pt x="0" y="0"/>
                  </a:moveTo>
                  <a:lnTo>
                    <a:pt x="0"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8615204" y="1277662"/>
              <a:ext cx="106808" cy="1290637"/>
            </a:xfrm>
            <a:custGeom>
              <a:avLst/>
              <a:gdLst/>
              <a:ahLst/>
              <a:cxnLst/>
              <a:rect l="l" t="t" r="r" b="b"/>
              <a:pathLst>
                <a:path w="2018" h="24385" extrusionOk="0">
                  <a:moveTo>
                    <a:pt x="1" y="0"/>
                  </a:moveTo>
                  <a:lnTo>
                    <a:pt x="1"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8808653" y="1277662"/>
              <a:ext cx="106755" cy="1290637"/>
            </a:xfrm>
            <a:custGeom>
              <a:avLst/>
              <a:gdLst/>
              <a:ahLst/>
              <a:cxnLst/>
              <a:rect l="l" t="t" r="r" b="b"/>
              <a:pathLst>
                <a:path w="2017" h="24385" extrusionOk="0">
                  <a:moveTo>
                    <a:pt x="0" y="0"/>
                  </a:moveTo>
                  <a:lnTo>
                    <a:pt x="0"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13"/>
          <p:cNvGrpSpPr/>
          <p:nvPr/>
        </p:nvGrpSpPr>
        <p:grpSpPr>
          <a:xfrm>
            <a:off x="7873938" y="2564896"/>
            <a:ext cx="1290690" cy="1290637"/>
            <a:chOff x="7854888" y="2564896"/>
            <a:chExt cx="1290690" cy="1290637"/>
          </a:xfrm>
        </p:grpSpPr>
        <p:sp>
          <p:nvSpPr>
            <p:cNvPr id="445" name="Google Shape;445;p13"/>
            <p:cNvSpPr/>
            <p:nvPr/>
          </p:nvSpPr>
          <p:spPr>
            <a:xfrm>
              <a:off x="7854888" y="2564896"/>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8076618" y="2681600"/>
              <a:ext cx="21753" cy="1057227"/>
            </a:xfrm>
            <a:custGeom>
              <a:avLst/>
              <a:gdLst/>
              <a:ahLst/>
              <a:cxnLst/>
              <a:rect l="l" t="t" r="r" b="b"/>
              <a:pathLst>
                <a:path w="411" h="19975" extrusionOk="0">
                  <a:moveTo>
                    <a:pt x="1" y="0"/>
                  </a:moveTo>
                  <a:lnTo>
                    <a:pt x="1" y="19974"/>
                  </a:lnTo>
                  <a:lnTo>
                    <a:pt x="410" y="19974"/>
                  </a:lnTo>
                  <a:lnTo>
                    <a:pt x="4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8283404" y="2681600"/>
              <a:ext cx="20060" cy="1057227"/>
            </a:xfrm>
            <a:custGeom>
              <a:avLst/>
              <a:gdLst/>
              <a:ahLst/>
              <a:cxnLst/>
              <a:rect l="l" t="t" r="r" b="b"/>
              <a:pathLst>
                <a:path w="379" h="19975" extrusionOk="0">
                  <a:moveTo>
                    <a:pt x="0" y="0"/>
                  </a:moveTo>
                  <a:lnTo>
                    <a:pt x="0" y="19974"/>
                  </a:lnTo>
                  <a:lnTo>
                    <a:pt x="378" y="19974"/>
                  </a:lnTo>
                  <a:lnTo>
                    <a:pt x="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8486803" y="2681600"/>
              <a:ext cx="21753" cy="1057227"/>
            </a:xfrm>
            <a:custGeom>
              <a:avLst/>
              <a:gdLst/>
              <a:ahLst/>
              <a:cxnLst/>
              <a:rect l="l" t="t" r="r" b="b"/>
              <a:pathLst>
                <a:path w="411" h="19975" extrusionOk="0">
                  <a:moveTo>
                    <a:pt x="1" y="0"/>
                  </a:moveTo>
                  <a:lnTo>
                    <a:pt x="1" y="19974"/>
                  </a:lnTo>
                  <a:lnTo>
                    <a:pt x="411" y="19974"/>
                  </a:lnTo>
                  <a:lnTo>
                    <a:pt x="4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8693589" y="2681600"/>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8898682" y="2681600"/>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13"/>
          <p:cNvGrpSpPr/>
          <p:nvPr/>
        </p:nvGrpSpPr>
        <p:grpSpPr>
          <a:xfrm rot="-5400000" flipH="1">
            <a:off x="-49" y="57"/>
            <a:ext cx="1273998" cy="1273899"/>
            <a:chOff x="-1143690" y="35532"/>
            <a:chExt cx="1013039" cy="1013041"/>
          </a:xfrm>
        </p:grpSpPr>
        <p:sp>
          <p:nvSpPr>
            <p:cNvPr id="452" name="Google Shape;452;p13"/>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13"/>
          <p:cNvGrpSpPr/>
          <p:nvPr/>
        </p:nvGrpSpPr>
        <p:grpSpPr>
          <a:xfrm>
            <a:off x="7874560" y="15"/>
            <a:ext cx="1289049" cy="1290637"/>
            <a:chOff x="8431735" y="15"/>
            <a:chExt cx="1289049" cy="1290637"/>
          </a:xfrm>
        </p:grpSpPr>
        <p:sp>
          <p:nvSpPr>
            <p:cNvPr id="457" name="Google Shape;457;p13"/>
            <p:cNvSpPr/>
            <p:nvPr/>
          </p:nvSpPr>
          <p:spPr>
            <a:xfrm>
              <a:off x="8431735" y="15"/>
              <a:ext cx="1289049" cy="1290637"/>
            </a:xfrm>
            <a:custGeom>
              <a:avLst/>
              <a:gdLst/>
              <a:ahLst/>
              <a:cxnLst/>
              <a:rect l="l" t="t" r="r" b="b"/>
              <a:pathLst>
                <a:path w="24355" h="24385" extrusionOk="0">
                  <a:moveTo>
                    <a:pt x="1" y="0"/>
                  </a:moveTo>
                  <a:lnTo>
                    <a:pt x="1" y="24385"/>
                  </a:lnTo>
                  <a:lnTo>
                    <a:pt x="24354" y="24385"/>
                  </a:lnTo>
                  <a:lnTo>
                    <a:pt x="243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8823611" y="391840"/>
              <a:ext cx="505299" cy="505299"/>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067078" y="71680"/>
              <a:ext cx="20060" cy="1145616"/>
            </a:xfrm>
            <a:custGeom>
              <a:avLst/>
              <a:gdLst/>
              <a:ahLst/>
              <a:cxnLst/>
              <a:rect l="l" t="t" r="r" b="b"/>
              <a:pathLst>
                <a:path w="379" h="21645" extrusionOk="0">
                  <a:moveTo>
                    <a:pt x="0" y="1"/>
                  </a:moveTo>
                  <a:lnTo>
                    <a:pt x="0" y="21645"/>
                  </a:lnTo>
                  <a:lnTo>
                    <a:pt x="378" y="21645"/>
                  </a:lnTo>
                  <a:lnTo>
                    <a:pt x="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8503452" y="633615"/>
              <a:ext cx="1145616" cy="21753"/>
            </a:xfrm>
            <a:custGeom>
              <a:avLst/>
              <a:gdLst/>
              <a:ahLst/>
              <a:cxnLst/>
              <a:rect l="l" t="t" r="r" b="b"/>
              <a:pathLst>
                <a:path w="21645" h="411" extrusionOk="0">
                  <a:moveTo>
                    <a:pt x="0" y="1"/>
                  </a:moveTo>
                  <a:lnTo>
                    <a:pt x="0" y="410"/>
                  </a:lnTo>
                  <a:lnTo>
                    <a:pt x="21644" y="410"/>
                  </a:lnTo>
                  <a:lnTo>
                    <a:pt x="216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8898662" y="466892"/>
              <a:ext cx="356890" cy="356890"/>
            </a:xfrm>
            <a:custGeom>
              <a:avLst/>
              <a:gdLst/>
              <a:ahLst/>
              <a:cxnLst/>
              <a:rect l="l" t="t" r="r" b="b"/>
              <a:pathLst>
                <a:path w="6743" h="6743" extrusionOk="0">
                  <a:moveTo>
                    <a:pt x="0" y="0"/>
                  </a:moveTo>
                  <a:lnTo>
                    <a:pt x="0" y="6742"/>
                  </a:lnTo>
                  <a:lnTo>
                    <a:pt x="6742" y="6742"/>
                  </a:lnTo>
                  <a:lnTo>
                    <a:pt x="6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8663505" y="233427"/>
              <a:ext cx="825457" cy="823817"/>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8665199" y="233427"/>
              <a:ext cx="823764" cy="823817"/>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dk2"/>
        </a:solidFill>
        <a:effectLst/>
      </p:bgPr>
    </p:bg>
    <p:spTree>
      <p:nvGrpSpPr>
        <p:cNvPr id="1" name="Shape 464"/>
        <p:cNvGrpSpPr/>
        <p:nvPr/>
      </p:nvGrpSpPr>
      <p:grpSpPr>
        <a:xfrm>
          <a:off x="0" y="0"/>
          <a:ext cx="0" cy="0"/>
          <a:chOff x="0" y="0"/>
          <a:chExt cx="0" cy="0"/>
        </a:xfrm>
      </p:grpSpPr>
      <p:pic>
        <p:nvPicPr>
          <p:cNvPr id="465" name="Google Shape;465;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6" name="Google Shape;466;p14"/>
          <p:cNvSpPr txBox="1">
            <a:spLocks noGrp="1"/>
          </p:cNvSpPr>
          <p:nvPr>
            <p:ph type="title"/>
          </p:nvPr>
        </p:nvSpPr>
        <p:spPr>
          <a:xfrm>
            <a:off x="720000" y="1806997"/>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7" name="Google Shape;467;p14"/>
          <p:cNvSpPr txBox="1">
            <a:spLocks noGrp="1"/>
          </p:cNvSpPr>
          <p:nvPr>
            <p:ph type="title" idx="2" hasCustomPrompt="1"/>
          </p:nvPr>
        </p:nvSpPr>
        <p:spPr>
          <a:xfrm>
            <a:off x="3042680" y="69815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8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8" name="Google Shape;468;p14"/>
          <p:cNvSpPr txBox="1">
            <a:spLocks noGrp="1"/>
          </p:cNvSpPr>
          <p:nvPr>
            <p:ph type="subTitle" idx="1"/>
          </p:nvPr>
        </p:nvSpPr>
        <p:spPr>
          <a:xfrm>
            <a:off x="2391900" y="2934328"/>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69" name="Google Shape;469;p14"/>
          <p:cNvGrpSpPr/>
          <p:nvPr/>
        </p:nvGrpSpPr>
        <p:grpSpPr>
          <a:xfrm rot="-5400000">
            <a:off x="1277611" y="3852276"/>
            <a:ext cx="1290690" cy="1290637"/>
            <a:chOff x="7854888" y="1277662"/>
            <a:chExt cx="1290690" cy="1290637"/>
          </a:xfrm>
        </p:grpSpPr>
        <p:sp>
          <p:nvSpPr>
            <p:cNvPr id="470" name="Google Shape;470;p14"/>
            <p:cNvSpPr/>
            <p:nvPr/>
          </p:nvSpPr>
          <p:spPr>
            <a:xfrm>
              <a:off x="7854888" y="1277662"/>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8034964" y="1277662"/>
              <a:ext cx="106755" cy="1290637"/>
            </a:xfrm>
            <a:custGeom>
              <a:avLst/>
              <a:gdLst/>
              <a:ahLst/>
              <a:cxnLst/>
              <a:rect l="l" t="t" r="r" b="b"/>
              <a:pathLst>
                <a:path w="2017" h="24385" extrusionOk="0">
                  <a:moveTo>
                    <a:pt x="0" y="0"/>
                  </a:moveTo>
                  <a:lnTo>
                    <a:pt x="0" y="24385"/>
                  </a:lnTo>
                  <a:lnTo>
                    <a:pt x="2016" y="24385"/>
                  </a:lnTo>
                  <a:lnTo>
                    <a:pt x="2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8228360" y="1277662"/>
              <a:ext cx="106808" cy="1290637"/>
            </a:xfrm>
            <a:custGeom>
              <a:avLst/>
              <a:gdLst/>
              <a:ahLst/>
              <a:cxnLst/>
              <a:rect l="l" t="t" r="r" b="b"/>
              <a:pathLst>
                <a:path w="2018" h="24385" extrusionOk="0">
                  <a:moveTo>
                    <a:pt x="1" y="0"/>
                  </a:moveTo>
                  <a:lnTo>
                    <a:pt x="1"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8421809" y="1277662"/>
              <a:ext cx="106755" cy="1290637"/>
            </a:xfrm>
            <a:custGeom>
              <a:avLst/>
              <a:gdLst/>
              <a:ahLst/>
              <a:cxnLst/>
              <a:rect l="l" t="t" r="r" b="b"/>
              <a:pathLst>
                <a:path w="2017" h="24385" extrusionOk="0">
                  <a:moveTo>
                    <a:pt x="0" y="0"/>
                  </a:moveTo>
                  <a:lnTo>
                    <a:pt x="0"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8615204" y="1277662"/>
              <a:ext cx="106808" cy="1290637"/>
            </a:xfrm>
            <a:custGeom>
              <a:avLst/>
              <a:gdLst/>
              <a:ahLst/>
              <a:cxnLst/>
              <a:rect l="l" t="t" r="r" b="b"/>
              <a:pathLst>
                <a:path w="2018" h="24385" extrusionOk="0">
                  <a:moveTo>
                    <a:pt x="1" y="0"/>
                  </a:moveTo>
                  <a:lnTo>
                    <a:pt x="1"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8808653" y="1277662"/>
              <a:ext cx="106755" cy="1290637"/>
            </a:xfrm>
            <a:custGeom>
              <a:avLst/>
              <a:gdLst/>
              <a:ahLst/>
              <a:cxnLst/>
              <a:rect l="l" t="t" r="r" b="b"/>
              <a:pathLst>
                <a:path w="2017" h="24385" extrusionOk="0">
                  <a:moveTo>
                    <a:pt x="0" y="0"/>
                  </a:moveTo>
                  <a:lnTo>
                    <a:pt x="0" y="24385"/>
                  </a:lnTo>
                  <a:lnTo>
                    <a:pt x="2017" y="24385"/>
                  </a:lnTo>
                  <a:lnTo>
                    <a:pt x="20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14"/>
          <p:cNvGrpSpPr/>
          <p:nvPr/>
        </p:nvGrpSpPr>
        <p:grpSpPr>
          <a:xfrm rot="-5400000">
            <a:off x="785" y="3852579"/>
            <a:ext cx="1289049" cy="1290637"/>
            <a:chOff x="7855405" y="15"/>
            <a:chExt cx="1289049" cy="1290637"/>
          </a:xfrm>
        </p:grpSpPr>
        <p:sp>
          <p:nvSpPr>
            <p:cNvPr id="477" name="Google Shape;477;p14"/>
            <p:cNvSpPr/>
            <p:nvPr/>
          </p:nvSpPr>
          <p:spPr>
            <a:xfrm>
              <a:off x="7855405" y="15"/>
              <a:ext cx="1289049" cy="1290637"/>
            </a:xfrm>
            <a:custGeom>
              <a:avLst/>
              <a:gdLst/>
              <a:ahLst/>
              <a:cxnLst/>
              <a:rect l="l" t="t" r="r" b="b"/>
              <a:pathLst>
                <a:path w="24355" h="24385" extrusionOk="0">
                  <a:moveTo>
                    <a:pt x="1" y="0"/>
                  </a:moveTo>
                  <a:lnTo>
                    <a:pt x="1" y="24385"/>
                  </a:lnTo>
                  <a:lnTo>
                    <a:pt x="24354" y="24385"/>
                  </a:lnTo>
                  <a:lnTo>
                    <a:pt x="24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8247282" y="391840"/>
              <a:ext cx="505299" cy="505299"/>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8490749" y="71680"/>
              <a:ext cx="20060" cy="1145616"/>
            </a:xfrm>
            <a:custGeom>
              <a:avLst/>
              <a:gdLst/>
              <a:ahLst/>
              <a:cxnLst/>
              <a:rect l="l" t="t" r="r" b="b"/>
              <a:pathLst>
                <a:path w="379" h="21645" extrusionOk="0">
                  <a:moveTo>
                    <a:pt x="0" y="1"/>
                  </a:moveTo>
                  <a:lnTo>
                    <a:pt x="0" y="21645"/>
                  </a:lnTo>
                  <a:lnTo>
                    <a:pt x="378" y="21645"/>
                  </a:lnTo>
                  <a:lnTo>
                    <a:pt x="3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7927122" y="633615"/>
              <a:ext cx="1145616" cy="21753"/>
            </a:xfrm>
            <a:custGeom>
              <a:avLst/>
              <a:gdLst/>
              <a:ahLst/>
              <a:cxnLst/>
              <a:rect l="l" t="t" r="r" b="b"/>
              <a:pathLst>
                <a:path w="21645" h="411" extrusionOk="0">
                  <a:moveTo>
                    <a:pt x="0" y="1"/>
                  </a:moveTo>
                  <a:lnTo>
                    <a:pt x="0" y="410"/>
                  </a:lnTo>
                  <a:lnTo>
                    <a:pt x="21644" y="410"/>
                  </a:lnTo>
                  <a:lnTo>
                    <a:pt x="216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8322333" y="466892"/>
              <a:ext cx="356890" cy="356890"/>
            </a:xfrm>
            <a:custGeom>
              <a:avLst/>
              <a:gdLst/>
              <a:ahLst/>
              <a:cxnLst/>
              <a:rect l="l" t="t" r="r" b="b"/>
              <a:pathLst>
                <a:path w="6743" h="6743" extrusionOk="0">
                  <a:moveTo>
                    <a:pt x="0" y="0"/>
                  </a:moveTo>
                  <a:lnTo>
                    <a:pt x="0" y="6742"/>
                  </a:lnTo>
                  <a:lnTo>
                    <a:pt x="6742" y="6742"/>
                  </a:lnTo>
                  <a:lnTo>
                    <a:pt x="6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8087175" y="233427"/>
              <a:ext cx="825457" cy="823817"/>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8088869" y="233427"/>
              <a:ext cx="823764" cy="823817"/>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14"/>
          <p:cNvGrpSpPr/>
          <p:nvPr/>
        </p:nvGrpSpPr>
        <p:grpSpPr>
          <a:xfrm rot="5400000">
            <a:off x="-18966" y="64"/>
            <a:ext cx="1302262" cy="1302163"/>
            <a:chOff x="-1143690" y="35532"/>
            <a:chExt cx="1013039" cy="1013041"/>
          </a:xfrm>
        </p:grpSpPr>
        <p:sp>
          <p:nvSpPr>
            <p:cNvPr id="485" name="Google Shape;485;p14"/>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14"/>
          <p:cNvGrpSpPr/>
          <p:nvPr/>
        </p:nvGrpSpPr>
        <p:grpSpPr>
          <a:xfrm rot="-5400000" flipH="1">
            <a:off x="7862084" y="64"/>
            <a:ext cx="1302262" cy="1302163"/>
            <a:chOff x="-1143690" y="35532"/>
            <a:chExt cx="1013039" cy="1013041"/>
          </a:xfrm>
        </p:grpSpPr>
        <p:sp>
          <p:nvSpPr>
            <p:cNvPr id="490" name="Google Shape;490;p14"/>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14"/>
          <p:cNvSpPr/>
          <p:nvPr/>
        </p:nvSpPr>
        <p:spPr>
          <a:xfrm>
            <a:off x="7873938" y="3854676"/>
            <a:ext cx="1290690" cy="1289049"/>
          </a:xfrm>
          <a:custGeom>
            <a:avLst/>
            <a:gdLst/>
            <a:ahLst/>
            <a:cxnLst/>
            <a:rect l="l" t="t" r="r" b="b"/>
            <a:pathLst>
              <a:path w="24386" h="24355" extrusionOk="0">
                <a:moveTo>
                  <a:pt x="1" y="1"/>
                </a:moveTo>
                <a:lnTo>
                  <a:pt x="1" y="24354"/>
                </a:lnTo>
                <a:lnTo>
                  <a:pt x="24385" y="24354"/>
                </a:lnTo>
                <a:lnTo>
                  <a:pt x="243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8312503" y="4287408"/>
            <a:ext cx="465286" cy="423579"/>
          </a:xfrm>
          <a:custGeom>
            <a:avLst/>
            <a:gdLst/>
            <a:ahLst/>
            <a:cxnLst/>
            <a:rect l="l" t="t" r="r" b="b"/>
            <a:pathLst>
              <a:path w="8791" h="8003" extrusionOk="0">
                <a:moveTo>
                  <a:pt x="0" y="1"/>
                </a:moveTo>
                <a:lnTo>
                  <a:pt x="0" y="8003"/>
                </a:lnTo>
                <a:lnTo>
                  <a:pt x="8790" y="8003"/>
                </a:lnTo>
                <a:lnTo>
                  <a:pt x="8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chemeClr val="dk2"/>
        </a:solidFill>
        <a:effectLst/>
      </p:bgPr>
    </p:bg>
    <p:spTree>
      <p:nvGrpSpPr>
        <p:cNvPr id="1" name="Shape 496"/>
        <p:cNvGrpSpPr/>
        <p:nvPr/>
      </p:nvGrpSpPr>
      <p:grpSpPr>
        <a:xfrm>
          <a:off x="0" y="0"/>
          <a:ext cx="0" cy="0"/>
          <a:chOff x="0" y="0"/>
          <a:chExt cx="0" cy="0"/>
        </a:xfrm>
      </p:grpSpPr>
      <p:pic>
        <p:nvPicPr>
          <p:cNvPr id="497" name="Google Shape;49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8" name="Google Shape;498;p15"/>
          <p:cNvSpPr txBox="1">
            <a:spLocks noGrp="1"/>
          </p:cNvSpPr>
          <p:nvPr>
            <p:ph type="title"/>
          </p:nvPr>
        </p:nvSpPr>
        <p:spPr>
          <a:xfrm>
            <a:off x="720000" y="2243675"/>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9" name="Google Shape;499;p15"/>
          <p:cNvSpPr txBox="1">
            <a:spLocks noGrp="1"/>
          </p:cNvSpPr>
          <p:nvPr>
            <p:ph type="title" idx="2" hasCustomPrompt="1"/>
          </p:nvPr>
        </p:nvSpPr>
        <p:spPr>
          <a:xfrm>
            <a:off x="2996550" y="1121050"/>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8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0" name="Google Shape;500;p15"/>
          <p:cNvSpPr txBox="1">
            <a:spLocks noGrp="1"/>
          </p:cNvSpPr>
          <p:nvPr>
            <p:ph type="subTitle" idx="1"/>
          </p:nvPr>
        </p:nvSpPr>
        <p:spPr>
          <a:xfrm>
            <a:off x="2582850" y="3389500"/>
            <a:ext cx="3978300" cy="66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501" name="Google Shape;501;p15"/>
          <p:cNvGrpSpPr/>
          <p:nvPr/>
        </p:nvGrpSpPr>
        <p:grpSpPr>
          <a:xfrm>
            <a:off x="0" y="2968153"/>
            <a:ext cx="1088364" cy="1088364"/>
            <a:chOff x="-228588" y="2184566"/>
            <a:chExt cx="1088364" cy="1088364"/>
          </a:xfrm>
        </p:grpSpPr>
        <p:sp>
          <p:nvSpPr>
            <p:cNvPr id="502" name="Google Shape;502;p15"/>
            <p:cNvSpPr/>
            <p:nvPr/>
          </p:nvSpPr>
          <p:spPr>
            <a:xfrm flipH="1">
              <a:off x="-228588" y="2184566"/>
              <a:ext cx="1088364" cy="1088364"/>
            </a:xfrm>
            <a:custGeom>
              <a:avLst/>
              <a:gdLst/>
              <a:ahLst/>
              <a:cxnLst/>
              <a:rect l="l" t="t" r="r" b="b"/>
              <a:pathLst>
                <a:path w="24385" h="24385" extrusionOk="0">
                  <a:moveTo>
                    <a:pt x="0" y="0"/>
                  </a:moveTo>
                  <a:lnTo>
                    <a:pt x="0"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15"/>
            <p:cNvGrpSpPr/>
            <p:nvPr/>
          </p:nvGrpSpPr>
          <p:grpSpPr>
            <a:xfrm flipH="1">
              <a:off x="-112886" y="2299792"/>
              <a:ext cx="857792" cy="856364"/>
              <a:chOff x="7234675" y="976413"/>
              <a:chExt cx="480475" cy="479675"/>
            </a:xfrm>
          </p:grpSpPr>
          <p:sp>
            <p:nvSpPr>
              <p:cNvPr id="504" name="Google Shape;504;p15"/>
              <p:cNvSpPr/>
              <p:nvPr/>
            </p:nvSpPr>
            <p:spPr>
              <a:xfrm>
                <a:off x="7437100" y="976413"/>
                <a:ext cx="75625" cy="479675"/>
              </a:xfrm>
              <a:custGeom>
                <a:avLst/>
                <a:gdLst/>
                <a:ahLst/>
                <a:cxnLst/>
                <a:rect l="l" t="t" r="r" b="b"/>
                <a:pathLst>
                  <a:path w="3025" h="19187" extrusionOk="0">
                    <a:moveTo>
                      <a:pt x="1513" y="0"/>
                    </a:moveTo>
                    <a:cubicBezTo>
                      <a:pt x="693" y="0"/>
                      <a:pt x="0" y="4317"/>
                      <a:pt x="0" y="9609"/>
                    </a:cubicBezTo>
                    <a:cubicBezTo>
                      <a:pt x="0" y="14902"/>
                      <a:pt x="662" y="19187"/>
                      <a:pt x="1513" y="19187"/>
                    </a:cubicBezTo>
                    <a:cubicBezTo>
                      <a:pt x="2363" y="19187"/>
                      <a:pt x="3025" y="14902"/>
                      <a:pt x="3025" y="9609"/>
                    </a:cubicBezTo>
                    <a:cubicBezTo>
                      <a:pt x="3025" y="4317"/>
                      <a:pt x="2363" y="0"/>
                      <a:pt x="1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7289800" y="1044338"/>
                <a:ext cx="370225" cy="343825"/>
              </a:xfrm>
              <a:custGeom>
                <a:avLst/>
                <a:gdLst/>
                <a:ahLst/>
                <a:cxnLst/>
                <a:rect l="l" t="t" r="r" b="b"/>
                <a:pathLst>
                  <a:path w="14809" h="13753" extrusionOk="0">
                    <a:moveTo>
                      <a:pt x="13920" y="0"/>
                    </a:moveTo>
                    <a:cubicBezTo>
                      <a:pt x="12886" y="0"/>
                      <a:pt x="9684" y="2408"/>
                      <a:pt x="6302" y="5790"/>
                    </a:cubicBezTo>
                    <a:cubicBezTo>
                      <a:pt x="2584" y="9570"/>
                      <a:pt x="1" y="13067"/>
                      <a:pt x="599" y="13666"/>
                    </a:cubicBezTo>
                    <a:cubicBezTo>
                      <a:pt x="661" y="13725"/>
                      <a:pt x="750" y="13753"/>
                      <a:pt x="865" y="13753"/>
                    </a:cubicBezTo>
                    <a:cubicBezTo>
                      <a:pt x="1917" y="13753"/>
                      <a:pt x="5094" y="11345"/>
                      <a:pt x="8476" y="7964"/>
                    </a:cubicBezTo>
                    <a:cubicBezTo>
                      <a:pt x="12225" y="4215"/>
                      <a:pt x="14808" y="686"/>
                      <a:pt x="14178" y="87"/>
                    </a:cubicBezTo>
                    <a:cubicBezTo>
                      <a:pt x="14119" y="29"/>
                      <a:pt x="14033" y="0"/>
                      <a:pt x="1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7234675" y="1178838"/>
                <a:ext cx="480475" cy="75625"/>
              </a:xfrm>
              <a:custGeom>
                <a:avLst/>
                <a:gdLst/>
                <a:ahLst/>
                <a:cxnLst/>
                <a:rect l="l" t="t" r="r" b="b"/>
                <a:pathLst>
                  <a:path w="19219" h="3025" extrusionOk="0">
                    <a:moveTo>
                      <a:pt x="9610" y="0"/>
                    </a:moveTo>
                    <a:cubicBezTo>
                      <a:pt x="4317" y="0"/>
                      <a:pt x="1" y="662"/>
                      <a:pt x="1" y="1512"/>
                    </a:cubicBezTo>
                    <a:cubicBezTo>
                      <a:pt x="1" y="2363"/>
                      <a:pt x="4317" y="3025"/>
                      <a:pt x="9610" y="3025"/>
                    </a:cubicBezTo>
                    <a:cubicBezTo>
                      <a:pt x="14902" y="3025"/>
                      <a:pt x="19219" y="2363"/>
                      <a:pt x="19219" y="1512"/>
                    </a:cubicBezTo>
                    <a:cubicBezTo>
                      <a:pt x="19219" y="662"/>
                      <a:pt x="14902" y="0"/>
                      <a:pt x="9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7290600" y="1044363"/>
                <a:ext cx="369425" cy="343800"/>
              </a:xfrm>
              <a:custGeom>
                <a:avLst/>
                <a:gdLst/>
                <a:ahLst/>
                <a:cxnLst/>
                <a:rect l="l" t="t" r="r" b="b"/>
                <a:pathLst>
                  <a:path w="14777" h="13752" extrusionOk="0">
                    <a:moveTo>
                      <a:pt x="853" y="0"/>
                    </a:moveTo>
                    <a:cubicBezTo>
                      <a:pt x="743" y="0"/>
                      <a:pt x="657" y="28"/>
                      <a:pt x="599" y="86"/>
                    </a:cubicBezTo>
                    <a:cubicBezTo>
                      <a:pt x="0" y="685"/>
                      <a:pt x="2552" y="4214"/>
                      <a:pt x="6301" y="7963"/>
                    </a:cubicBezTo>
                    <a:cubicBezTo>
                      <a:pt x="9683" y="11344"/>
                      <a:pt x="12885" y="13752"/>
                      <a:pt x="13920" y="13752"/>
                    </a:cubicBezTo>
                    <a:cubicBezTo>
                      <a:pt x="14032" y="13752"/>
                      <a:pt x="14119" y="13724"/>
                      <a:pt x="14178" y="13665"/>
                    </a:cubicBezTo>
                    <a:cubicBezTo>
                      <a:pt x="14776" y="13066"/>
                      <a:pt x="12224" y="9538"/>
                      <a:pt x="8475" y="5789"/>
                    </a:cubicBezTo>
                    <a:cubicBezTo>
                      <a:pt x="5062" y="2432"/>
                      <a:pt x="1879"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15"/>
          <p:cNvGrpSpPr/>
          <p:nvPr/>
        </p:nvGrpSpPr>
        <p:grpSpPr>
          <a:xfrm>
            <a:off x="35" y="4056512"/>
            <a:ext cx="2175343" cy="1086980"/>
            <a:chOff x="-228553" y="3272924"/>
            <a:chExt cx="2175343" cy="1086980"/>
          </a:xfrm>
        </p:grpSpPr>
        <p:sp>
          <p:nvSpPr>
            <p:cNvPr id="509" name="Google Shape;509;p15"/>
            <p:cNvSpPr/>
            <p:nvPr/>
          </p:nvSpPr>
          <p:spPr>
            <a:xfrm flipH="1">
              <a:off x="-228553" y="3272924"/>
              <a:ext cx="2175343" cy="1086980"/>
            </a:xfrm>
            <a:custGeom>
              <a:avLst/>
              <a:gdLst/>
              <a:ahLst/>
              <a:cxnLst/>
              <a:rect l="l" t="t" r="r" b="b"/>
              <a:pathLst>
                <a:path w="48739" h="24354" extrusionOk="0">
                  <a:moveTo>
                    <a:pt x="1" y="1"/>
                  </a:moveTo>
                  <a:lnTo>
                    <a:pt x="1" y="24354"/>
                  </a:lnTo>
                  <a:lnTo>
                    <a:pt x="48739" y="24354"/>
                  </a:lnTo>
                  <a:lnTo>
                    <a:pt x="48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15"/>
            <p:cNvGrpSpPr/>
            <p:nvPr/>
          </p:nvGrpSpPr>
          <p:grpSpPr>
            <a:xfrm flipH="1">
              <a:off x="-112886" y="3405027"/>
              <a:ext cx="1929284" cy="824050"/>
              <a:chOff x="6634500" y="1595488"/>
              <a:chExt cx="1080650" cy="461575"/>
            </a:xfrm>
          </p:grpSpPr>
          <p:sp>
            <p:nvSpPr>
              <p:cNvPr id="511" name="Google Shape;511;p15"/>
              <p:cNvSpPr/>
              <p:nvPr/>
            </p:nvSpPr>
            <p:spPr>
              <a:xfrm>
                <a:off x="6634500" y="1595488"/>
                <a:ext cx="1080650" cy="9475"/>
              </a:xfrm>
              <a:custGeom>
                <a:avLst/>
                <a:gdLst/>
                <a:ahLst/>
                <a:cxnLst/>
                <a:rect l="l" t="t" r="r" b="b"/>
                <a:pathLst>
                  <a:path w="43226" h="379" extrusionOk="0">
                    <a:moveTo>
                      <a:pt x="1" y="0"/>
                    </a:moveTo>
                    <a:lnTo>
                      <a:pt x="1" y="378"/>
                    </a:lnTo>
                    <a:lnTo>
                      <a:pt x="43226" y="378"/>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6634500" y="1698663"/>
                <a:ext cx="1080650" cy="19700"/>
              </a:xfrm>
              <a:custGeom>
                <a:avLst/>
                <a:gdLst/>
                <a:ahLst/>
                <a:cxnLst/>
                <a:rect l="l" t="t" r="r" b="b"/>
                <a:pathLst>
                  <a:path w="43226" h="788" extrusionOk="0">
                    <a:moveTo>
                      <a:pt x="1" y="0"/>
                    </a:moveTo>
                    <a:lnTo>
                      <a:pt x="1" y="788"/>
                    </a:lnTo>
                    <a:lnTo>
                      <a:pt x="43226" y="788"/>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6634500" y="1801838"/>
                <a:ext cx="1080650" cy="29175"/>
              </a:xfrm>
              <a:custGeom>
                <a:avLst/>
                <a:gdLst/>
                <a:ahLst/>
                <a:cxnLst/>
                <a:rect l="l" t="t" r="r" b="b"/>
                <a:pathLst>
                  <a:path w="43226" h="1167" extrusionOk="0">
                    <a:moveTo>
                      <a:pt x="1" y="0"/>
                    </a:moveTo>
                    <a:lnTo>
                      <a:pt x="1" y="1166"/>
                    </a:lnTo>
                    <a:lnTo>
                      <a:pt x="43226" y="1166"/>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6634500" y="1904238"/>
                <a:ext cx="1080650" cy="39400"/>
              </a:xfrm>
              <a:custGeom>
                <a:avLst/>
                <a:gdLst/>
                <a:ahLst/>
                <a:cxnLst/>
                <a:rect l="l" t="t" r="r" b="b"/>
                <a:pathLst>
                  <a:path w="43226" h="1576" extrusionOk="0">
                    <a:moveTo>
                      <a:pt x="1" y="0"/>
                    </a:moveTo>
                    <a:lnTo>
                      <a:pt x="1" y="1575"/>
                    </a:lnTo>
                    <a:lnTo>
                      <a:pt x="43226" y="1575"/>
                    </a:lnTo>
                    <a:lnTo>
                      <a:pt x="4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6634500" y="2008188"/>
                <a:ext cx="1080650" cy="48875"/>
              </a:xfrm>
              <a:custGeom>
                <a:avLst/>
                <a:gdLst/>
                <a:ahLst/>
                <a:cxnLst/>
                <a:rect l="l" t="t" r="r" b="b"/>
                <a:pathLst>
                  <a:path w="43226" h="1955" extrusionOk="0">
                    <a:moveTo>
                      <a:pt x="1" y="1"/>
                    </a:moveTo>
                    <a:lnTo>
                      <a:pt x="1" y="1954"/>
                    </a:lnTo>
                    <a:lnTo>
                      <a:pt x="43226" y="1954"/>
                    </a:lnTo>
                    <a:lnTo>
                      <a:pt x="43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 name="Google Shape;516;p15"/>
          <p:cNvGrpSpPr/>
          <p:nvPr/>
        </p:nvGrpSpPr>
        <p:grpSpPr>
          <a:xfrm rot="-5400000" flipH="1">
            <a:off x="-18966" y="64"/>
            <a:ext cx="1302262" cy="1302163"/>
            <a:chOff x="-1143690" y="35532"/>
            <a:chExt cx="1013039" cy="1013041"/>
          </a:xfrm>
        </p:grpSpPr>
        <p:sp>
          <p:nvSpPr>
            <p:cNvPr id="517" name="Google Shape;517;p15"/>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15"/>
          <p:cNvGrpSpPr/>
          <p:nvPr/>
        </p:nvGrpSpPr>
        <p:grpSpPr>
          <a:xfrm>
            <a:off x="7873938" y="3854676"/>
            <a:ext cx="1290690" cy="1289049"/>
            <a:chOff x="7854888" y="3854676"/>
            <a:chExt cx="1290690" cy="1289049"/>
          </a:xfrm>
        </p:grpSpPr>
        <p:sp>
          <p:nvSpPr>
            <p:cNvPr id="522" name="Google Shape;522;p15"/>
            <p:cNvSpPr/>
            <p:nvPr/>
          </p:nvSpPr>
          <p:spPr>
            <a:xfrm>
              <a:off x="7854888" y="3854676"/>
              <a:ext cx="1290690" cy="1289049"/>
            </a:xfrm>
            <a:custGeom>
              <a:avLst/>
              <a:gdLst/>
              <a:ahLst/>
              <a:cxnLst/>
              <a:rect l="l" t="t" r="r" b="b"/>
              <a:pathLst>
                <a:path w="24386" h="24355" extrusionOk="0">
                  <a:moveTo>
                    <a:pt x="1" y="1"/>
                  </a:moveTo>
                  <a:lnTo>
                    <a:pt x="1" y="24354"/>
                  </a:lnTo>
                  <a:lnTo>
                    <a:pt x="24385" y="24354"/>
                  </a:lnTo>
                  <a:lnTo>
                    <a:pt x="243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8722014" y="3854676"/>
              <a:ext cx="421885" cy="1289049"/>
            </a:xfrm>
            <a:custGeom>
              <a:avLst/>
              <a:gdLst/>
              <a:ahLst/>
              <a:cxnLst/>
              <a:rect l="l" t="t" r="r" b="b"/>
              <a:pathLst>
                <a:path w="7971" h="24355" extrusionOk="0">
                  <a:moveTo>
                    <a:pt x="0" y="1"/>
                  </a:moveTo>
                  <a:lnTo>
                    <a:pt x="0" y="24354"/>
                  </a:lnTo>
                  <a:lnTo>
                    <a:pt x="7971" y="24354"/>
                  </a:lnTo>
                  <a:lnTo>
                    <a:pt x="79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8293453" y="4287408"/>
              <a:ext cx="465286" cy="423579"/>
            </a:xfrm>
            <a:custGeom>
              <a:avLst/>
              <a:gdLst/>
              <a:ahLst/>
              <a:cxnLst/>
              <a:rect l="l" t="t" r="r" b="b"/>
              <a:pathLst>
                <a:path w="8791" h="8003" extrusionOk="0">
                  <a:moveTo>
                    <a:pt x="0" y="1"/>
                  </a:moveTo>
                  <a:lnTo>
                    <a:pt x="0" y="8003"/>
                  </a:lnTo>
                  <a:lnTo>
                    <a:pt x="8790" y="8003"/>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5"/>
          <p:cNvGrpSpPr/>
          <p:nvPr/>
        </p:nvGrpSpPr>
        <p:grpSpPr>
          <a:xfrm>
            <a:off x="7873938" y="2564896"/>
            <a:ext cx="1290690" cy="1290637"/>
            <a:chOff x="7854888" y="2564896"/>
            <a:chExt cx="1290690" cy="1290637"/>
          </a:xfrm>
        </p:grpSpPr>
        <p:sp>
          <p:nvSpPr>
            <p:cNvPr id="526" name="Google Shape;526;p15"/>
            <p:cNvSpPr/>
            <p:nvPr/>
          </p:nvSpPr>
          <p:spPr>
            <a:xfrm>
              <a:off x="7854888" y="2564896"/>
              <a:ext cx="1290690" cy="1290637"/>
            </a:xfrm>
            <a:custGeom>
              <a:avLst/>
              <a:gdLst/>
              <a:ahLst/>
              <a:cxnLst/>
              <a:rect l="l" t="t" r="r" b="b"/>
              <a:pathLst>
                <a:path w="24386" h="24385" extrusionOk="0">
                  <a:moveTo>
                    <a:pt x="1" y="0"/>
                  </a:moveTo>
                  <a:lnTo>
                    <a:pt x="1" y="24385"/>
                  </a:lnTo>
                  <a:lnTo>
                    <a:pt x="24385" y="24385"/>
                  </a:lnTo>
                  <a:lnTo>
                    <a:pt x="243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8076618" y="2681600"/>
              <a:ext cx="21753" cy="1057227"/>
            </a:xfrm>
            <a:custGeom>
              <a:avLst/>
              <a:gdLst/>
              <a:ahLst/>
              <a:cxnLst/>
              <a:rect l="l" t="t" r="r" b="b"/>
              <a:pathLst>
                <a:path w="411" h="19975" extrusionOk="0">
                  <a:moveTo>
                    <a:pt x="1" y="0"/>
                  </a:moveTo>
                  <a:lnTo>
                    <a:pt x="1" y="19974"/>
                  </a:lnTo>
                  <a:lnTo>
                    <a:pt x="410" y="19974"/>
                  </a:lnTo>
                  <a:lnTo>
                    <a:pt x="4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8283404" y="2681600"/>
              <a:ext cx="20060" cy="1057227"/>
            </a:xfrm>
            <a:custGeom>
              <a:avLst/>
              <a:gdLst/>
              <a:ahLst/>
              <a:cxnLst/>
              <a:rect l="l" t="t" r="r" b="b"/>
              <a:pathLst>
                <a:path w="379" h="19975" extrusionOk="0">
                  <a:moveTo>
                    <a:pt x="0" y="0"/>
                  </a:moveTo>
                  <a:lnTo>
                    <a:pt x="0" y="19974"/>
                  </a:lnTo>
                  <a:lnTo>
                    <a:pt x="378" y="19974"/>
                  </a:lnTo>
                  <a:lnTo>
                    <a:pt x="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8486803" y="2681600"/>
              <a:ext cx="21753" cy="1057227"/>
            </a:xfrm>
            <a:custGeom>
              <a:avLst/>
              <a:gdLst/>
              <a:ahLst/>
              <a:cxnLst/>
              <a:rect l="l" t="t" r="r" b="b"/>
              <a:pathLst>
                <a:path w="411" h="19975" extrusionOk="0">
                  <a:moveTo>
                    <a:pt x="1" y="0"/>
                  </a:moveTo>
                  <a:lnTo>
                    <a:pt x="1" y="19974"/>
                  </a:lnTo>
                  <a:lnTo>
                    <a:pt x="411" y="19974"/>
                  </a:lnTo>
                  <a:lnTo>
                    <a:pt x="4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8693589" y="2681600"/>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8898682" y="2681600"/>
              <a:ext cx="20060" cy="1057227"/>
            </a:xfrm>
            <a:custGeom>
              <a:avLst/>
              <a:gdLst/>
              <a:ahLst/>
              <a:cxnLst/>
              <a:rect l="l" t="t" r="r" b="b"/>
              <a:pathLst>
                <a:path w="379" h="19975" extrusionOk="0">
                  <a:moveTo>
                    <a:pt x="1" y="0"/>
                  </a:moveTo>
                  <a:lnTo>
                    <a:pt x="1" y="19974"/>
                  </a:lnTo>
                  <a:lnTo>
                    <a:pt x="379" y="19974"/>
                  </a:ln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15"/>
          <p:cNvGrpSpPr/>
          <p:nvPr/>
        </p:nvGrpSpPr>
        <p:grpSpPr>
          <a:xfrm>
            <a:off x="7874455" y="-9569"/>
            <a:ext cx="1289049" cy="1290637"/>
            <a:chOff x="7855405" y="15"/>
            <a:chExt cx="1289049" cy="1290637"/>
          </a:xfrm>
        </p:grpSpPr>
        <p:sp>
          <p:nvSpPr>
            <p:cNvPr id="533" name="Google Shape;533;p15"/>
            <p:cNvSpPr/>
            <p:nvPr/>
          </p:nvSpPr>
          <p:spPr>
            <a:xfrm>
              <a:off x="7855405" y="15"/>
              <a:ext cx="1289049" cy="1290637"/>
            </a:xfrm>
            <a:custGeom>
              <a:avLst/>
              <a:gdLst/>
              <a:ahLst/>
              <a:cxnLst/>
              <a:rect l="l" t="t" r="r" b="b"/>
              <a:pathLst>
                <a:path w="24355" h="24385" extrusionOk="0">
                  <a:moveTo>
                    <a:pt x="1" y="0"/>
                  </a:moveTo>
                  <a:lnTo>
                    <a:pt x="1" y="24385"/>
                  </a:lnTo>
                  <a:lnTo>
                    <a:pt x="24354" y="24385"/>
                  </a:lnTo>
                  <a:lnTo>
                    <a:pt x="24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8247282" y="391840"/>
              <a:ext cx="505299" cy="505299"/>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5"/>
            <p:cNvSpPr/>
            <p:nvPr/>
          </p:nvSpPr>
          <p:spPr>
            <a:xfrm>
              <a:off x="8490749" y="71680"/>
              <a:ext cx="20060" cy="1145616"/>
            </a:xfrm>
            <a:custGeom>
              <a:avLst/>
              <a:gdLst/>
              <a:ahLst/>
              <a:cxnLst/>
              <a:rect l="l" t="t" r="r" b="b"/>
              <a:pathLst>
                <a:path w="379" h="21645" extrusionOk="0">
                  <a:moveTo>
                    <a:pt x="0" y="1"/>
                  </a:moveTo>
                  <a:lnTo>
                    <a:pt x="0" y="21645"/>
                  </a:lnTo>
                  <a:lnTo>
                    <a:pt x="378" y="21645"/>
                  </a:lnTo>
                  <a:lnTo>
                    <a:pt x="3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7927122" y="633615"/>
              <a:ext cx="1145616" cy="21753"/>
            </a:xfrm>
            <a:custGeom>
              <a:avLst/>
              <a:gdLst/>
              <a:ahLst/>
              <a:cxnLst/>
              <a:rect l="l" t="t" r="r" b="b"/>
              <a:pathLst>
                <a:path w="21645" h="411" extrusionOk="0">
                  <a:moveTo>
                    <a:pt x="0" y="1"/>
                  </a:moveTo>
                  <a:lnTo>
                    <a:pt x="0" y="410"/>
                  </a:lnTo>
                  <a:lnTo>
                    <a:pt x="21644" y="410"/>
                  </a:lnTo>
                  <a:lnTo>
                    <a:pt x="216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8322333" y="466892"/>
              <a:ext cx="356890" cy="356890"/>
            </a:xfrm>
            <a:custGeom>
              <a:avLst/>
              <a:gdLst/>
              <a:ahLst/>
              <a:cxnLst/>
              <a:rect l="l" t="t" r="r" b="b"/>
              <a:pathLst>
                <a:path w="6743" h="6743" extrusionOk="0">
                  <a:moveTo>
                    <a:pt x="0" y="0"/>
                  </a:moveTo>
                  <a:lnTo>
                    <a:pt x="0" y="6742"/>
                  </a:lnTo>
                  <a:lnTo>
                    <a:pt x="6742" y="6742"/>
                  </a:lnTo>
                  <a:lnTo>
                    <a:pt x="6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8087175" y="233427"/>
              <a:ext cx="825457" cy="823817"/>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8088869" y="233427"/>
              <a:ext cx="823764" cy="823817"/>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_HEADER_1_1">
    <p:bg>
      <p:bgPr>
        <a:solidFill>
          <a:schemeClr val="dk2"/>
        </a:solidFill>
        <a:effectLst/>
      </p:bgPr>
    </p:bg>
    <p:spTree>
      <p:nvGrpSpPr>
        <p:cNvPr id="1" name="Shape 540"/>
        <p:cNvGrpSpPr/>
        <p:nvPr/>
      </p:nvGrpSpPr>
      <p:grpSpPr>
        <a:xfrm>
          <a:off x="0" y="0"/>
          <a:ext cx="0" cy="0"/>
          <a:chOff x="0" y="0"/>
          <a:chExt cx="0" cy="0"/>
        </a:xfrm>
      </p:grpSpPr>
      <p:pic>
        <p:nvPicPr>
          <p:cNvPr id="541" name="Google Shape;541;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42" name="Google Shape;542;p16"/>
          <p:cNvSpPr txBox="1">
            <a:spLocks noGrp="1"/>
          </p:cNvSpPr>
          <p:nvPr>
            <p:ph type="title"/>
          </p:nvPr>
        </p:nvSpPr>
        <p:spPr>
          <a:xfrm>
            <a:off x="720000" y="1798625"/>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3" name="Google Shape;543;p16"/>
          <p:cNvSpPr txBox="1">
            <a:spLocks noGrp="1"/>
          </p:cNvSpPr>
          <p:nvPr>
            <p:ph type="title" idx="2" hasCustomPrompt="1"/>
          </p:nvPr>
        </p:nvSpPr>
        <p:spPr>
          <a:xfrm>
            <a:off x="2996550" y="8044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8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4" name="Google Shape;544;p16"/>
          <p:cNvSpPr txBox="1">
            <a:spLocks noGrp="1"/>
          </p:cNvSpPr>
          <p:nvPr>
            <p:ph type="subTitle" idx="1"/>
          </p:nvPr>
        </p:nvSpPr>
        <p:spPr>
          <a:xfrm>
            <a:off x="2391900" y="2751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45" name="Google Shape;545;p16"/>
          <p:cNvSpPr/>
          <p:nvPr/>
        </p:nvSpPr>
        <p:spPr>
          <a:xfrm rot="10800000" flipH="1">
            <a:off x="5123316" y="3871216"/>
            <a:ext cx="1288312" cy="1288625"/>
          </a:xfrm>
          <a:custGeom>
            <a:avLst/>
            <a:gdLst/>
            <a:ahLst/>
            <a:cxnLst/>
            <a:rect l="l" t="t" r="r" b="b"/>
            <a:pathLst>
              <a:path w="24386" h="24385" extrusionOk="0">
                <a:moveTo>
                  <a:pt x="1" y="0"/>
                </a:moveTo>
                <a:lnTo>
                  <a:pt x="1" y="24385"/>
                </a:lnTo>
                <a:lnTo>
                  <a:pt x="24385" y="24385"/>
                </a:lnTo>
                <a:lnTo>
                  <a:pt x="24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rot="5400000">
            <a:off x="7780728" y="3788574"/>
            <a:ext cx="1288570" cy="1458972"/>
          </a:xfrm>
          <a:custGeom>
            <a:avLst/>
            <a:gdLst/>
            <a:ahLst/>
            <a:cxnLst/>
            <a:rect l="l" t="t" r="r" b="b"/>
            <a:pathLst>
              <a:path w="24354" h="48738" extrusionOk="0">
                <a:moveTo>
                  <a:pt x="0" y="0"/>
                </a:moveTo>
                <a:lnTo>
                  <a:pt x="0" y="24385"/>
                </a:lnTo>
                <a:lnTo>
                  <a:pt x="0" y="48738"/>
                </a:lnTo>
                <a:lnTo>
                  <a:pt x="24354" y="48738"/>
                </a:lnTo>
                <a:lnTo>
                  <a:pt x="24354" y="24385"/>
                </a:lnTo>
                <a:lnTo>
                  <a:pt x="243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16"/>
          <p:cNvGrpSpPr/>
          <p:nvPr/>
        </p:nvGrpSpPr>
        <p:grpSpPr>
          <a:xfrm>
            <a:off x="7840859" y="3999477"/>
            <a:ext cx="1168305" cy="1036885"/>
            <a:chOff x="7859909" y="3980427"/>
            <a:chExt cx="1168305" cy="1036885"/>
          </a:xfrm>
        </p:grpSpPr>
        <p:sp>
          <p:nvSpPr>
            <p:cNvPr id="548" name="Google Shape;548;p16"/>
            <p:cNvSpPr/>
            <p:nvPr/>
          </p:nvSpPr>
          <p:spPr>
            <a:xfrm rot="5400000">
              <a:off x="8916423" y="3978742"/>
              <a:ext cx="110106" cy="113477"/>
            </a:xfrm>
            <a:custGeom>
              <a:avLst/>
              <a:gdLst/>
              <a:ahLst/>
              <a:cxnLst/>
              <a:rect l="l" t="t" r="r" b="b"/>
              <a:pathLst>
                <a:path w="2081" h="2081" extrusionOk="0">
                  <a:moveTo>
                    <a:pt x="1" y="1"/>
                  </a:moveTo>
                  <a:lnTo>
                    <a:pt x="1" y="2080"/>
                  </a:lnTo>
                  <a:lnTo>
                    <a:pt x="2080" y="2080"/>
                  </a:lnTo>
                  <a:lnTo>
                    <a:pt x="2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rot="5400000">
              <a:off x="8705119" y="3978742"/>
              <a:ext cx="110106" cy="113477"/>
            </a:xfrm>
            <a:custGeom>
              <a:avLst/>
              <a:gdLst/>
              <a:ahLst/>
              <a:cxnLst/>
              <a:rect l="l" t="t" r="r" b="b"/>
              <a:pathLst>
                <a:path w="2081" h="2081" extrusionOk="0">
                  <a:moveTo>
                    <a:pt x="1" y="1"/>
                  </a:moveTo>
                  <a:lnTo>
                    <a:pt x="1" y="2080"/>
                  </a:lnTo>
                  <a:lnTo>
                    <a:pt x="2080" y="2080"/>
                  </a:lnTo>
                  <a:lnTo>
                    <a:pt x="2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rot="5400000">
              <a:off x="8493788" y="3978769"/>
              <a:ext cx="110106" cy="113422"/>
            </a:xfrm>
            <a:custGeom>
              <a:avLst/>
              <a:gdLst/>
              <a:ahLst/>
              <a:cxnLst/>
              <a:rect l="l" t="t" r="r" b="b"/>
              <a:pathLst>
                <a:path w="2081" h="2080" extrusionOk="0">
                  <a:moveTo>
                    <a:pt x="1" y="0"/>
                  </a:moveTo>
                  <a:lnTo>
                    <a:pt x="1" y="2079"/>
                  </a:lnTo>
                  <a:lnTo>
                    <a:pt x="2080" y="2079"/>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rot="5400000">
              <a:off x="8283357" y="3979641"/>
              <a:ext cx="110106" cy="111677"/>
            </a:xfrm>
            <a:custGeom>
              <a:avLst/>
              <a:gdLst/>
              <a:ahLst/>
              <a:cxnLst/>
              <a:rect l="l" t="t" r="r" b="b"/>
              <a:pathLst>
                <a:path w="2081" h="2048" extrusionOk="0">
                  <a:moveTo>
                    <a:pt x="1" y="0"/>
                  </a:moveTo>
                  <a:lnTo>
                    <a:pt x="1" y="2048"/>
                  </a:lnTo>
                  <a:lnTo>
                    <a:pt x="2080" y="2048"/>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rot="5400000">
              <a:off x="8072053" y="3979641"/>
              <a:ext cx="110106" cy="111677"/>
            </a:xfrm>
            <a:custGeom>
              <a:avLst/>
              <a:gdLst/>
              <a:ahLst/>
              <a:cxnLst/>
              <a:rect l="l" t="t" r="r" b="b"/>
              <a:pathLst>
                <a:path w="2081" h="2048" extrusionOk="0">
                  <a:moveTo>
                    <a:pt x="1" y="0"/>
                  </a:moveTo>
                  <a:lnTo>
                    <a:pt x="1" y="2048"/>
                  </a:lnTo>
                  <a:lnTo>
                    <a:pt x="2080" y="2048"/>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rot="5400000">
              <a:off x="7861595" y="3978742"/>
              <a:ext cx="110106" cy="113477"/>
            </a:xfrm>
            <a:custGeom>
              <a:avLst/>
              <a:gdLst/>
              <a:ahLst/>
              <a:cxnLst/>
              <a:rect l="l" t="t" r="r" b="b"/>
              <a:pathLst>
                <a:path w="2081" h="2081" extrusionOk="0">
                  <a:moveTo>
                    <a:pt x="1" y="1"/>
                  </a:moveTo>
                  <a:lnTo>
                    <a:pt x="1" y="2080"/>
                  </a:lnTo>
                  <a:lnTo>
                    <a:pt x="2080" y="2080"/>
                  </a:lnTo>
                  <a:lnTo>
                    <a:pt x="2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rot="5400000">
              <a:off x="8917269" y="4164616"/>
              <a:ext cx="108413" cy="113477"/>
            </a:xfrm>
            <a:custGeom>
              <a:avLst/>
              <a:gdLst/>
              <a:ahLst/>
              <a:cxnLst/>
              <a:rect l="l" t="t" r="r" b="b"/>
              <a:pathLst>
                <a:path w="2049"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rot="5400000">
              <a:off x="8705966" y="4164616"/>
              <a:ext cx="108413" cy="113477"/>
            </a:xfrm>
            <a:custGeom>
              <a:avLst/>
              <a:gdLst/>
              <a:ahLst/>
              <a:cxnLst/>
              <a:rect l="l" t="t" r="r" b="b"/>
              <a:pathLst>
                <a:path w="2049"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rot="5400000">
              <a:off x="8494635" y="4164643"/>
              <a:ext cx="108413" cy="113422"/>
            </a:xfrm>
            <a:custGeom>
              <a:avLst/>
              <a:gdLst/>
              <a:ahLst/>
              <a:cxnLst/>
              <a:rect l="l" t="t" r="r" b="b"/>
              <a:pathLst>
                <a:path w="2049" h="2080" extrusionOk="0">
                  <a:moveTo>
                    <a:pt x="0" y="0"/>
                  </a:moveTo>
                  <a:lnTo>
                    <a:pt x="0" y="2079"/>
                  </a:lnTo>
                  <a:lnTo>
                    <a:pt x="2048" y="2079"/>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rot="5400000">
              <a:off x="8284203" y="4165516"/>
              <a:ext cx="108413" cy="111677"/>
            </a:xfrm>
            <a:custGeom>
              <a:avLst/>
              <a:gdLst/>
              <a:ahLst/>
              <a:cxnLst/>
              <a:rect l="l" t="t" r="r" b="b"/>
              <a:pathLst>
                <a:path w="2049"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rot="5400000">
              <a:off x="8072900" y="4165516"/>
              <a:ext cx="108413" cy="111677"/>
            </a:xfrm>
            <a:custGeom>
              <a:avLst/>
              <a:gdLst/>
              <a:ahLst/>
              <a:cxnLst/>
              <a:rect l="l" t="t" r="r" b="b"/>
              <a:pathLst>
                <a:path w="2049"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rot="5400000">
              <a:off x="7862441" y="4164616"/>
              <a:ext cx="108413" cy="113477"/>
            </a:xfrm>
            <a:custGeom>
              <a:avLst/>
              <a:gdLst/>
              <a:ahLst/>
              <a:cxnLst/>
              <a:rect l="l" t="t" r="r" b="b"/>
              <a:pathLst>
                <a:path w="2049"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rot="5400000">
              <a:off x="8917269" y="4349644"/>
              <a:ext cx="108413" cy="113477"/>
            </a:xfrm>
            <a:custGeom>
              <a:avLst/>
              <a:gdLst/>
              <a:ahLst/>
              <a:cxnLst/>
              <a:rect l="l" t="t" r="r" b="b"/>
              <a:pathLst>
                <a:path w="2049"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rot="5400000">
              <a:off x="8705966" y="4349644"/>
              <a:ext cx="108413" cy="113477"/>
            </a:xfrm>
            <a:custGeom>
              <a:avLst/>
              <a:gdLst/>
              <a:ahLst/>
              <a:cxnLst/>
              <a:rect l="l" t="t" r="r" b="b"/>
              <a:pathLst>
                <a:path w="2049"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rot="5400000">
              <a:off x="8494635" y="4349671"/>
              <a:ext cx="108413" cy="113422"/>
            </a:xfrm>
            <a:custGeom>
              <a:avLst/>
              <a:gdLst/>
              <a:ahLst/>
              <a:cxnLst/>
              <a:rect l="l" t="t" r="r" b="b"/>
              <a:pathLst>
                <a:path w="2049" h="2080" extrusionOk="0">
                  <a:moveTo>
                    <a:pt x="0" y="0"/>
                  </a:moveTo>
                  <a:lnTo>
                    <a:pt x="0" y="2079"/>
                  </a:lnTo>
                  <a:lnTo>
                    <a:pt x="2048" y="2079"/>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rot="5400000">
              <a:off x="8284203" y="4350544"/>
              <a:ext cx="108413" cy="111677"/>
            </a:xfrm>
            <a:custGeom>
              <a:avLst/>
              <a:gdLst/>
              <a:ahLst/>
              <a:cxnLst/>
              <a:rect l="l" t="t" r="r" b="b"/>
              <a:pathLst>
                <a:path w="2049"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rot="5400000">
              <a:off x="8072900" y="4350544"/>
              <a:ext cx="108413" cy="111677"/>
            </a:xfrm>
            <a:custGeom>
              <a:avLst/>
              <a:gdLst/>
              <a:ahLst/>
              <a:cxnLst/>
              <a:rect l="l" t="t" r="r" b="b"/>
              <a:pathLst>
                <a:path w="2049"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rot="5400000">
              <a:off x="7862441" y="4349644"/>
              <a:ext cx="108413" cy="113477"/>
            </a:xfrm>
            <a:custGeom>
              <a:avLst/>
              <a:gdLst/>
              <a:ahLst/>
              <a:cxnLst/>
              <a:rect l="l" t="t" r="r" b="b"/>
              <a:pathLst>
                <a:path w="2049"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rot="5400000">
              <a:off x="8916449" y="4535492"/>
              <a:ext cx="110053" cy="113477"/>
            </a:xfrm>
            <a:custGeom>
              <a:avLst/>
              <a:gdLst/>
              <a:ahLst/>
              <a:cxnLst/>
              <a:rect l="l" t="t" r="r" b="b"/>
              <a:pathLst>
                <a:path w="2080" h="2081" extrusionOk="0">
                  <a:moveTo>
                    <a:pt x="0" y="1"/>
                  </a:moveTo>
                  <a:lnTo>
                    <a:pt x="0" y="2080"/>
                  </a:lnTo>
                  <a:lnTo>
                    <a:pt x="2080" y="2080"/>
                  </a:lnTo>
                  <a:lnTo>
                    <a:pt x="2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rot="5400000">
              <a:off x="8705146" y="4535492"/>
              <a:ext cx="110053" cy="113477"/>
            </a:xfrm>
            <a:custGeom>
              <a:avLst/>
              <a:gdLst/>
              <a:ahLst/>
              <a:cxnLst/>
              <a:rect l="l" t="t" r="r" b="b"/>
              <a:pathLst>
                <a:path w="2080" h="2081" extrusionOk="0">
                  <a:moveTo>
                    <a:pt x="0" y="1"/>
                  </a:moveTo>
                  <a:lnTo>
                    <a:pt x="0" y="2080"/>
                  </a:lnTo>
                  <a:lnTo>
                    <a:pt x="2080" y="2080"/>
                  </a:lnTo>
                  <a:lnTo>
                    <a:pt x="2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rot="5400000">
              <a:off x="8493815" y="4535519"/>
              <a:ext cx="110053" cy="113422"/>
            </a:xfrm>
            <a:custGeom>
              <a:avLst/>
              <a:gdLst/>
              <a:ahLst/>
              <a:cxnLst/>
              <a:rect l="l" t="t" r="r" b="b"/>
              <a:pathLst>
                <a:path w="2080" h="2080" extrusionOk="0">
                  <a:moveTo>
                    <a:pt x="0" y="0"/>
                  </a:moveTo>
                  <a:lnTo>
                    <a:pt x="0" y="2079"/>
                  </a:lnTo>
                  <a:lnTo>
                    <a:pt x="2080" y="2079"/>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rot="5400000">
              <a:off x="8283383" y="4536392"/>
              <a:ext cx="110053" cy="111677"/>
            </a:xfrm>
            <a:custGeom>
              <a:avLst/>
              <a:gdLst/>
              <a:ahLst/>
              <a:cxnLst/>
              <a:rect l="l" t="t" r="r" b="b"/>
              <a:pathLst>
                <a:path w="2080" h="2048" extrusionOk="0">
                  <a:moveTo>
                    <a:pt x="0" y="0"/>
                  </a:moveTo>
                  <a:lnTo>
                    <a:pt x="0" y="2048"/>
                  </a:lnTo>
                  <a:lnTo>
                    <a:pt x="2080" y="2048"/>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rot="5400000">
              <a:off x="8072080" y="4536392"/>
              <a:ext cx="110053" cy="111677"/>
            </a:xfrm>
            <a:custGeom>
              <a:avLst/>
              <a:gdLst/>
              <a:ahLst/>
              <a:cxnLst/>
              <a:rect l="l" t="t" r="r" b="b"/>
              <a:pathLst>
                <a:path w="2080" h="2048" extrusionOk="0">
                  <a:moveTo>
                    <a:pt x="0" y="0"/>
                  </a:moveTo>
                  <a:lnTo>
                    <a:pt x="0" y="2048"/>
                  </a:lnTo>
                  <a:lnTo>
                    <a:pt x="2080" y="2048"/>
                  </a:lnTo>
                  <a:lnTo>
                    <a:pt x="20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rot="5400000">
              <a:off x="7861621" y="4535492"/>
              <a:ext cx="110053" cy="113477"/>
            </a:xfrm>
            <a:custGeom>
              <a:avLst/>
              <a:gdLst/>
              <a:ahLst/>
              <a:cxnLst/>
              <a:rect l="l" t="t" r="r" b="b"/>
              <a:pathLst>
                <a:path w="2080" h="2081" extrusionOk="0">
                  <a:moveTo>
                    <a:pt x="0" y="1"/>
                  </a:moveTo>
                  <a:lnTo>
                    <a:pt x="0" y="2080"/>
                  </a:lnTo>
                  <a:lnTo>
                    <a:pt x="2080" y="2080"/>
                  </a:lnTo>
                  <a:lnTo>
                    <a:pt x="2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rot="5400000">
              <a:off x="8917296" y="4721366"/>
              <a:ext cx="108360" cy="113477"/>
            </a:xfrm>
            <a:custGeom>
              <a:avLst/>
              <a:gdLst/>
              <a:ahLst/>
              <a:cxnLst/>
              <a:rect l="l" t="t" r="r" b="b"/>
              <a:pathLst>
                <a:path w="2048"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rot="5400000">
              <a:off x="8705992" y="4721366"/>
              <a:ext cx="108360" cy="113477"/>
            </a:xfrm>
            <a:custGeom>
              <a:avLst/>
              <a:gdLst/>
              <a:ahLst/>
              <a:cxnLst/>
              <a:rect l="l" t="t" r="r" b="b"/>
              <a:pathLst>
                <a:path w="2048"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rot="5400000">
              <a:off x="8494661" y="4721394"/>
              <a:ext cx="108360" cy="113422"/>
            </a:xfrm>
            <a:custGeom>
              <a:avLst/>
              <a:gdLst/>
              <a:ahLst/>
              <a:cxnLst/>
              <a:rect l="l" t="t" r="r" b="b"/>
              <a:pathLst>
                <a:path w="2048" h="2080" extrusionOk="0">
                  <a:moveTo>
                    <a:pt x="0" y="0"/>
                  </a:moveTo>
                  <a:lnTo>
                    <a:pt x="0" y="2079"/>
                  </a:lnTo>
                  <a:lnTo>
                    <a:pt x="2048" y="2079"/>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rot="5400000">
              <a:off x="8284230" y="4722266"/>
              <a:ext cx="108360" cy="111677"/>
            </a:xfrm>
            <a:custGeom>
              <a:avLst/>
              <a:gdLst/>
              <a:ahLst/>
              <a:cxnLst/>
              <a:rect l="l" t="t" r="r" b="b"/>
              <a:pathLst>
                <a:path w="2048"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rot="5400000">
              <a:off x="8072926" y="4722266"/>
              <a:ext cx="108360" cy="111677"/>
            </a:xfrm>
            <a:custGeom>
              <a:avLst/>
              <a:gdLst/>
              <a:ahLst/>
              <a:cxnLst/>
              <a:rect l="l" t="t" r="r" b="b"/>
              <a:pathLst>
                <a:path w="2048"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rot="5400000">
              <a:off x="7862468" y="4721366"/>
              <a:ext cx="108360" cy="113477"/>
            </a:xfrm>
            <a:custGeom>
              <a:avLst/>
              <a:gdLst/>
              <a:ahLst/>
              <a:cxnLst/>
              <a:rect l="l" t="t" r="r" b="b"/>
              <a:pathLst>
                <a:path w="2048"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rot="5400000">
              <a:off x="8917296" y="4906394"/>
              <a:ext cx="108360" cy="113477"/>
            </a:xfrm>
            <a:custGeom>
              <a:avLst/>
              <a:gdLst/>
              <a:ahLst/>
              <a:cxnLst/>
              <a:rect l="l" t="t" r="r" b="b"/>
              <a:pathLst>
                <a:path w="2048"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rot="5400000">
              <a:off x="8705992" y="4906394"/>
              <a:ext cx="108360" cy="113477"/>
            </a:xfrm>
            <a:custGeom>
              <a:avLst/>
              <a:gdLst/>
              <a:ahLst/>
              <a:cxnLst/>
              <a:rect l="l" t="t" r="r" b="b"/>
              <a:pathLst>
                <a:path w="2048"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rot="5400000">
              <a:off x="8494661" y="4906422"/>
              <a:ext cx="108360" cy="113422"/>
            </a:xfrm>
            <a:custGeom>
              <a:avLst/>
              <a:gdLst/>
              <a:ahLst/>
              <a:cxnLst/>
              <a:rect l="l" t="t" r="r" b="b"/>
              <a:pathLst>
                <a:path w="2048" h="2080" extrusionOk="0">
                  <a:moveTo>
                    <a:pt x="0" y="0"/>
                  </a:moveTo>
                  <a:lnTo>
                    <a:pt x="0" y="2079"/>
                  </a:lnTo>
                  <a:lnTo>
                    <a:pt x="2048" y="2079"/>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rot="5400000">
              <a:off x="8284230" y="4907294"/>
              <a:ext cx="108360" cy="111677"/>
            </a:xfrm>
            <a:custGeom>
              <a:avLst/>
              <a:gdLst/>
              <a:ahLst/>
              <a:cxnLst/>
              <a:rect l="l" t="t" r="r" b="b"/>
              <a:pathLst>
                <a:path w="2048"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rot="5400000">
              <a:off x="8072926" y="4907294"/>
              <a:ext cx="108360" cy="111677"/>
            </a:xfrm>
            <a:custGeom>
              <a:avLst/>
              <a:gdLst/>
              <a:ahLst/>
              <a:cxnLst/>
              <a:rect l="l" t="t" r="r" b="b"/>
              <a:pathLst>
                <a:path w="2048" h="2048" extrusionOk="0">
                  <a:moveTo>
                    <a:pt x="0" y="0"/>
                  </a:moveTo>
                  <a:lnTo>
                    <a:pt x="0" y="2048"/>
                  </a:lnTo>
                  <a:lnTo>
                    <a:pt x="2048" y="2048"/>
                  </a:lnTo>
                  <a:lnTo>
                    <a:pt x="2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rot="5400000">
              <a:off x="7862468" y="4906394"/>
              <a:ext cx="108360" cy="113477"/>
            </a:xfrm>
            <a:custGeom>
              <a:avLst/>
              <a:gdLst/>
              <a:ahLst/>
              <a:cxnLst/>
              <a:rect l="l" t="t" r="r" b="b"/>
              <a:pathLst>
                <a:path w="2048" h="2081" extrusionOk="0">
                  <a:moveTo>
                    <a:pt x="0" y="1"/>
                  </a:moveTo>
                  <a:lnTo>
                    <a:pt x="0" y="2080"/>
                  </a:lnTo>
                  <a:lnTo>
                    <a:pt x="2048" y="2080"/>
                  </a:lnTo>
                  <a:lnTo>
                    <a:pt x="20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16"/>
          <p:cNvGrpSpPr/>
          <p:nvPr/>
        </p:nvGrpSpPr>
        <p:grpSpPr>
          <a:xfrm>
            <a:off x="6411171" y="3874929"/>
            <a:ext cx="1288318" cy="1288625"/>
            <a:chOff x="6389646" y="4605087"/>
            <a:chExt cx="1288318" cy="1288625"/>
          </a:xfrm>
        </p:grpSpPr>
        <p:sp>
          <p:nvSpPr>
            <p:cNvPr id="585" name="Google Shape;585;p16"/>
            <p:cNvSpPr/>
            <p:nvPr/>
          </p:nvSpPr>
          <p:spPr>
            <a:xfrm rot="10800000" flipH="1">
              <a:off x="6389649" y="4605087"/>
              <a:ext cx="1288312" cy="1288625"/>
            </a:xfrm>
            <a:custGeom>
              <a:avLst/>
              <a:gdLst/>
              <a:ahLst/>
              <a:cxnLst/>
              <a:rect l="l" t="t" r="r" b="b"/>
              <a:pathLst>
                <a:path w="24386" h="24385" extrusionOk="0">
                  <a:moveTo>
                    <a:pt x="1" y="0"/>
                  </a:moveTo>
                  <a:lnTo>
                    <a:pt x="1"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16"/>
            <p:cNvGrpSpPr/>
            <p:nvPr/>
          </p:nvGrpSpPr>
          <p:grpSpPr>
            <a:xfrm>
              <a:off x="6389646" y="4789800"/>
              <a:ext cx="1288318" cy="919200"/>
              <a:chOff x="6389206" y="4789800"/>
              <a:chExt cx="1288318" cy="919200"/>
            </a:xfrm>
          </p:grpSpPr>
          <p:grpSp>
            <p:nvGrpSpPr>
              <p:cNvPr id="587" name="Google Shape;587;p16"/>
              <p:cNvGrpSpPr/>
              <p:nvPr/>
            </p:nvGrpSpPr>
            <p:grpSpPr>
              <a:xfrm>
                <a:off x="6389206" y="4789800"/>
                <a:ext cx="1288318" cy="238852"/>
                <a:chOff x="6389206" y="4789800"/>
                <a:chExt cx="1288318" cy="238852"/>
              </a:xfrm>
            </p:grpSpPr>
            <p:sp>
              <p:nvSpPr>
                <p:cNvPr id="588" name="Google Shape;588;p16"/>
                <p:cNvSpPr/>
                <p:nvPr/>
              </p:nvSpPr>
              <p:spPr>
                <a:xfrm rot="5400000">
                  <a:off x="6913939" y="4265067"/>
                  <a:ext cx="238852" cy="1288318"/>
                </a:xfrm>
                <a:custGeom>
                  <a:avLst/>
                  <a:gdLst/>
                  <a:ahLst/>
                  <a:cxnLst/>
                  <a:rect l="l" t="t" r="r" b="b"/>
                  <a:pathLst>
                    <a:path w="4380" h="22118" extrusionOk="0">
                      <a:moveTo>
                        <a:pt x="0" y="1"/>
                      </a:moveTo>
                      <a:lnTo>
                        <a:pt x="0" y="22117"/>
                      </a:lnTo>
                      <a:lnTo>
                        <a:pt x="4380" y="22117"/>
                      </a:lnTo>
                      <a:lnTo>
                        <a:pt x="43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rot="5400000">
                  <a:off x="6913047" y="4702768"/>
                  <a:ext cx="238852" cy="412917"/>
                </a:xfrm>
                <a:custGeom>
                  <a:avLst/>
                  <a:gdLst/>
                  <a:ahLst/>
                  <a:cxnLst/>
                  <a:rect l="l" t="t" r="r" b="b"/>
                  <a:pathLst>
                    <a:path w="4380" h="7089" extrusionOk="0">
                      <a:moveTo>
                        <a:pt x="0" y="0"/>
                      </a:moveTo>
                      <a:lnTo>
                        <a:pt x="0" y="7089"/>
                      </a:lnTo>
                      <a:lnTo>
                        <a:pt x="4380" y="7089"/>
                      </a:lnTo>
                      <a:lnTo>
                        <a:pt x="4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6"/>
              <p:cNvGrpSpPr/>
              <p:nvPr/>
            </p:nvGrpSpPr>
            <p:grpSpPr>
              <a:xfrm>
                <a:off x="6389206" y="5129974"/>
                <a:ext cx="1288318" cy="238852"/>
                <a:chOff x="6389206" y="5129974"/>
                <a:chExt cx="1288318" cy="238852"/>
              </a:xfrm>
            </p:grpSpPr>
            <p:sp>
              <p:nvSpPr>
                <p:cNvPr id="591" name="Google Shape;591;p16"/>
                <p:cNvSpPr/>
                <p:nvPr/>
              </p:nvSpPr>
              <p:spPr>
                <a:xfrm rot="5400000">
                  <a:off x="6913939" y="4605241"/>
                  <a:ext cx="238852" cy="1288318"/>
                </a:xfrm>
                <a:custGeom>
                  <a:avLst/>
                  <a:gdLst/>
                  <a:ahLst/>
                  <a:cxnLst/>
                  <a:rect l="l" t="t" r="r" b="b"/>
                  <a:pathLst>
                    <a:path w="4380" h="22118" extrusionOk="0">
                      <a:moveTo>
                        <a:pt x="0" y="1"/>
                      </a:moveTo>
                      <a:lnTo>
                        <a:pt x="0" y="22117"/>
                      </a:lnTo>
                      <a:lnTo>
                        <a:pt x="4380" y="22117"/>
                      </a:lnTo>
                      <a:lnTo>
                        <a:pt x="43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rot="5400000">
                  <a:off x="6913047" y="5042942"/>
                  <a:ext cx="238852" cy="412917"/>
                </a:xfrm>
                <a:custGeom>
                  <a:avLst/>
                  <a:gdLst/>
                  <a:ahLst/>
                  <a:cxnLst/>
                  <a:rect l="l" t="t" r="r" b="b"/>
                  <a:pathLst>
                    <a:path w="4380" h="7089" extrusionOk="0">
                      <a:moveTo>
                        <a:pt x="0" y="0"/>
                      </a:moveTo>
                      <a:lnTo>
                        <a:pt x="0" y="7089"/>
                      </a:lnTo>
                      <a:lnTo>
                        <a:pt x="4380" y="7089"/>
                      </a:lnTo>
                      <a:lnTo>
                        <a:pt x="4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6"/>
              <p:cNvGrpSpPr/>
              <p:nvPr/>
            </p:nvGrpSpPr>
            <p:grpSpPr>
              <a:xfrm>
                <a:off x="6389206" y="5470148"/>
                <a:ext cx="1288318" cy="238852"/>
                <a:chOff x="6389206" y="5470148"/>
                <a:chExt cx="1288318" cy="238852"/>
              </a:xfrm>
            </p:grpSpPr>
            <p:sp>
              <p:nvSpPr>
                <p:cNvPr id="594" name="Google Shape;594;p16"/>
                <p:cNvSpPr/>
                <p:nvPr/>
              </p:nvSpPr>
              <p:spPr>
                <a:xfrm rot="5400000">
                  <a:off x="6913939" y="4945415"/>
                  <a:ext cx="238852" cy="1288318"/>
                </a:xfrm>
                <a:custGeom>
                  <a:avLst/>
                  <a:gdLst/>
                  <a:ahLst/>
                  <a:cxnLst/>
                  <a:rect l="l" t="t" r="r" b="b"/>
                  <a:pathLst>
                    <a:path w="4380" h="22118" extrusionOk="0">
                      <a:moveTo>
                        <a:pt x="0" y="1"/>
                      </a:moveTo>
                      <a:lnTo>
                        <a:pt x="0" y="22117"/>
                      </a:lnTo>
                      <a:lnTo>
                        <a:pt x="4380" y="22117"/>
                      </a:lnTo>
                      <a:lnTo>
                        <a:pt x="43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rot="5400000">
                  <a:off x="6913047" y="5383116"/>
                  <a:ext cx="238852" cy="412917"/>
                </a:xfrm>
                <a:custGeom>
                  <a:avLst/>
                  <a:gdLst/>
                  <a:ahLst/>
                  <a:cxnLst/>
                  <a:rect l="l" t="t" r="r" b="b"/>
                  <a:pathLst>
                    <a:path w="4380" h="7089" extrusionOk="0">
                      <a:moveTo>
                        <a:pt x="0" y="0"/>
                      </a:moveTo>
                      <a:lnTo>
                        <a:pt x="0" y="7089"/>
                      </a:lnTo>
                      <a:lnTo>
                        <a:pt x="4380" y="7089"/>
                      </a:lnTo>
                      <a:lnTo>
                        <a:pt x="4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96" name="Google Shape;596;p16"/>
          <p:cNvGrpSpPr/>
          <p:nvPr/>
        </p:nvGrpSpPr>
        <p:grpSpPr>
          <a:xfrm rot="5400000">
            <a:off x="-19875" y="3872121"/>
            <a:ext cx="1290680" cy="1289040"/>
            <a:chOff x="8261733" y="3837407"/>
            <a:chExt cx="1284898" cy="1283265"/>
          </a:xfrm>
        </p:grpSpPr>
        <p:sp>
          <p:nvSpPr>
            <p:cNvPr id="597" name="Google Shape;597;p16"/>
            <p:cNvSpPr/>
            <p:nvPr/>
          </p:nvSpPr>
          <p:spPr>
            <a:xfrm>
              <a:off x="8261733" y="3837407"/>
              <a:ext cx="1284898" cy="1283265"/>
            </a:xfrm>
            <a:custGeom>
              <a:avLst/>
              <a:gdLst/>
              <a:ahLst/>
              <a:cxnLst/>
              <a:rect l="l" t="t" r="r" b="b"/>
              <a:pathLst>
                <a:path w="24386" h="24355" extrusionOk="0">
                  <a:moveTo>
                    <a:pt x="1" y="1"/>
                  </a:moveTo>
                  <a:lnTo>
                    <a:pt x="1" y="24354"/>
                  </a:lnTo>
                  <a:lnTo>
                    <a:pt x="24385" y="24354"/>
                  </a:lnTo>
                  <a:lnTo>
                    <a:pt x="243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9124975" y="3837407"/>
              <a:ext cx="419992" cy="1283265"/>
            </a:xfrm>
            <a:custGeom>
              <a:avLst/>
              <a:gdLst/>
              <a:ahLst/>
              <a:cxnLst/>
              <a:rect l="l" t="t" r="r" b="b"/>
              <a:pathLst>
                <a:path w="7971" h="24355" extrusionOk="0">
                  <a:moveTo>
                    <a:pt x="0" y="1"/>
                  </a:moveTo>
                  <a:lnTo>
                    <a:pt x="0" y="24354"/>
                  </a:lnTo>
                  <a:lnTo>
                    <a:pt x="7971" y="24354"/>
                  </a:lnTo>
                  <a:lnTo>
                    <a:pt x="7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8698333" y="4268200"/>
              <a:ext cx="463198" cy="421678"/>
            </a:xfrm>
            <a:custGeom>
              <a:avLst/>
              <a:gdLst/>
              <a:ahLst/>
              <a:cxnLst/>
              <a:rect l="l" t="t" r="r" b="b"/>
              <a:pathLst>
                <a:path w="8791" h="8003" extrusionOk="0">
                  <a:moveTo>
                    <a:pt x="0" y="1"/>
                  </a:moveTo>
                  <a:lnTo>
                    <a:pt x="0" y="8003"/>
                  </a:lnTo>
                  <a:lnTo>
                    <a:pt x="8790" y="8003"/>
                  </a:lnTo>
                  <a:lnTo>
                    <a:pt x="8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6"/>
          <p:cNvGrpSpPr/>
          <p:nvPr/>
        </p:nvGrpSpPr>
        <p:grpSpPr>
          <a:xfrm rot="5400000">
            <a:off x="2556345" y="3871327"/>
            <a:ext cx="1290680" cy="1290627"/>
            <a:chOff x="8261733" y="1271937"/>
            <a:chExt cx="1284898" cy="1284846"/>
          </a:xfrm>
        </p:grpSpPr>
        <p:sp>
          <p:nvSpPr>
            <p:cNvPr id="601" name="Google Shape;601;p16"/>
            <p:cNvSpPr/>
            <p:nvPr/>
          </p:nvSpPr>
          <p:spPr>
            <a:xfrm>
              <a:off x="8261733" y="1271937"/>
              <a:ext cx="1284898" cy="1284846"/>
            </a:xfrm>
            <a:custGeom>
              <a:avLst/>
              <a:gdLst/>
              <a:ahLst/>
              <a:cxnLst/>
              <a:rect l="l" t="t" r="r" b="b"/>
              <a:pathLst>
                <a:path w="24386" h="24385" extrusionOk="0">
                  <a:moveTo>
                    <a:pt x="1" y="0"/>
                  </a:moveTo>
                  <a:lnTo>
                    <a:pt x="1" y="24385"/>
                  </a:lnTo>
                  <a:lnTo>
                    <a:pt x="24385" y="24385"/>
                  </a:lnTo>
                  <a:lnTo>
                    <a:pt x="243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16"/>
            <p:cNvGrpSpPr/>
            <p:nvPr/>
          </p:nvGrpSpPr>
          <p:grpSpPr>
            <a:xfrm>
              <a:off x="8441003" y="1271937"/>
              <a:ext cx="876498" cy="1284846"/>
              <a:chOff x="743875" y="420363"/>
              <a:chExt cx="415875" cy="609625"/>
            </a:xfrm>
          </p:grpSpPr>
          <p:sp>
            <p:nvSpPr>
              <p:cNvPr id="603" name="Google Shape;603;p16"/>
              <p:cNvSpPr/>
              <p:nvPr/>
            </p:nvSpPr>
            <p:spPr>
              <a:xfrm>
                <a:off x="743875" y="420363"/>
                <a:ext cx="50425" cy="609625"/>
              </a:xfrm>
              <a:custGeom>
                <a:avLst/>
                <a:gdLst/>
                <a:ahLst/>
                <a:cxnLst/>
                <a:rect l="l" t="t" r="r" b="b"/>
                <a:pathLst>
                  <a:path w="2017" h="24385" extrusionOk="0">
                    <a:moveTo>
                      <a:pt x="0" y="0"/>
                    </a:moveTo>
                    <a:lnTo>
                      <a:pt x="0" y="24385"/>
                    </a:lnTo>
                    <a:lnTo>
                      <a:pt x="2016" y="24385"/>
                    </a:lnTo>
                    <a:lnTo>
                      <a:pt x="20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a:off x="835225" y="420363"/>
                <a:ext cx="50450" cy="609625"/>
              </a:xfrm>
              <a:custGeom>
                <a:avLst/>
                <a:gdLst/>
                <a:ahLst/>
                <a:cxnLst/>
                <a:rect l="l" t="t" r="r" b="b"/>
                <a:pathLst>
                  <a:path w="2018" h="24385" extrusionOk="0">
                    <a:moveTo>
                      <a:pt x="1" y="0"/>
                    </a:moveTo>
                    <a:lnTo>
                      <a:pt x="1"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a:off x="926600" y="420363"/>
                <a:ext cx="50425" cy="609625"/>
              </a:xfrm>
              <a:custGeom>
                <a:avLst/>
                <a:gdLst/>
                <a:ahLst/>
                <a:cxnLst/>
                <a:rect l="l" t="t" r="r" b="b"/>
                <a:pathLst>
                  <a:path w="2017" h="24385" extrusionOk="0">
                    <a:moveTo>
                      <a:pt x="0" y="0"/>
                    </a:moveTo>
                    <a:lnTo>
                      <a:pt x="0"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1017950" y="420363"/>
                <a:ext cx="50450" cy="609625"/>
              </a:xfrm>
              <a:custGeom>
                <a:avLst/>
                <a:gdLst/>
                <a:ahLst/>
                <a:cxnLst/>
                <a:rect l="l" t="t" r="r" b="b"/>
                <a:pathLst>
                  <a:path w="2018" h="24385" extrusionOk="0">
                    <a:moveTo>
                      <a:pt x="1" y="0"/>
                    </a:moveTo>
                    <a:lnTo>
                      <a:pt x="1"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1109325" y="420363"/>
                <a:ext cx="50425" cy="609625"/>
              </a:xfrm>
              <a:custGeom>
                <a:avLst/>
                <a:gdLst/>
                <a:ahLst/>
                <a:cxnLst/>
                <a:rect l="l" t="t" r="r" b="b"/>
                <a:pathLst>
                  <a:path w="2017" h="24385" extrusionOk="0">
                    <a:moveTo>
                      <a:pt x="0" y="0"/>
                    </a:moveTo>
                    <a:lnTo>
                      <a:pt x="0" y="24385"/>
                    </a:lnTo>
                    <a:lnTo>
                      <a:pt x="2017" y="24385"/>
                    </a:lnTo>
                    <a:lnTo>
                      <a:pt x="2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8" name="Google Shape;608;p16"/>
          <p:cNvGrpSpPr/>
          <p:nvPr/>
        </p:nvGrpSpPr>
        <p:grpSpPr>
          <a:xfrm rot="5400000">
            <a:off x="1269111" y="3871327"/>
            <a:ext cx="1290680" cy="1290627"/>
            <a:chOff x="8261733" y="2553405"/>
            <a:chExt cx="1284898" cy="1284846"/>
          </a:xfrm>
        </p:grpSpPr>
        <p:sp>
          <p:nvSpPr>
            <p:cNvPr id="609" name="Google Shape;609;p16"/>
            <p:cNvSpPr/>
            <p:nvPr/>
          </p:nvSpPr>
          <p:spPr>
            <a:xfrm>
              <a:off x="8261733" y="2553405"/>
              <a:ext cx="1284898" cy="1284846"/>
            </a:xfrm>
            <a:custGeom>
              <a:avLst/>
              <a:gdLst/>
              <a:ahLst/>
              <a:cxnLst/>
              <a:rect l="l" t="t" r="r" b="b"/>
              <a:pathLst>
                <a:path w="24386" h="24385" extrusionOk="0">
                  <a:moveTo>
                    <a:pt x="1" y="0"/>
                  </a:moveTo>
                  <a:lnTo>
                    <a:pt x="1" y="24385"/>
                  </a:lnTo>
                  <a:lnTo>
                    <a:pt x="24385" y="24385"/>
                  </a:lnTo>
                  <a:lnTo>
                    <a:pt x="24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16"/>
            <p:cNvGrpSpPr/>
            <p:nvPr/>
          </p:nvGrpSpPr>
          <p:grpSpPr>
            <a:xfrm>
              <a:off x="8482470" y="2669587"/>
              <a:ext cx="838351" cy="1052483"/>
              <a:chOff x="763550" y="1072513"/>
              <a:chExt cx="397775" cy="499375"/>
            </a:xfrm>
          </p:grpSpPr>
          <p:sp>
            <p:nvSpPr>
              <p:cNvPr id="611" name="Google Shape;611;p16"/>
              <p:cNvSpPr/>
              <p:nvPr/>
            </p:nvSpPr>
            <p:spPr>
              <a:xfrm>
                <a:off x="763550" y="1072513"/>
                <a:ext cx="10275" cy="499375"/>
              </a:xfrm>
              <a:custGeom>
                <a:avLst/>
                <a:gdLst/>
                <a:ahLst/>
                <a:cxnLst/>
                <a:rect l="l" t="t" r="r" b="b"/>
                <a:pathLst>
                  <a:path w="411" h="19975" extrusionOk="0">
                    <a:moveTo>
                      <a:pt x="1" y="0"/>
                    </a:moveTo>
                    <a:lnTo>
                      <a:pt x="1" y="19974"/>
                    </a:lnTo>
                    <a:lnTo>
                      <a:pt x="410" y="19974"/>
                    </a:lnTo>
                    <a:lnTo>
                      <a:pt x="4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861225" y="1072513"/>
                <a:ext cx="9475" cy="499375"/>
              </a:xfrm>
              <a:custGeom>
                <a:avLst/>
                <a:gdLst/>
                <a:ahLst/>
                <a:cxnLst/>
                <a:rect l="l" t="t" r="r" b="b"/>
                <a:pathLst>
                  <a:path w="379" h="19975" extrusionOk="0">
                    <a:moveTo>
                      <a:pt x="0" y="0"/>
                    </a:moveTo>
                    <a:lnTo>
                      <a:pt x="0" y="19974"/>
                    </a:lnTo>
                    <a:lnTo>
                      <a:pt x="378" y="19974"/>
                    </a:lnTo>
                    <a:lnTo>
                      <a:pt x="3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7300" y="1072513"/>
                <a:ext cx="10275" cy="499375"/>
              </a:xfrm>
              <a:custGeom>
                <a:avLst/>
                <a:gdLst/>
                <a:ahLst/>
                <a:cxnLst/>
                <a:rect l="l" t="t" r="r" b="b"/>
                <a:pathLst>
                  <a:path w="411" h="19975" extrusionOk="0">
                    <a:moveTo>
                      <a:pt x="1" y="0"/>
                    </a:moveTo>
                    <a:lnTo>
                      <a:pt x="1" y="19974"/>
                    </a:lnTo>
                    <a:lnTo>
                      <a:pt x="411" y="19974"/>
                    </a:lnTo>
                    <a:lnTo>
                      <a:pt x="4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1054975" y="1072513"/>
                <a:ext cx="9475" cy="499375"/>
              </a:xfrm>
              <a:custGeom>
                <a:avLst/>
                <a:gdLst/>
                <a:ahLst/>
                <a:cxnLst/>
                <a:rect l="l" t="t" r="r" b="b"/>
                <a:pathLst>
                  <a:path w="379" h="19975" extrusionOk="0">
                    <a:moveTo>
                      <a:pt x="1" y="0"/>
                    </a:moveTo>
                    <a:lnTo>
                      <a:pt x="1" y="19974"/>
                    </a:lnTo>
                    <a:lnTo>
                      <a:pt x="379" y="19974"/>
                    </a:ln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1151850" y="1072513"/>
                <a:ext cx="9475" cy="499375"/>
              </a:xfrm>
              <a:custGeom>
                <a:avLst/>
                <a:gdLst/>
                <a:ahLst/>
                <a:cxnLst/>
                <a:rect l="l" t="t" r="r" b="b"/>
                <a:pathLst>
                  <a:path w="379" h="19975" extrusionOk="0">
                    <a:moveTo>
                      <a:pt x="1" y="0"/>
                    </a:moveTo>
                    <a:lnTo>
                      <a:pt x="1" y="19974"/>
                    </a:lnTo>
                    <a:lnTo>
                      <a:pt x="379" y="19974"/>
                    </a:lnTo>
                    <a:lnTo>
                      <a:pt x="3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6" name="Google Shape;616;p16"/>
          <p:cNvGrpSpPr/>
          <p:nvPr/>
        </p:nvGrpSpPr>
        <p:grpSpPr>
          <a:xfrm rot="5400000">
            <a:off x="3834831" y="3871024"/>
            <a:ext cx="1289020" cy="1290608"/>
            <a:chOff x="-2628758" y="236094"/>
            <a:chExt cx="1055363" cy="1056663"/>
          </a:xfrm>
        </p:grpSpPr>
        <p:sp>
          <p:nvSpPr>
            <p:cNvPr id="617" name="Google Shape;617;p16"/>
            <p:cNvSpPr/>
            <p:nvPr/>
          </p:nvSpPr>
          <p:spPr>
            <a:xfrm>
              <a:off x="-2628758" y="236094"/>
              <a:ext cx="1055363" cy="1056663"/>
            </a:xfrm>
            <a:custGeom>
              <a:avLst/>
              <a:gdLst/>
              <a:ahLst/>
              <a:cxnLst/>
              <a:rect l="l" t="t" r="r" b="b"/>
              <a:pathLst>
                <a:path w="24355" h="24385" extrusionOk="0">
                  <a:moveTo>
                    <a:pt x="1" y="0"/>
                  </a:moveTo>
                  <a:lnTo>
                    <a:pt x="1" y="24385"/>
                  </a:lnTo>
                  <a:lnTo>
                    <a:pt x="24354" y="24385"/>
                  </a:lnTo>
                  <a:lnTo>
                    <a:pt x="243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2307916" y="556894"/>
              <a:ext cx="413695" cy="413695"/>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108581" y="294768"/>
              <a:ext cx="16423" cy="937932"/>
            </a:xfrm>
            <a:custGeom>
              <a:avLst/>
              <a:gdLst/>
              <a:ahLst/>
              <a:cxnLst/>
              <a:rect l="l" t="t" r="r" b="b"/>
              <a:pathLst>
                <a:path w="379" h="21645" extrusionOk="0">
                  <a:moveTo>
                    <a:pt x="0" y="1"/>
                  </a:moveTo>
                  <a:lnTo>
                    <a:pt x="0" y="21645"/>
                  </a:lnTo>
                  <a:lnTo>
                    <a:pt x="378" y="21645"/>
                  </a:lnTo>
                  <a:lnTo>
                    <a:pt x="3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570041" y="754843"/>
              <a:ext cx="937932" cy="17810"/>
            </a:xfrm>
            <a:custGeom>
              <a:avLst/>
              <a:gdLst/>
              <a:ahLst/>
              <a:cxnLst/>
              <a:rect l="l" t="t" r="r" b="b"/>
              <a:pathLst>
                <a:path w="21645" h="411" extrusionOk="0">
                  <a:moveTo>
                    <a:pt x="0" y="1"/>
                  </a:moveTo>
                  <a:lnTo>
                    <a:pt x="0" y="410"/>
                  </a:lnTo>
                  <a:lnTo>
                    <a:pt x="21644" y="410"/>
                  </a:lnTo>
                  <a:lnTo>
                    <a:pt x="21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246469" y="618341"/>
              <a:ext cx="292191" cy="292191"/>
            </a:xfrm>
            <a:custGeom>
              <a:avLst/>
              <a:gdLst/>
              <a:ahLst/>
              <a:cxnLst/>
              <a:rect l="l" t="t" r="r" b="b"/>
              <a:pathLst>
                <a:path w="6743" h="6743" extrusionOk="0">
                  <a:moveTo>
                    <a:pt x="0" y="0"/>
                  </a:moveTo>
                  <a:lnTo>
                    <a:pt x="0" y="6742"/>
                  </a:lnTo>
                  <a:lnTo>
                    <a:pt x="6742" y="6742"/>
                  </a:lnTo>
                  <a:lnTo>
                    <a:pt x="67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2439000" y="427196"/>
              <a:ext cx="675814" cy="674470"/>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437613" y="427196"/>
              <a:ext cx="674427" cy="674470"/>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6"/>
          <p:cNvGrpSpPr/>
          <p:nvPr/>
        </p:nvGrpSpPr>
        <p:grpSpPr>
          <a:xfrm rot="5400000">
            <a:off x="5121778" y="3874732"/>
            <a:ext cx="1288996" cy="1288996"/>
            <a:chOff x="-1597557" y="3919854"/>
            <a:chExt cx="1288996" cy="1288996"/>
          </a:xfrm>
        </p:grpSpPr>
        <p:sp>
          <p:nvSpPr>
            <p:cNvPr id="625" name="Google Shape;625;p16"/>
            <p:cNvSpPr/>
            <p:nvPr/>
          </p:nvSpPr>
          <p:spPr>
            <a:xfrm>
              <a:off x="-1597557" y="3919854"/>
              <a:ext cx="1288996" cy="1288996"/>
            </a:xfrm>
            <a:custGeom>
              <a:avLst/>
              <a:gdLst/>
              <a:ahLst/>
              <a:cxnLst/>
              <a:rect l="l" t="t" r="r" b="b"/>
              <a:pathLst>
                <a:path w="24354" h="24354" extrusionOk="0">
                  <a:moveTo>
                    <a:pt x="0" y="1"/>
                  </a:moveTo>
                  <a:lnTo>
                    <a:pt x="0" y="24354"/>
                  </a:lnTo>
                  <a:lnTo>
                    <a:pt x="12161" y="24354"/>
                  </a:lnTo>
                  <a:cubicBezTo>
                    <a:pt x="18903" y="24354"/>
                    <a:pt x="24354" y="18904"/>
                    <a:pt x="24354" y="12162"/>
                  </a:cubicBezTo>
                  <a:cubicBezTo>
                    <a:pt x="24354" y="5451"/>
                    <a:pt x="18903" y="1"/>
                    <a:pt x="12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1277393" y="4261684"/>
              <a:ext cx="605332" cy="605332"/>
            </a:xfrm>
            <a:custGeom>
              <a:avLst/>
              <a:gdLst/>
              <a:ahLst/>
              <a:cxnLst/>
              <a:rect l="l" t="t" r="r" b="b"/>
              <a:pathLst>
                <a:path w="11437" h="11437" extrusionOk="0">
                  <a:moveTo>
                    <a:pt x="0" y="0"/>
                  </a:moveTo>
                  <a:lnTo>
                    <a:pt x="0" y="11437"/>
                  </a:lnTo>
                  <a:lnTo>
                    <a:pt x="5734" y="11437"/>
                  </a:lnTo>
                  <a:cubicBezTo>
                    <a:pt x="8885" y="11437"/>
                    <a:pt x="11437" y="8853"/>
                    <a:pt x="11437" y="5703"/>
                  </a:cubicBezTo>
                  <a:cubicBezTo>
                    <a:pt x="11437" y="2552"/>
                    <a:pt x="8885" y="0"/>
                    <a:pt x="5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16"/>
          <p:cNvGrpSpPr/>
          <p:nvPr/>
        </p:nvGrpSpPr>
        <p:grpSpPr>
          <a:xfrm rot="-5400000" flipH="1">
            <a:off x="-18966" y="64"/>
            <a:ext cx="1302262" cy="1302163"/>
            <a:chOff x="-1143690" y="35532"/>
            <a:chExt cx="1013039" cy="1013041"/>
          </a:xfrm>
        </p:grpSpPr>
        <p:sp>
          <p:nvSpPr>
            <p:cNvPr id="628" name="Google Shape;628;p16"/>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16"/>
          <p:cNvGrpSpPr/>
          <p:nvPr/>
        </p:nvGrpSpPr>
        <p:grpSpPr>
          <a:xfrm rot="5400000">
            <a:off x="7841784" y="64"/>
            <a:ext cx="1302262" cy="1302163"/>
            <a:chOff x="-1143690" y="35532"/>
            <a:chExt cx="1013039" cy="1013041"/>
          </a:xfrm>
        </p:grpSpPr>
        <p:sp>
          <p:nvSpPr>
            <p:cNvPr id="633" name="Google Shape;633;p16"/>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647"/>
        <p:cNvGrpSpPr/>
        <p:nvPr/>
      </p:nvGrpSpPr>
      <p:grpSpPr>
        <a:xfrm>
          <a:off x="0" y="0"/>
          <a:ext cx="0" cy="0"/>
          <a:chOff x="0" y="0"/>
          <a:chExt cx="0" cy="0"/>
        </a:xfrm>
      </p:grpSpPr>
      <p:pic>
        <p:nvPicPr>
          <p:cNvPr id="648" name="Google Shape;648;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649" name="Google Shape;64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500">
                <a:solidFill>
                  <a:schemeClr val="dk2"/>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650" name="Google Shape;650;p18"/>
          <p:cNvGrpSpPr/>
          <p:nvPr/>
        </p:nvGrpSpPr>
        <p:grpSpPr>
          <a:xfrm rot="10800000" flipH="1">
            <a:off x="7868028" y="-13058"/>
            <a:ext cx="1289020" cy="1290608"/>
            <a:chOff x="-2628758" y="236094"/>
            <a:chExt cx="1055363" cy="1056663"/>
          </a:xfrm>
        </p:grpSpPr>
        <p:sp>
          <p:nvSpPr>
            <p:cNvPr id="651" name="Google Shape;651;p18"/>
            <p:cNvSpPr/>
            <p:nvPr/>
          </p:nvSpPr>
          <p:spPr>
            <a:xfrm>
              <a:off x="-2628758" y="236094"/>
              <a:ext cx="1055363" cy="1056663"/>
            </a:xfrm>
            <a:custGeom>
              <a:avLst/>
              <a:gdLst/>
              <a:ahLst/>
              <a:cxnLst/>
              <a:rect l="l" t="t" r="r" b="b"/>
              <a:pathLst>
                <a:path w="24355" h="24385" extrusionOk="0">
                  <a:moveTo>
                    <a:pt x="1" y="0"/>
                  </a:moveTo>
                  <a:lnTo>
                    <a:pt x="1" y="24385"/>
                  </a:lnTo>
                  <a:lnTo>
                    <a:pt x="24354" y="24385"/>
                  </a:lnTo>
                  <a:lnTo>
                    <a:pt x="24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2307916" y="556894"/>
              <a:ext cx="413695" cy="413695"/>
            </a:xfrm>
            <a:custGeom>
              <a:avLst/>
              <a:gdLst/>
              <a:ahLst/>
              <a:cxnLst/>
              <a:rect l="l" t="t" r="r" b="b"/>
              <a:pathLst>
                <a:path w="9547" h="9547" extrusionOk="0">
                  <a:moveTo>
                    <a:pt x="4789" y="1"/>
                  </a:moveTo>
                  <a:lnTo>
                    <a:pt x="0" y="4789"/>
                  </a:lnTo>
                  <a:lnTo>
                    <a:pt x="4789" y="9547"/>
                  </a:lnTo>
                  <a:lnTo>
                    <a:pt x="9546" y="4789"/>
                  </a:lnTo>
                  <a:lnTo>
                    <a:pt x="47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2108581" y="294768"/>
              <a:ext cx="16423" cy="937932"/>
            </a:xfrm>
            <a:custGeom>
              <a:avLst/>
              <a:gdLst/>
              <a:ahLst/>
              <a:cxnLst/>
              <a:rect l="l" t="t" r="r" b="b"/>
              <a:pathLst>
                <a:path w="379" h="21645" extrusionOk="0">
                  <a:moveTo>
                    <a:pt x="0" y="1"/>
                  </a:moveTo>
                  <a:lnTo>
                    <a:pt x="0" y="21645"/>
                  </a:lnTo>
                  <a:lnTo>
                    <a:pt x="378" y="21645"/>
                  </a:lnTo>
                  <a:lnTo>
                    <a:pt x="3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2570041" y="754843"/>
              <a:ext cx="937932" cy="17810"/>
            </a:xfrm>
            <a:custGeom>
              <a:avLst/>
              <a:gdLst/>
              <a:ahLst/>
              <a:cxnLst/>
              <a:rect l="l" t="t" r="r" b="b"/>
              <a:pathLst>
                <a:path w="21645" h="411" extrusionOk="0">
                  <a:moveTo>
                    <a:pt x="0" y="1"/>
                  </a:moveTo>
                  <a:lnTo>
                    <a:pt x="0" y="410"/>
                  </a:lnTo>
                  <a:lnTo>
                    <a:pt x="21644" y="410"/>
                  </a:lnTo>
                  <a:lnTo>
                    <a:pt x="21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2246469" y="618341"/>
              <a:ext cx="292191" cy="292191"/>
            </a:xfrm>
            <a:custGeom>
              <a:avLst/>
              <a:gdLst/>
              <a:ahLst/>
              <a:cxnLst/>
              <a:rect l="l" t="t" r="r" b="b"/>
              <a:pathLst>
                <a:path w="6743" h="6743" extrusionOk="0">
                  <a:moveTo>
                    <a:pt x="0" y="0"/>
                  </a:moveTo>
                  <a:lnTo>
                    <a:pt x="0" y="6742"/>
                  </a:lnTo>
                  <a:lnTo>
                    <a:pt x="6742" y="6742"/>
                  </a:lnTo>
                  <a:lnTo>
                    <a:pt x="67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2439000" y="427196"/>
              <a:ext cx="675814" cy="674470"/>
            </a:xfrm>
            <a:custGeom>
              <a:avLst/>
              <a:gdLst/>
              <a:ahLst/>
              <a:cxnLst/>
              <a:rect l="l" t="t" r="r" b="b"/>
              <a:pathLst>
                <a:path w="15596" h="15565" extrusionOk="0">
                  <a:moveTo>
                    <a:pt x="15312" y="1"/>
                  </a:moveTo>
                  <a:lnTo>
                    <a:pt x="1" y="15281"/>
                  </a:lnTo>
                  <a:lnTo>
                    <a:pt x="285" y="15564"/>
                  </a:lnTo>
                  <a:lnTo>
                    <a:pt x="15596" y="253"/>
                  </a:lnTo>
                  <a:lnTo>
                    <a:pt x="153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2437613" y="427196"/>
              <a:ext cx="674427" cy="674470"/>
            </a:xfrm>
            <a:custGeom>
              <a:avLst/>
              <a:gdLst/>
              <a:ahLst/>
              <a:cxnLst/>
              <a:rect l="l" t="t" r="r" b="b"/>
              <a:pathLst>
                <a:path w="15564" h="15565" extrusionOk="0">
                  <a:moveTo>
                    <a:pt x="253" y="1"/>
                  </a:moveTo>
                  <a:lnTo>
                    <a:pt x="0" y="253"/>
                  </a:lnTo>
                  <a:lnTo>
                    <a:pt x="15280" y="15564"/>
                  </a:lnTo>
                  <a:lnTo>
                    <a:pt x="15564" y="15281"/>
                  </a:lnTo>
                  <a:lnTo>
                    <a:pt x="2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18"/>
          <p:cNvGrpSpPr/>
          <p:nvPr/>
        </p:nvGrpSpPr>
        <p:grpSpPr>
          <a:xfrm rot="5400000">
            <a:off x="-18966" y="64"/>
            <a:ext cx="1302262" cy="1302163"/>
            <a:chOff x="-1143690" y="35532"/>
            <a:chExt cx="1013039" cy="1013041"/>
          </a:xfrm>
        </p:grpSpPr>
        <p:sp>
          <p:nvSpPr>
            <p:cNvPr id="659" name="Google Shape;659;p18"/>
            <p:cNvSpPr/>
            <p:nvPr/>
          </p:nvSpPr>
          <p:spPr>
            <a:xfrm>
              <a:off x="-659004" y="35532"/>
              <a:ext cx="528353" cy="527010"/>
            </a:xfrm>
            <a:custGeom>
              <a:avLst/>
              <a:gdLst/>
              <a:ahLst/>
              <a:cxnLst/>
              <a:rect l="l" t="t" r="r" b="b"/>
              <a:pathLst>
                <a:path w="12193" h="12162" extrusionOk="0">
                  <a:moveTo>
                    <a:pt x="0" y="1"/>
                  </a:moveTo>
                  <a:lnTo>
                    <a:pt x="12193" y="12162"/>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821461" y="196647"/>
              <a:ext cx="528353" cy="528353"/>
            </a:xfrm>
            <a:custGeom>
              <a:avLst/>
              <a:gdLst/>
              <a:ahLst/>
              <a:cxnLst/>
              <a:rect l="l" t="t" r="r" b="b"/>
              <a:pathLst>
                <a:path w="12193" h="12193" extrusionOk="0">
                  <a:moveTo>
                    <a:pt x="0" y="0"/>
                  </a:moveTo>
                  <a:lnTo>
                    <a:pt x="12193" y="12193"/>
                  </a:lnTo>
                  <a:lnTo>
                    <a:pt x="12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982576" y="357719"/>
              <a:ext cx="528353" cy="528397"/>
            </a:xfrm>
            <a:custGeom>
              <a:avLst/>
              <a:gdLst/>
              <a:ahLst/>
              <a:cxnLst/>
              <a:rect l="l" t="t" r="r" b="b"/>
              <a:pathLst>
                <a:path w="12193" h="12194" extrusionOk="0">
                  <a:moveTo>
                    <a:pt x="1" y="1"/>
                  </a:moveTo>
                  <a:lnTo>
                    <a:pt x="12193" y="12193"/>
                  </a:lnTo>
                  <a:lnTo>
                    <a:pt x="12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1143690" y="520177"/>
              <a:ext cx="527010" cy="528397"/>
            </a:xfrm>
            <a:custGeom>
              <a:avLst/>
              <a:gdLst/>
              <a:ahLst/>
              <a:cxnLst/>
              <a:rect l="l" t="t" r="r" b="b"/>
              <a:pathLst>
                <a:path w="12162" h="12194" extrusionOk="0">
                  <a:moveTo>
                    <a:pt x="1" y="1"/>
                  </a:moveTo>
                  <a:lnTo>
                    <a:pt x="12162" y="12193"/>
                  </a:lnTo>
                  <a:lnTo>
                    <a:pt x="121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1pPr>
            <a:lvl2pPr marL="914400" lvl="1"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2pPr>
            <a:lvl3pPr marL="1371600" lvl="2"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3pPr>
            <a:lvl4pPr marL="1828800" lvl="3"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4pPr>
            <a:lvl5pPr marL="2286000" lvl="4"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5pPr>
            <a:lvl6pPr marL="2743200" lvl="5"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6pPr>
            <a:lvl7pPr marL="3200400" lvl="6"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7pPr>
            <a:lvl8pPr marL="3657600" lvl="7" indent="-330200">
              <a:lnSpc>
                <a:spcPct val="115000"/>
              </a:lnSpc>
              <a:spcBef>
                <a:spcPts val="160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8pPr>
            <a:lvl9pPr marL="4114800" lvl="8" indent="-330200">
              <a:lnSpc>
                <a:spcPct val="115000"/>
              </a:lnSpc>
              <a:spcBef>
                <a:spcPts val="1600"/>
              </a:spcBef>
              <a:spcAft>
                <a:spcPts val="1600"/>
              </a:spcAft>
              <a:buClr>
                <a:schemeClr val="dk1"/>
              </a:buClr>
              <a:buSzPts val="1600"/>
              <a:buFont typeface="Montserrat"/>
              <a:buChar char="■"/>
              <a:defRPr sz="16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8" r:id="rId4"/>
    <p:sldLayoutId id="2147483659" r:id="rId5"/>
    <p:sldLayoutId id="2147483660" r:id="rId6"/>
    <p:sldLayoutId id="2147483661" r:id="rId7"/>
    <p:sldLayoutId id="2147483662" r:id="rId8"/>
    <p:sldLayoutId id="2147483664" r:id="rId9"/>
    <p:sldLayoutId id="2147483672" r:id="rId10"/>
    <p:sldLayoutId id="2147483673" r:id="rId11"/>
    <p:sldLayoutId id="2147483679" r:id="rId12"/>
    <p:sldLayoutId id="2147483681" r:id="rId13"/>
    <p:sldLayoutId id="2147483682" r:id="rId14"/>
    <p:sldLayoutId id="214748368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40"/>
          <p:cNvSpPr txBox="1">
            <a:spLocks noGrp="1"/>
          </p:cNvSpPr>
          <p:nvPr>
            <p:ph type="ctrTitle"/>
          </p:nvPr>
        </p:nvSpPr>
        <p:spPr>
          <a:xfrm>
            <a:off x="1636908" y="557696"/>
            <a:ext cx="58044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t>Địa lí 12</a:t>
            </a:r>
            <a:endParaRPr sz="4000" dirty="0"/>
          </a:p>
        </p:txBody>
      </p:sp>
      <p:sp>
        <p:nvSpPr>
          <p:cNvPr id="1136" name="Google Shape;1136;p40"/>
          <p:cNvSpPr txBox="1">
            <a:spLocks noGrp="1"/>
          </p:cNvSpPr>
          <p:nvPr>
            <p:ph type="subTitle" idx="1"/>
          </p:nvPr>
        </p:nvSpPr>
        <p:spPr>
          <a:xfrm>
            <a:off x="6413600" y="697150"/>
            <a:ext cx="27303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Tahoma" panose="020B0604030504040204" pitchFamily="34" charset="0"/>
                <a:ea typeface="Tahoma" panose="020B0604030504040204" pitchFamily="34" charset="0"/>
                <a:cs typeface="Tahoma" panose="020B0604030504040204" pitchFamily="34" charset="0"/>
              </a:rPr>
              <a:t>Team cô Hương</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38" name="Google Shape;1138;p40"/>
          <p:cNvSpPr txBox="1">
            <a:spLocks noGrp="1"/>
          </p:cNvSpPr>
          <p:nvPr>
            <p:ph type="ctrTitle" idx="3"/>
          </p:nvPr>
        </p:nvSpPr>
        <p:spPr>
          <a:xfrm>
            <a:off x="1203850" y="2361229"/>
            <a:ext cx="7328356"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Thiên nhiên vùng biển, vị trí địa lí lãnh thổ việt nam</a:t>
            </a:r>
            <a:endParaRPr dirty="0"/>
          </a:p>
        </p:txBody>
      </p:sp>
      <p:sp>
        <p:nvSpPr>
          <p:cNvPr id="1139" name="Google Shape;1139;p40"/>
          <p:cNvSpPr/>
          <p:nvPr/>
        </p:nvSpPr>
        <p:spPr>
          <a:xfrm>
            <a:off x="1292659" y="1197896"/>
            <a:ext cx="7150739" cy="2966866"/>
          </a:xfrm>
          <a:prstGeom prst="rect">
            <a:avLst/>
          </a:prstGeom>
        </p:spPr>
        <p:txBody>
          <a:bodyPr>
            <a:prstTxWarp prst="textPlain">
              <a:avLst/>
            </a:prstTxWarp>
          </a:bodyPr>
          <a:lstStyle/>
          <a:p>
            <a:pPr lvl="0" algn="ctr"/>
            <a:endParaRPr b="0" i="0" dirty="0">
              <a:ln w="19050" cap="flat" cmpd="sng">
                <a:solidFill>
                  <a:schemeClr val="lt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27833" y="583513"/>
            <a:ext cx="5505301" cy="3485281"/>
          </a:xfrm>
          <a:prstGeom prst="rect">
            <a:avLst/>
          </a:prstGeom>
        </p:spPr>
        <p:txBody>
          <a:bodyPr spcFirstLastPara="1" wrap="square" lIns="91425" tIns="91425" rIns="91425" bIns="91425" anchor="ctr" anchorCtr="0">
            <a:noAutofit/>
          </a:bodyPr>
          <a:lstStyle/>
          <a:p>
            <a:pPr marL="127000" indent="0">
              <a:lnSpc>
                <a:spcPct val="150000"/>
              </a:lnSpc>
              <a:buNone/>
            </a:pPr>
            <a:r>
              <a:rPr lang="en-US" b="1" u="sng" dirty="0" smtClean="0"/>
              <a:t>B</a:t>
            </a:r>
            <a:r>
              <a:rPr lang="en-US" b="1" u="sng" dirty="0"/>
              <a:t>/ Ý NGHĨA VỀ KINH TẾ, VĂN HOÁ - XÃ HỘI VÀ QUỐC </a:t>
            </a:r>
            <a:r>
              <a:rPr lang="vi-VN" b="1" u="sng" dirty="0" smtClean="0"/>
              <a:t>PHÒNG: </a:t>
            </a:r>
          </a:p>
          <a:p>
            <a:pPr marL="127000" indent="0">
              <a:lnSpc>
                <a:spcPct val="150000"/>
              </a:lnSpc>
              <a:buNone/>
            </a:pPr>
            <a:r>
              <a:rPr lang="en-US" sz="1600" dirty="0" smtClean="0"/>
              <a:t>+ </a:t>
            </a:r>
            <a:r>
              <a:rPr lang="en-US" sz="1400" u="sng" dirty="0" err="1"/>
              <a:t>Về</a:t>
            </a:r>
            <a:r>
              <a:rPr lang="en-US" sz="1400" u="sng" dirty="0"/>
              <a:t> </a:t>
            </a:r>
            <a:r>
              <a:rPr lang="en-US" sz="1400" b="1" u="sng" dirty="0" err="1"/>
              <a:t>văn</a:t>
            </a:r>
            <a:r>
              <a:rPr lang="en-US" sz="1400" b="1" u="sng" dirty="0"/>
              <a:t> </a:t>
            </a:r>
            <a:r>
              <a:rPr lang="en-US" sz="1400" b="1" u="sng" dirty="0" err="1"/>
              <a:t>hoá</a:t>
            </a:r>
            <a:r>
              <a:rPr lang="en-US" sz="1400" b="1" u="sng" dirty="0"/>
              <a:t> - </a:t>
            </a:r>
            <a:r>
              <a:rPr lang="en-US" sz="1400" b="1" u="sng" dirty="0" err="1"/>
              <a:t>xã</a:t>
            </a:r>
            <a:r>
              <a:rPr lang="en-US" sz="1400" b="1" u="sng" dirty="0"/>
              <a:t> </a:t>
            </a:r>
            <a:r>
              <a:rPr lang="en-US" sz="1400" b="1" u="sng" dirty="0" err="1"/>
              <a:t>hội</a:t>
            </a:r>
            <a:r>
              <a:rPr lang="en-US" sz="1400" dirty="0" smtClean="0"/>
              <a:t>,</a:t>
            </a:r>
            <a:r>
              <a:rPr lang="vi-VN" sz="1400" dirty="0" smtClean="0"/>
              <a:t>:</a:t>
            </a:r>
            <a:r>
              <a:rPr lang="en-US" sz="1400" dirty="0" smtClean="0"/>
              <a:t> </a:t>
            </a:r>
            <a:r>
              <a:rPr lang="en-US" sz="1400" b="1" dirty="0" err="1"/>
              <a:t>vị</a:t>
            </a:r>
            <a:r>
              <a:rPr lang="en-US" sz="1400" b="1" dirty="0"/>
              <a:t> </a:t>
            </a:r>
            <a:r>
              <a:rPr lang="en-US" sz="1400" b="1" dirty="0" err="1"/>
              <a:t>trí</a:t>
            </a:r>
            <a:r>
              <a:rPr lang="en-US" sz="1400" b="1" dirty="0"/>
              <a:t> </a:t>
            </a:r>
            <a:r>
              <a:rPr lang="en-US" sz="1400" b="1" dirty="0" err="1"/>
              <a:t>liền</a:t>
            </a:r>
            <a:r>
              <a:rPr lang="en-US" sz="1400" b="1" dirty="0"/>
              <a:t> </a:t>
            </a:r>
            <a:r>
              <a:rPr lang="en-US" sz="1400" b="1" dirty="0" err="1"/>
              <a:t>kề</a:t>
            </a:r>
            <a:r>
              <a:rPr lang="en-US" sz="1400" dirty="0"/>
              <a:t> </a:t>
            </a:r>
            <a:r>
              <a:rPr lang="en-US" sz="1400" dirty="0" err="1"/>
              <a:t>cùng</a:t>
            </a:r>
            <a:r>
              <a:rPr lang="en-US" sz="1400" dirty="0"/>
              <a:t> </a:t>
            </a:r>
            <a:r>
              <a:rPr lang="en-US" sz="1400" dirty="0" err="1"/>
              <a:t>với</a:t>
            </a:r>
            <a:r>
              <a:rPr lang="en-US" sz="1400" dirty="0"/>
              <a:t> </a:t>
            </a:r>
            <a:r>
              <a:rPr lang="en-US" sz="1400" b="1" dirty="0" err="1"/>
              <a:t>nhiều</a:t>
            </a:r>
            <a:r>
              <a:rPr lang="en-US" sz="1400" b="1" dirty="0"/>
              <a:t> </a:t>
            </a:r>
            <a:r>
              <a:rPr lang="en-US" sz="1400" b="1" dirty="0" err="1"/>
              <a:t>nét</a:t>
            </a:r>
            <a:r>
              <a:rPr lang="en-US" sz="1400" b="1" dirty="0"/>
              <a:t> </a:t>
            </a:r>
            <a:r>
              <a:rPr lang="en-US" sz="1400" b="1" dirty="0" err="1"/>
              <a:t>tương</a:t>
            </a:r>
            <a:r>
              <a:rPr lang="en-US" sz="1400" b="1" dirty="0"/>
              <a:t> </a:t>
            </a:r>
            <a:r>
              <a:rPr lang="en-US" sz="1400" b="1" dirty="0" err="1"/>
              <a:t>đồng</a:t>
            </a:r>
            <a:r>
              <a:rPr lang="en-US" sz="1400" b="1" dirty="0"/>
              <a:t> </a:t>
            </a:r>
            <a:r>
              <a:rPr lang="en-US" sz="1400" b="1" dirty="0" err="1"/>
              <a:t>về</a:t>
            </a:r>
            <a:r>
              <a:rPr lang="en-US" sz="1400" b="1" dirty="0"/>
              <a:t> </a:t>
            </a:r>
            <a:r>
              <a:rPr lang="en-US" sz="1400" b="1" dirty="0" err="1"/>
              <a:t>lịch</a:t>
            </a:r>
            <a:r>
              <a:rPr lang="en-US" sz="1400" b="1" dirty="0"/>
              <a:t> </a:t>
            </a:r>
            <a:r>
              <a:rPr lang="en-US" sz="1400" b="1" dirty="0" err="1" smtClean="0"/>
              <a:t>sử</a:t>
            </a:r>
            <a:r>
              <a:rPr lang="vi-VN" sz="1400" dirty="0"/>
              <a:t> </a:t>
            </a:r>
            <a:r>
              <a:rPr lang="en-US" sz="1400" b="1" dirty="0" err="1" smtClean="0"/>
              <a:t>văn</a:t>
            </a:r>
            <a:r>
              <a:rPr lang="en-US" sz="1400" b="1" dirty="0" smtClean="0"/>
              <a:t> </a:t>
            </a:r>
            <a:r>
              <a:rPr lang="en-US" sz="1400" b="1" dirty="0" err="1"/>
              <a:t>hoá</a:t>
            </a:r>
            <a:r>
              <a:rPr lang="en-US" sz="1400" dirty="0"/>
              <a:t> </a:t>
            </a:r>
            <a:r>
              <a:rPr lang="en-US" sz="1400" dirty="0" err="1"/>
              <a:t>và</a:t>
            </a:r>
            <a:r>
              <a:rPr lang="en-US" sz="1400" dirty="0"/>
              <a:t> </a:t>
            </a:r>
            <a:r>
              <a:rPr lang="en-US" sz="1400" b="1" dirty="0" err="1"/>
              <a:t>mối</a:t>
            </a:r>
            <a:r>
              <a:rPr lang="en-US" sz="1400" b="1" dirty="0"/>
              <a:t> </a:t>
            </a:r>
            <a:r>
              <a:rPr lang="en-US" sz="1400" b="1" dirty="0" err="1"/>
              <a:t>giao</a:t>
            </a:r>
            <a:r>
              <a:rPr lang="en-US" sz="1400" b="1" dirty="0"/>
              <a:t> </a:t>
            </a:r>
            <a:r>
              <a:rPr lang="en-US" sz="1400" b="1" dirty="0" err="1"/>
              <a:t>lưu</a:t>
            </a:r>
            <a:r>
              <a:rPr lang="en-US" sz="1400" b="1" dirty="0"/>
              <a:t> </a:t>
            </a:r>
            <a:r>
              <a:rPr lang="en-US" sz="1400" b="1" dirty="0" err="1"/>
              <a:t>lâu</a:t>
            </a:r>
            <a:r>
              <a:rPr lang="en-US" sz="1400" b="1" dirty="0"/>
              <a:t> </a:t>
            </a:r>
            <a:r>
              <a:rPr lang="en-US" sz="1400" b="1" dirty="0" err="1"/>
              <a:t>đờ</a:t>
            </a:r>
            <a:r>
              <a:rPr lang="en-US" sz="1400" dirty="0" err="1"/>
              <a:t>i</a:t>
            </a:r>
            <a:r>
              <a:rPr lang="en-US" sz="1400" dirty="0"/>
              <a:t> </a:t>
            </a:r>
            <a:r>
              <a:rPr lang="vi-VN" sz="1400" dirty="0" smtClean="0"/>
              <a:t> </a:t>
            </a:r>
            <a:r>
              <a:rPr lang="vi-VN" sz="1400" dirty="0" smtClean="0">
                <a:sym typeface="Wingdings" panose="05000000000000000000" pitchFamily="2" charset="2"/>
              </a:rPr>
              <a:t> </a:t>
            </a:r>
            <a:r>
              <a:rPr lang="en-US" sz="1400" dirty="0" err="1" smtClean="0"/>
              <a:t>chung</a:t>
            </a:r>
            <a:r>
              <a:rPr lang="vi-VN" sz="1400" dirty="0" smtClean="0"/>
              <a:t> </a:t>
            </a:r>
            <a:r>
              <a:rPr lang="en-US" sz="1400" b="1" dirty="0" err="1" smtClean="0"/>
              <a:t>sống</a:t>
            </a:r>
            <a:r>
              <a:rPr lang="en-US" sz="1400" b="1" dirty="0" smtClean="0"/>
              <a:t> </a:t>
            </a:r>
            <a:r>
              <a:rPr lang="en-US" sz="1400" b="1" dirty="0" err="1"/>
              <a:t>hoà</a:t>
            </a:r>
            <a:r>
              <a:rPr lang="en-US" sz="1400" b="1" dirty="0"/>
              <a:t> </a:t>
            </a:r>
            <a:r>
              <a:rPr lang="en-US" sz="1400" b="1" dirty="0" err="1"/>
              <a:t>bình</a:t>
            </a:r>
            <a:r>
              <a:rPr lang="en-US" sz="1400" b="1" dirty="0"/>
              <a:t>, </a:t>
            </a:r>
            <a:r>
              <a:rPr lang="en-US" sz="1400" b="1" dirty="0" err="1"/>
              <a:t>hợp</a:t>
            </a:r>
            <a:r>
              <a:rPr lang="en-US" sz="1400" b="1" dirty="0"/>
              <a:t> </a:t>
            </a:r>
            <a:r>
              <a:rPr lang="en-US" sz="1400" b="1" dirty="0" err="1"/>
              <a:t>tác</a:t>
            </a:r>
            <a:r>
              <a:rPr lang="en-US" sz="1400" b="1" dirty="0"/>
              <a:t> </a:t>
            </a:r>
            <a:r>
              <a:rPr lang="en-US" sz="1400" b="1" dirty="0" err="1"/>
              <a:t>hữu</a:t>
            </a:r>
            <a:r>
              <a:rPr lang="en-US" sz="1400" b="1" dirty="0"/>
              <a:t> </a:t>
            </a:r>
            <a:r>
              <a:rPr lang="en-US" sz="1400" b="1" dirty="0" err="1"/>
              <a:t>nghị</a:t>
            </a:r>
            <a:r>
              <a:rPr lang="en-US" sz="1400" b="1" dirty="0"/>
              <a:t> </a:t>
            </a:r>
            <a:r>
              <a:rPr lang="en-US" sz="1400" b="1" dirty="0" err="1"/>
              <a:t>và</a:t>
            </a:r>
            <a:r>
              <a:rPr lang="en-US" sz="1400" b="1" dirty="0"/>
              <a:t> </a:t>
            </a:r>
            <a:r>
              <a:rPr lang="en-US" sz="1400" b="1" dirty="0" err="1"/>
              <a:t>cùng</a:t>
            </a:r>
            <a:r>
              <a:rPr lang="en-US" sz="1400" b="1" dirty="0"/>
              <a:t> </a:t>
            </a:r>
            <a:r>
              <a:rPr lang="en-US" sz="1400" b="1" dirty="0" err="1"/>
              <a:t>phát</a:t>
            </a:r>
            <a:r>
              <a:rPr lang="en-US" sz="1400" b="1" dirty="0"/>
              <a:t> </a:t>
            </a:r>
            <a:r>
              <a:rPr lang="en-US" sz="1400" b="1" dirty="0" err="1"/>
              <a:t>triển</a:t>
            </a:r>
            <a:r>
              <a:rPr lang="en-US" sz="1400" dirty="0"/>
              <a:t> </a:t>
            </a:r>
            <a:r>
              <a:rPr lang="en-US" sz="1400" dirty="0" err="1"/>
              <a:t>với</a:t>
            </a:r>
            <a:r>
              <a:rPr lang="en-US" sz="1400" dirty="0"/>
              <a:t> </a:t>
            </a:r>
            <a:r>
              <a:rPr lang="en-US" sz="1400" dirty="0" err="1"/>
              <a:t>các</a:t>
            </a:r>
            <a:r>
              <a:rPr lang="en-US" sz="1400" dirty="0"/>
              <a:t> </a:t>
            </a:r>
            <a:r>
              <a:rPr lang="en-US" sz="1400" dirty="0" err="1"/>
              <a:t>nước</a:t>
            </a:r>
            <a:r>
              <a:rPr lang="en-US" sz="1400" dirty="0"/>
              <a:t> </a:t>
            </a:r>
            <a:r>
              <a:rPr lang="en-US" sz="1400" dirty="0" err="1"/>
              <a:t>láng</a:t>
            </a:r>
            <a:r>
              <a:rPr lang="en-US" sz="1400" dirty="0"/>
              <a:t> </a:t>
            </a:r>
            <a:r>
              <a:rPr lang="en-US" sz="1400" dirty="0" err="1" smtClean="0"/>
              <a:t>giềng</a:t>
            </a:r>
            <a:r>
              <a:rPr lang="vi-VN" sz="1400" dirty="0"/>
              <a:t> </a:t>
            </a:r>
            <a:r>
              <a:rPr lang="en-US" sz="1400" dirty="0" err="1" smtClean="0"/>
              <a:t>và</a:t>
            </a:r>
            <a:r>
              <a:rPr lang="en-US" sz="1400" dirty="0" smtClean="0"/>
              <a:t> </a:t>
            </a:r>
            <a:r>
              <a:rPr lang="en-US" sz="1400" dirty="0" err="1"/>
              <a:t>các</a:t>
            </a:r>
            <a:r>
              <a:rPr lang="en-US" sz="1400" dirty="0"/>
              <a:t> </a:t>
            </a:r>
            <a:r>
              <a:rPr lang="en-US" sz="1400" dirty="0" err="1"/>
              <a:t>nước</a:t>
            </a:r>
            <a:r>
              <a:rPr lang="en-US" sz="1400" dirty="0"/>
              <a:t> </a:t>
            </a:r>
            <a:r>
              <a:rPr lang="en-US" sz="1400" dirty="0" err="1"/>
              <a:t>trong</a:t>
            </a:r>
            <a:r>
              <a:rPr lang="en-US" sz="1400" dirty="0"/>
              <a:t> </a:t>
            </a:r>
            <a:r>
              <a:rPr lang="en-US" sz="1400" dirty="0" err="1"/>
              <a:t>khu</a:t>
            </a:r>
            <a:r>
              <a:rPr lang="en-US" sz="1400" dirty="0"/>
              <a:t> </a:t>
            </a:r>
            <a:r>
              <a:rPr lang="en-US" sz="1400" dirty="0" err="1"/>
              <a:t>vực</a:t>
            </a:r>
            <a:r>
              <a:rPr lang="en-US" sz="1400" dirty="0"/>
              <a:t> </a:t>
            </a:r>
            <a:r>
              <a:rPr lang="en-US" sz="1400" dirty="0" err="1"/>
              <a:t>Đông</a:t>
            </a:r>
            <a:r>
              <a:rPr lang="en-US" sz="1400" dirty="0"/>
              <a:t> Nam Á</a:t>
            </a:r>
          </a:p>
          <a:p>
            <a:pPr marL="127000" indent="0">
              <a:lnSpc>
                <a:spcPct val="150000"/>
              </a:lnSpc>
              <a:buNone/>
            </a:pPr>
            <a:endParaRPr lang="vi-VN" dirty="0" smtClean="0"/>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29715" y="417128"/>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Ý nghĩa vị trí địa lí Việt Nam</a:t>
            </a:r>
            <a:endParaRPr sz="4800" dirty="0">
              <a:solidFill>
                <a:schemeClr val="dk2"/>
              </a:solidFill>
            </a:endParaRPr>
          </a:p>
        </p:txBody>
      </p:sp>
      <p:sp>
        <p:nvSpPr>
          <p:cNvPr id="1155" name="Google Shape;1155;p42"/>
          <p:cNvSpPr/>
          <p:nvPr/>
        </p:nvSpPr>
        <p:spPr>
          <a:xfrm>
            <a:off x="1506456" y="417128"/>
            <a:ext cx="6394223"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Ý nghĩa vị trí địa lí Việt Nam </a:t>
            </a:r>
            <a:endParaRPr b="0" i="0" dirty="0">
              <a:ln w="19050" cap="flat" cmpd="sng">
                <a:solidFill>
                  <a:schemeClr val="lt1"/>
                </a:solidFill>
                <a:prstDash val="solid"/>
                <a:round/>
                <a:headEnd type="none" w="sm" len="sm"/>
                <a:tailEnd type="none" w="sm" len="sm"/>
              </a:ln>
              <a:noFill/>
              <a:latin typeface="Londrina Soli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134" y="1042687"/>
            <a:ext cx="3746501" cy="23415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215" y="3075146"/>
            <a:ext cx="3181632" cy="1987296"/>
          </a:xfrm>
          <a:prstGeom prst="rect">
            <a:avLst/>
          </a:prstGeom>
        </p:spPr>
      </p:pic>
    </p:spTree>
    <p:extLst>
      <p:ext uri="{BB962C8B-B14F-4D97-AF65-F5344CB8AC3E}">
        <p14:creationId xmlns:p14="http://schemas.microsoft.com/office/powerpoint/2010/main" val="235553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157883" y="1290649"/>
            <a:ext cx="7409618" cy="3485281"/>
          </a:xfrm>
          <a:prstGeom prst="rect">
            <a:avLst/>
          </a:prstGeom>
        </p:spPr>
        <p:txBody>
          <a:bodyPr spcFirstLastPara="1" wrap="square" lIns="91425" tIns="91425" rIns="91425" bIns="91425" anchor="ctr" anchorCtr="0">
            <a:noAutofit/>
          </a:bodyPr>
          <a:lstStyle/>
          <a:p>
            <a:pPr marL="127000" indent="0">
              <a:lnSpc>
                <a:spcPct val="150000"/>
              </a:lnSpc>
              <a:buNone/>
            </a:pPr>
            <a:r>
              <a:rPr lang="en-US" b="1" u="sng" dirty="0" smtClean="0"/>
              <a:t>B</a:t>
            </a:r>
            <a:r>
              <a:rPr lang="en-US" b="1" u="sng" dirty="0"/>
              <a:t>/ Ý NGHĨA VỀ KINH TẾ, VĂN HOÁ - XÃ HỘI VÀ QUỐC </a:t>
            </a:r>
            <a:r>
              <a:rPr lang="vi-VN" b="1" u="sng" dirty="0" smtClean="0"/>
              <a:t>PHÒNG: </a:t>
            </a:r>
          </a:p>
          <a:p>
            <a:pPr marL="127000" indent="0">
              <a:lnSpc>
                <a:spcPct val="150000"/>
              </a:lnSpc>
              <a:buNone/>
            </a:pPr>
            <a:endParaRPr lang="vi-VN" b="1" u="sng" dirty="0" smtClean="0"/>
          </a:p>
          <a:p>
            <a:pPr marL="127000" indent="0">
              <a:lnSpc>
                <a:spcPct val="150000"/>
              </a:lnSpc>
              <a:buNone/>
            </a:pPr>
            <a:r>
              <a:rPr lang="en-US" dirty="0"/>
              <a:t>+ Theo </a:t>
            </a:r>
            <a:r>
              <a:rPr lang="en-US" b="1" dirty="0" err="1"/>
              <a:t>chính</a:t>
            </a:r>
            <a:r>
              <a:rPr lang="en-US" b="1" dirty="0"/>
              <a:t> </a:t>
            </a:r>
            <a:r>
              <a:rPr lang="en-US" b="1" dirty="0" err="1"/>
              <a:t>trị</a:t>
            </a:r>
            <a:r>
              <a:rPr lang="en-US" b="1" dirty="0"/>
              <a:t> </a:t>
            </a:r>
            <a:r>
              <a:rPr lang="en-US" b="1" dirty="0" err="1"/>
              <a:t>và</a:t>
            </a:r>
            <a:r>
              <a:rPr lang="en-US" b="1" dirty="0"/>
              <a:t> </a:t>
            </a:r>
            <a:r>
              <a:rPr lang="en-US" b="1" dirty="0" err="1"/>
              <a:t>quân</a:t>
            </a:r>
            <a:r>
              <a:rPr lang="en-US" b="1" dirty="0"/>
              <a:t> </a:t>
            </a:r>
            <a:r>
              <a:rPr lang="en-US" b="1" dirty="0" err="1"/>
              <a:t>sự</a:t>
            </a:r>
            <a:r>
              <a:rPr lang="en-US" dirty="0"/>
              <a:t>, </a:t>
            </a:r>
            <a:r>
              <a:rPr lang="en-US" b="1" dirty="0" err="1"/>
              <a:t>có</a:t>
            </a:r>
            <a:r>
              <a:rPr lang="en-US" b="1" dirty="0"/>
              <a:t> </a:t>
            </a:r>
            <a:r>
              <a:rPr lang="en-US" b="1" dirty="0" err="1"/>
              <a:t>vị</a:t>
            </a:r>
            <a:r>
              <a:rPr lang="en-US" b="1" dirty="0"/>
              <a:t> </a:t>
            </a:r>
            <a:r>
              <a:rPr lang="en-US" b="1" dirty="0" err="1"/>
              <a:t>trí</a:t>
            </a:r>
            <a:r>
              <a:rPr lang="en-US" b="1" dirty="0"/>
              <a:t> </a:t>
            </a:r>
            <a:r>
              <a:rPr lang="en-US" b="1" dirty="0" err="1"/>
              <a:t>đặc</a:t>
            </a:r>
            <a:r>
              <a:rPr lang="en-US" b="1" dirty="0"/>
              <a:t> </a:t>
            </a:r>
            <a:r>
              <a:rPr lang="en-US" b="1" dirty="0" err="1"/>
              <a:t>biệt</a:t>
            </a:r>
            <a:r>
              <a:rPr lang="en-US" b="1" dirty="0"/>
              <a:t> </a:t>
            </a:r>
            <a:r>
              <a:rPr lang="en-US" b="1" dirty="0" err="1"/>
              <a:t>quan</a:t>
            </a:r>
            <a:r>
              <a:rPr lang="en-US" b="1" dirty="0"/>
              <a:t> </a:t>
            </a:r>
            <a:r>
              <a:rPr lang="en-US" b="1" dirty="0" err="1"/>
              <a:t>trọng</a:t>
            </a:r>
            <a:r>
              <a:rPr lang="en-US" dirty="0"/>
              <a:t> ở </a:t>
            </a:r>
            <a:r>
              <a:rPr lang="en-US" dirty="0" err="1"/>
              <a:t>vùng</a:t>
            </a:r>
            <a:r>
              <a:rPr lang="en-US" dirty="0"/>
              <a:t> </a:t>
            </a:r>
            <a:r>
              <a:rPr lang="en-US" dirty="0" err="1"/>
              <a:t>Đông</a:t>
            </a:r>
            <a:r>
              <a:rPr lang="en-US" dirty="0"/>
              <a:t> Nam </a:t>
            </a:r>
            <a:r>
              <a:rPr lang="en-US" dirty="0" smtClean="0"/>
              <a:t>Á,</a:t>
            </a:r>
            <a:r>
              <a:rPr lang="vi-VN" dirty="0" smtClean="0"/>
              <a:t> </a:t>
            </a:r>
            <a:r>
              <a:rPr lang="en-US" dirty="0" err="1" smtClean="0"/>
              <a:t>một</a:t>
            </a:r>
            <a:r>
              <a:rPr lang="en-US" dirty="0" smtClean="0"/>
              <a:t> </a:t>
            </a:r>
            <a:r>
              <a:rPr lang="en-US" b="1" dirty="0" err="1"/>
              <a:t>khu</a:t>
            </a:r>
            <a:r>
              <a:rPr lang="en-US" b="1" dirty="0"/>
              <a:t> </a:t>
            </a:r>
            <a:r>
              <a:rPr lang="en-US" b="1" dirty="0" err="1"/>
              <a:t>vực</a:t>
            </a:r>
            <a:r>
              <a:rPr lang="en-US" b="1" dirty="0"/>
              <a:t> </a:t>
            </a:r>
            <a:r>
              <a:rPr lang="en-US" b="1" dirty="0" err="1"/>
              <a:t>khinh</a:t>
            </a:r>
            <a:r>
              <a:rPr lang="en-US" b="1" dirty="0"/>
              <a:t> </a:t>
            </a:r>
            <a:r>
              <a:rPr lang="en-US" b="1" dirty="0" err="1"/>
              <a:t>tế</a:t>
            </a:r>
            <a:r>
              <a:rPr lang="en-US" b="1" dirty="0"/>
              <a:t> </a:t>
            </a:r>
            <a:r>
              <a:rPr lang="en-US" b="1" dirty="0" err="1"/>
              <a:t>rất</a:t>
            </a:r>
            <a:r>
              <a:rPr lang="en-US" b="1" dirty="0"/>
              <a:t> </a:t>
            </a:r>
            <a:r>
              <a:rPr lang="en-US" b="1" dirty="0" err="1"/>
              <a:t>năng</a:t>
            </a:r>
            <a:r>
              <a:rPr lang="en-US" b="1" dirty="0"/>
              <a:t> </a:t>
            </a:r>
            <a:r>
              <a:rPr lang="en-US" b="1" dirty="0" err="1"/>
              <a:t>động</a:t>
            </a:r>
            <a:r>
              <a:rPr lang="en-US" dirty="0"/>
              <a:t> </a:t>
            </a:r>
            <a:r>
              <a:rPr lang="en-US" dirty="0" err="1"/>
              <a:t>và</a:t>
            </a:r>
            <a:r>
              <a:rPr lang="en-US" dirty="0"/>
              <a:t> </a:t>
            </a:r>
            <a:r>
              <a:rPr lang="en-US" b="1" dirty="0" err="1"/>
              <a:t>nhạy</a:t>
            </a:r>
            <a:r>
              <a:rPr lang="en-US" b="1" dirty="0"/>
              <a:t> </a:t>
            </a:r>
            <a:r>
              <a:rPr lang="en-US" b="1" dirty="0" err="1"/>
              <a:t>cảm</a:t>
            </a:r>
            <a:r>
              <a:rPr lang="en-US" dirty="0"/>
              <a:t> </a:t>
            </a:r>
            <a:r>
              <a:rPr lang="en-US" dirty="0" err="1"/>
              <a:t>với</a:t>
            </a:r>
            <a:r>
              <a:rPr lang="en-US" dirty="0"/>
              <a:t> </a:t>
            </a:r>
            <a:r>
              <a:rPr lang="en-US" dirty="0" err="1"/>
              <a:t>những</a:t>
            </a:r>
            <a:r>
              <a:rPr lang="en-US" dirty="0"/>
              <a:t> </a:t>
            </a:r>
            <a:r>
              <a:rPr lang="en-US" dirty="0" err="1"/>
              <a:t>biến</a:t>
            </a:r>
            <a:r>
              <a:rPr lang="en-US" dirty="0"/>
              <a:t> </a:t>
            </a:r>
            <a:r>
              <a:rPr lang="en-US" dirty="0" err="1"/>
              <a:t>động</a:t>
            </a:r>
            <a:r>
              <a:rPr lang="en-US" dirty="0"/>
              <a:t> </a:t>
            </a:r>
            <a:r>
              <a:rPr lang="en-US" dirty="0" err="1" smtClean="0"/>
              <a:t>chính</a:t>
            </a:r>
            <a:r>
              <a:rPr lang="vi-VN" dirty="0"/>
              <a:t> </a:t>
            </a:r>
            <a:r>
              <a:rPr lang="en-US" dirty="0" err="1" smtClean="0"/>
              <a:t>trị</a:t>
            </a:r>
            <a:r>
              <a:rPr lang="en-US" dirty="0" smtClean="0"/>
              <a:t> </a:t>
            </a:r>
            <a:r>
              <a:rPr lang="en-US" dirty="0" err="1"/>
              <a:t>trên</a:t>
            </a:r>
            <a:r>
              <a:rPr lang="en-US" dirty="0"/>
              <a:t> </a:t>
            </a:r>
            <a:r>
              <a:rPr lang="en-US" dirty="0" err="1"/>
              <a:t>thế</a:t>
            </a:r>
            <a:r>
              <a:rPr lang="en-US" dirty="0"/>
              <a:t> </a:t>
            </a:r>
            <a:r>
              <a:rPr lang="en-US" dirty="0" err="1"/>
              <a:t>giới</a:t>
            </a:r>
            <a:r>
              <a:rPr lang="en-US" b="1" dirty="0"/>
              <a:t>. </a:t>
            </a:r>
            <a:r>
              <a:rPr lang="en-US" b="1" dirty="0" err="1"/>
              <a:t>Biển</a:t>
            </a:r>
            <a:r>
              <a:rPr lang="en-US" b="1" dirty="0"/>
              <a:t> </a:t>
            </a:r>
            <a:r>
              <a:rPr lang="en-US" b="1" dirty="0" err="1"/>
              <a:t>Đông</a:t>
            </a:r>
            <a:r>
              <a:rPr lang="en-US" b="1" dirty="0"/>
              <a:t> </a:t>
            </a:r>
            <a:r>
              <a:rPr lang="en-US" b="1" dirty="0" err="1"/>
              <a:t>là</a:t>
            </a:r>
            <a:r>
              <a:rPr lang="en-US" b="1" dirty="0"/>
              <a:t> </a:t>
            </a:r>
            <a:r>
              <a:rPr lang="en-US" b="1" dirty="0" err="1"/>
              <a:t>một</a:t>
            </a:r>
            <a:r>
              <a:rPr lang="en-US" b="1" dirty="0"/>
              <a:t> </a:t>
            </a:r>
            <a:r>
              <a:rPr lang="en-US" b="1" dirty="0" err="1"/>
              <a:t>hướng</a:t>
            </a:r>
            <a:r>
              <a:rPr lang="en-US" b="1" dirty="0"/>
              <a:t> </a:t>
            </a:r>
            <a:r>
              <a:rPr lang="en-US" b="1" dirty="0" err="1"/>
              <a:t>chiến</a:t>
            </a:r>
            <a:r>
              <a:rPr lang="en-US" b="1" dirty="0"/>
              <a:t> </a:t>
            </a:r>
            <a:r>
              <a:rPr lang="en-US" b="1" dirty="0" err="1"/>
              <a:t>lược</a:t>
            </a:r>
            <a:r>
              <a:rPr lang="en-US" b="1" dirty="0"/>
              <a:t> </a:t>
            </a:r>
            <a:r>
              <a:rPr lang="en-US" b="1" dirty="0" err="1"/>
              <a:t>quan</a:t>
            </a:r>
            <a:r>
              <a:rPr lang="en-US" b="1" dirty="0"/>
              <a:t> </a:t>
            </a:r>
            <a:r>
              <a:rPr lang="en-US" b="1" dirty="0" err="1"/>
              <a:t>trọng</a:t>
            </a:r>
            <a:r>
              <a:rPr lang="en-US" dirty="0"/>
              <a:t> </a:t>
            </a:r>
            <a:r>
              <a:rPr lang="en-US" dirty="0" err="1"/>
              <a:t>trong</a:t>
            </a:r>
            <a:r>
              <a:rPr lang="en-US" dirty="0"/>
              <a:t> </a:t>
            </a:r>
            <a:r>
              <a:rPr lang="en-US" dirty="0" err="1" smtClean="0"/>
              <a:t>công</a:t>
            </a:r>
            <a:r>
              <a:rPr lang="vi-VN" dirty="0"/>
              <a:t> </a:t>
            </a:r>
            <a:r>
              <a:rPr lang="en-US" dirty="0" err="1" smtClean="0"/>
              <a:t>cuộc</a:t>
            </a:r>
            <a:r>
              <a:rPr lang="en-US" dirty="0" smtClean="0"/>
              <a:t> </a:t>
            </a:r>
            <a:r>
              <a:rPr lang="en-US" b="1" dirty="0" err="1"/>
              <a:t>xây</a:t>
            </a:r>
            <a:r>
              <a:rPr lang="en-US" b="1" dirty="0"/>
              <a:t> </a:t>
            </a:r>
            <a:r>
              <a:rPr lang="en-US" b="1" dirty="0" err="1"/>
              <a:t>dưng</a:t>
            </a:r>
            <a:r>
              <a:rPr lang="en-US" b="1" dirty="0"/>
              <a:t>, </a:t>
            </a:r>
            <a:r>
              <a:rPr lang="en-US" b="1" dirty="0" err="1"/>
              <a:t>phát</a:t>
            </a:r>
            <a:r>
              <a:rPr lang="en-US" b="1" dirty="0"/>
              <a:t> </a:t>
            </a:r>
            <a:r>
              <a:rPr lang="en-US" b="1" dirty="0" err="1"/>
              <a:t>triển</a:t>
            </a:r>
            <a:r>
              <a:rPr lang="en-US" b="1" dirty="0"/>
              <a:t> </a:t>
            </a:r>
            <a:r>
              <a:rPr lang="en-US" b="1" dirty="0" err="1"/>
              <a:t>kinh</a:t>
            </a:r>
            <a:r>
              <a:rPr lang="en-US" b="1" dirty="0"/>
              <a:t> </a:t>
            </a:r>
            <a:r>
              <a:rPr lang="en-US" b="1" dirty="0" err="1"/>
              <a:t>tế</a:t>
            </a:r>
            <a:r>
              <a:rPr lang="en-US" dirty="0"/>
              <a:t> </a:t>
            </a:r>
            <a:r>
              <a:rPr lang="en-US" dirty="0" err="1"/>
              <a:t>và</a:t>
            </a:r>
            <a:r>
              <a:rPr lang="en-US" dirty="0"/>
              <a:t> </a:t>
            </a:r>
            <a:r>
              <a:rPr lang="en-US" b="1" dirty="0" err="1"/>
              <a:t>bảo</a:t>
            </a:r>
            <a:r>
              <a:rPr lang="en-US" b="1" dirty="0"/>
              <a:t> </a:t>
            </a:r>
            <a:r>
              <a:rPr lang="en-US" b="1" dirty="0" err="1"/>
              <a:t>vệ</a:t>
            </a:r>
            <a:r>
              <a:rPr lang="en-US" b="1" dirty="0"/>
              <a:t> </a:t>
            </a:r>
            <a:r>
              <a:rPr lang="en-US" b="1" dirty="0" err="1"/>
              <a:t>đất</a:t>
            </a:r>
            <a:r>
              <a:rPr lang="en-US" b="1" dirty="0"/>
              <a:t> </a:t>
            </a:r>
            <a:r>
              <a:rPr lang="en-US" b="1" dirty="0" err="1"/>
              <a:t>nước</a:t>
            </a:r>
            <a:endParaRPr lang="en-US" dirty="0"/>
          </a:p>
          <a:p>
            <a:pPr marL="127000" indent="0">
              <a:lnSpc>
                <a:spcPct val="150000"/>
              </a:lnSpc>
              <a:buNone/>
            </a:pPr>
            <a:endParaRPr lang="vi-VN" dirty="0" smtClean="0"/>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29715" y="417128"/>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Ý nghĩa vị trí địa lí Việt Nam</a:t>
            </a:r>
            <a:endParaRPr sz="4800" dirty="0">
              <a:solidFill>
                <a:schemeClr val="dk2"/>
              </a:solidFill>
            </a:endParaRPr>
          </a:p>
        </p:txBody>
      </p:sp>
      <p:sp>
        <p:nvSpPr>
          <p:cNvPr id="1155" name="Google Shape;1155;p42"/>
          <p:cNvSpPr/>
          <p:nvPr/>
        </p:nvSpPr>
        <p:spPr>
          <a:xfrm>
            <a:off x="1506456" y="417128"/>
            <a:ext cx="6394223"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Ý </a:t>
            </a:r>
            <a:r>
              <a:rPr lang="vi-VN" b="0" i="0" smtClean="0">
                <a:ln w="19050" cap="flat" cmpd="sng">
                  <a:solidFill>
                    <a:schemeClr val="lt1"/>
                  </a:solidFill>
                  <a:prstDash val="solid"/>
                  <a:round/>
                  <a:headEnd type="none" w="sm" len="sm"/>
                  <a:tailEnd type="none" w="sm" len="sm"/>
                </a:ln>
                <a:noFill/>
                <a:latin typeface="Londrina Solid"/>
              </a:rPr>
              <a:t>nghĩa vị </a:t>
            </a:r>
            <a:r>
              <a:rPr lang="vi-VN" b="0" i="0" dirty="0" smtClean="0">
                <a:ln w="19050" cap="flat" cmpd="sng">
                  <a:solidFill>
                    <a:schemeClr val="lt1"/>
                  </a:solidFill>
                  <a:prstDash val="solid"/>
                  <a:round/>
                  <a:headEnd type="none" w="sm" len="sm"/>
                  <a:tailEnd type="none" w="sm" len="sm"/>
                </a:ln>
                <a:noFill/>
                <a:latin typeface="Londrina Solid"/>
              </a:rPr>
              <a:t>trí địa lí Việt Nam </a:t>
            </a:r>
            <a:endParaRPr b="0" i="0" dirty="0">
              <a:ln w="19050" cap="flat" cmpd="sng">
                <a:solidFill>
                  <a:schemeClr val="lt1"/>
                </a:solidFill>
                <a:prstDash val="solid"/>
                <a:round/>
                <a:headEnd type="none" w="sm" len="sm"/>
                <a:tailEnd type="none" w="sm" len="sm"/>
              </a:ln>
              <a:noFill/>
              <a:latin typeface="Londrina Solid"/>
            </a:endParaRPr>
          </a:p>
        </p:txBody>
      </p:sp>
    </p:spTree>
    <p:extLst>
      <p:ext uri="{BB962C8B-B14F-4D97-AF65-F5344CB8AC3E}">
        <p14:creationId xmlns:p14="http://schemas.microsoft.com/office/powerpoint/2010/main" val="17107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55"/>
          <p:cNvSpPr txBox="1">
            <a:spLocks noGrp="1"/>
          </p:cNvSpPr>
          <p:nvPr>
            <p:ph type="title"/>
          </p:nvPr>
        </p:nvSpPr>
        <p:spPr>
          <a:xfrm>
            <a:off x="-340499" y="1789350"/>
            <a:ext cx="976485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latin typeface="+mj-lt"/>
              </a:rPr>
              <a:t>Phạm vi lãnh thổ</a:t>
            </a:r>
            <a:endParaRPr dirty="0">
              <a:latin typeface="+mj-lt"/>
            </a:endParaRPr>
          </a:p>
        </p:txBody>
      </p:sp>
      <p:sp>
        <p:nvSpPr>
          <p:cNvPr id="1370" name="Google Shape;1370;p55"/>
          <p:cNvSpPr txBox="1">
            <a:spLocks noGrp="1"/>
          </p:cNvSpPr>
          <p:nvPr>
            <p:ph type="title" idx="2"/>
          </p:nvPr>
        </p:nvSpPr>
        <p:spPr>
          <a:xfrm>
            <a:off x="3042680" y="69815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371" name="Google Shape;1371;p55"/>
          <p:cNvSpPr txBox="1">
            <a:spLocks noGrp="1"/>
          </p:cNvSpPr>
          <p:nvPr>
            <p:ph type="subTitle" idx="1"/>
          </p:nvPr>
        </p:nvSpPr>
        <p:spPr>
          <a:xfrm>
            <a:off x="2391900" y="2934328"/>
            <a:ext cx="43602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Vùng đất, vùng biển, vùng trời</a:t>
            </a:r>
            <a:endParaRPr dirty="0"/>
          </a:p>
        </p:txBody>
      </p:sp>
      <p:sp>
        <p:nvSpPr>
          <p:cNvPr id="1372" name="Google Shape;1372;p55"/>
          <p:cNvSpPr/>
          <p:nvPr/>
        </p:nvSpPr>
        <p:spPr>
          <a:xfrm>
            <a:off x="3913845" y="734693"/>
            <a:ext cx="1294621" cy="768716"/>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noFill/>
                <a:latin typeface="Londrina Solid"/>
              </a:rPr>
              <a:t>02.</a:t>
            </a:r>
          </a:p>
        </p:txBody>
      </p:sp>
      <p:sp>
        <p:nvSpPr>
          <p:cNvPr id="1373" name="Google Shape;1373;p55"/>
          <p:cNvSpPr/>
          <p:nvPr/>
        </p:nvSpPr>
        <p:spPr>
          <a:xfrm>
            <a:off x="1241229" y="1957127"/>
            <a:ext cx="6601401" cy="727806"/>
          </a:xfrm>
          <a:prstGeom prst="rect">
            <a:avLst/>
          </a:prstGeom>
        </p:spPr>
        <p:txBody>
          <a:bodyPr>
            <a:prstTxWarp prst="textPlain">
              <a:avLst/>
            </a:prstTxWarp>
          </a:bodyPr>
          <a:lstStyle/>
          <a:p>
            <a:pPr lvl="0" algn="ctr"/>
            <a:endParaRPr sz="1600" b="0" i="0" dirty="0">
              <a:ln w="19050" cap="flat" cmpd="sng">
                <a:solidFill>
                  <a:schemeClr val="dk1"/>
                </a:solidFill>
                <a:prstDash val="solid"/>
                <a:round/>
                <a:headEnd type="none" w="sm" len="sm"/>
                <a:tailEnd type="none" w="sm" len="sm"/>
              </a:ln>
              <a:noFill/>
              <a:latin typeface="Londrina Soli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6538" y="750396"/>
            <a:ext cx="7864835" cy="3960207"/>
          </a:xfrm>
        </p:spPr>
        <p:txBody>
          <a:bodyPr/>
          <a:lstStyle/>
          <a:p>
            <a:pPr marL="127000" indent="0">
              <a:buNone/>
            </a:pPr>
            <a:r>
              <a:rPr lang="en-US" b="1" u="sng" dirty="0"/>
              <a:t>A/ VÙNG ĐẤT:</a:t>
            </a:r>
            <a:endParaRPr lang="en-US" dirty="0"/>
          </a:p>
          <a:p>
            <a:pPr>
              <a:lnSpc>
                <a:spcPct val="150000"/>
              </a:lnSpc>
            </a:pPr>
            <a:r>
              <a:rPr lang="en-US" sz="1300" dirty="0" err="1"/>
              <a:t>Bao</a:t>
            </a:r>
            <a:r>
              <a:rPr lang="en-US" sz="1300" dirty="0"/>
              <a:t> </a:t>
            </a:r>
            <a:r>
              <a:rPr lang="en-US" sz="1300" dirty="0" err="1"/>
              <a:t>gồm</a:t>
            </a:r>
            <a:r>
              <a:rPr lang="en-US" sz="1300" dirty="0"/>
              <a:t> </a:t>
            </a:r>
            <a:r>
              <a:rPr lang="en-US" sz="1300" b="1" dirty="0" err="1"/>
              <a:t>toàn</a:t>
            </a:r>
            <a:r>
              <a:rPr lang="en-US" sz="1300" b="1" dirty="0"/>
              <a:t> </a:t>
            </a:r>
            <a:r>
              <a:rPr lang="en-US" sz="1300" b="1" dirty="0" err="1"/>
              <a:t>bộ</a:t>
            </a:r>
            <a:r>
              <a:rPr lang="en-US" sz="1300" b="1" dirty="0"/>
              <a:t> </a:t>
            </a:r>
            <a:r>
              <a:rPr lang="en-US" sz="1300" b="1" dirty="0" err="1"/>
              <a:t>phần</a:t>
            </a:r>
            <a:r>
              <a:rPr lang="en-US" sz="1300" b="1" dirty="0"/>
              <a:t> </a:t>
            </a:r>
            <a:r>
              <a:rPr lang="en-US" sz="1300" b="1" dirty="0" err="1"/>
              <a:t>đất</a:t>
            </a:r>
            <a:r>
              <a:rPr lang="en-US" sz="1300" b="1" dirty="0"/>
              <a:t> </a:t>
            </a:r>
            <a:r>
              <a:rPr lang="en-US" sz="1300" b="1" dirty="0" err="1"/>
              <a:t>liền</a:t>
            </a:r>
            <a:r>
              <a:rPr lang="en-US" sz="1300" dirty="0"/>
              <a:t> </a:t>
            </a:r>
            <a:r>
              <a:rPr lang="en-US" sz="1300" dirty="0" err="1"/>
              <a:t>và</a:t>
            </a:r>
            <a:r>
              <a:rPr lang="en-US" sz="1300" dirty="0"/>
              <a:t> </a:t>
            </a:r>
            <a:r>
              <a:rPr lang="en-US" sz="1300" b="1" dirty="0" err="1"/>
              <a:t>các</a:t>
            </a:r>
            <a:r>
              <a:rPr lang="en-US" sz="1300" b="1" dirty="0"/>
              <a:t> </a:t>
            </a:r>
            <a:r>
              <a:rPr lang="en-US" sz="1300" b="1" dirty="0" err="1"/>
              <a:t>hải</a:t>
            </a:r>
            <a:r>
              <a:rPr lang="en-US" sz="1300" b="1" dirty="0"/>
              <a:t> </a:t>
            </a:r>
            <a:r>
              <a:rPr lang="en-US" sz="1300" b="1" dirty="0" err="1"/>
              <a:t>đảo</a:t>
            </a:r>
            <a:r>
              <a:rPr lang="en-US" sz="1300" dirty="0"/>
              <a:t>, </a:t>
            </a:r>
            <a:r>
              <a:rPr lang="en-US" sz="1300" b="1" dirty="0" err="1"/>
              <a:t>diện</a:t>
            </a:r>
            <a:r>
              <a:rPr lang="en-US" sz="1300" b="1" dirty="0"/>
              <a:t> </a:t>
            </a:r>
            <a:r>
              <a:rPr lang="en-US" sz="1300" b="1" dirty="0" err="1"/>
              <a:t>tích</a:t>
            </a:r>
            <a:r>
              <a:rPr lang="en-US" sz="1300" b="1" dirty="0"/>
              <a:t>: 331 212 k㎡</a:t>
            </a:r>
            <a:endParaRPr lang="en-US" sz="1300" dirty="0"/>
          </a:p>
          <a:p>
            <a:pPr>
              <a:lnSpc>
                <a:spcPct val="150000"/>
              </a:lnSpc>
            </a:pPr>
            <a:r>
              <a:rPr lang="en-US" sz="1300" dirty="0"/>
              <a:t>- </a:t>
            </a:r>
            <a:r>
              <a:rPr lang="en-US" sz="1300" dirty="0" err="1"/>
              <a:t>có</a:t>
            </a:r>
            <a:r>
              <a:rPr lang="en-US" sz="1300" dirty="0"/>
              <a:t> </a:t>
            </a:r>
            <a:r>
              <a:rPr lang="en-US" sz="1300" b="1" dirty="0" err="1"/>
              <a:t>hơn</a:t>
            </a:r>
            <a:r>
              <a:rPr lang="en-US" sz="1300" b="1" dirty="0"/>
              <a:t> 4600km </a:t>
            </a:r>
            <a:r>
              <a:rPr lang="en-US" sz="1300" b="1" dirty="0" err="1"/>
              <a:t>đường</a:t>
            </a:r>
            <a:r>
              <a:rPr lang="en-US" sz="1300" b="1" dirty="0"/>
              <a:t> </a:t>
            </a:r>
            <a:r>
              <a:rPr lang="en-US" sz="1300" b="1" dirty="0" err="1"/>
              <a:t>biên</a:t>
            </a:r>
            <a:r>
              <a:rPr lang="en-US" sz="1300" b="1" dirty="0"/>
              <a:t> </a:t>
            </a:r>
            <a:r>
              <a:rPr lang="en-US" sz="1300" b="1" dirty="0" err="1"/>
              <a:t>giới</a:t>
            </a:r>
            <a:r>
              <a:rPr lang="en-US" sz="1300" b="1" dirty="0"/>
              <a:t> </a:t>
            </a:r>
            <a:r>
              <a:rPr lang="en-US" sz="1300" b="1" dirty="0" err="1"/>
              <a:t>trên</a:t>
            </a:r>
            <a:r>
              <a:rPr lang="en-US" sz="1300" b="1" dirty="0"/>
              <a:t> </a:t>
            </a:r>
            <a:r>
              <a:rPr lang="en-US" sz="1300" b="1" dirty="0" err="1"/>
              <a:t>đất</a:t>
            </a:r>
            <a:r>
              <a:rPr lang="en-US" sz="1300" b="1" dirty="0"/>
              <a:t> </a:t>
            </a:r>
            <a:r>
              <a:rPr lang="en-US" sz="1300" b="1" dirty="0" err="1"/>
              <a:t>liền</a:t>
            </a:r>
            <a:r>
              <a:rPr lang="en-US" sz="1300" dirty="0"/>
              <a:t>, </a:t>
            </a:r>
            <a:r>
              <a:rPr lang="en-US" sz="1300" dirty="0" err="1"/>
              <a:t>trong</a:t>
            </a:r>
            <a:r>
              <a:rPr lang="en-US" sz="1300" dirty="0"/>
              <a:t> </a:t>
            </a:r>
            <a:r>
              <a:rPr lang="en-US" sz="1300" dirty="0" err="1"/>
              <a:t>đó</a:t>
            </a:r>
            <a:r>
              <a:rPr lang="en-US" sz="1300" dirty="0"/>
              <a:t>: </a:t>
            </a:r>
            <a:r>
              <a:rPr lang="en-US" sz="1300" dirty="0" err="1"/>
              <a:t>biên</a:t>
            </a:r>
            <a:r>
              <a:rPr lang="en-US" sz="1300" dirty="0"/>
              <a:t> </a:t>
            </a:r>
            <a:r>
              <a:rPr lang="en-US" sz="1300" dirty="0" err="1"/>
              <a:t>giới</a:t>
            </a:r>
            <a:r>
              <a:rPr lang="en-US" sz="1300" dirty="0"/>
              <a:t> </a:t>
            </a:r>
            <a:r>
              <a:rPr lang="en-US" sz="1300" dirty="0" err="1"/>
              <a:t>Việt</a:t>
            </a:r>
            <a:r>
              <a:rPr lang="en-US" sz="1300" dirty="0"/>
              <a:t> Nam </a:t>
            </a:r>
            <a:r>
              <a:rPr lang="en-US" sz="1300" dirty="0" err="1"/>
              <a:t>Trung</a:t>
            </a:r>
            <a:endParaRPr lang="en-US" sz="1300" dirty="0"/>
          </a:p>
          <a:p>
            <a:pPr>
              <a:lnSpc>
                <a:spcPct val="150000"/>
              </a:lnSpc>
            </a:pPr>
            <a:r>
              <a:rPr lang="en-US" sz="1300" dirty="0" err="1"/>
              <a:t>Quốc</a:t>
            </a:r>
            <a:r>
              <a:rPr lang="en-US" sz="1300" dirty="0"/>
              <a:t> 1400km, </a:t>
            </a:r>
            <a:r>
              <a:rPr lang="en-US" sz="1300" dirty="0" err="1"/>
              <a:t>Việt</a:t>
            </a:r>
            <a:r>
              <a:rPr lang="en-US" sz="1300" dirty="0"/>
              <a:t> </a:t>
            </a:r>
            <a:r>
              <a:rPr lang="en-US" sz="1300" dirty="0" err="1"/>
              <a:t>nam</a:t>
            </a:r>
            <a:r>
              <a:rPr lang="en-US" sz="1300" dirty="0"/>
              <a:t> </a:t>
            </a:r>
            <a:r>
              <a:rPr lang="en-US" sz="1300" dirty="0" err="1"/>
              <a:t>Lào</a:t>
            </a:r>
            <a:r>
              <a:rPr lang="en-US" sz="1300" dirty="0"/>
              <a:t> 2100km </a:t>
            </a:r>
            <a:r>
              <a:rPr lang="en-US" sz="1300" dirty="0" err="1"/>
              <a:t>và</a:t>
            </a:r>
            <a:r>
              <a:rPr lang="en-US" sz="1300" dirty="0"/>
              <a:t> </a:t>
            </a:r>
            <a:r>
              <a:rPr lang="en-US" sz="1300" dirty="0" err="1"/>
              <a:t>Việt</a:t>
            </a:r>
            <a:r>
              <a:rPr lang="en-US" sz="1300" dirty="0"/>
              <a:t> </a:t>
            </a:r>
            <a:r>
              <a:rPr lang="en-US" sz="1300" dirty="0" err="1"/>
              <a:t>nam</a:t>
            </a:r>
            <a:r>
              <a:rPr lang="en-US" sz="1300" dirty="0"/>
              <a:t> </a:t>
            </a:r>
            <a:r>
              <a:rPr lang="en-US" sz="1300" dirty="0" err="1"/>
              <a:t>Campuchia</a:t>
            </a:r>
            <a:r>
              <a:rPr lang="en-US" sz="1300" dirty="0"/>
              <a:t> 1100km</a:t>
            </a:r>
          </a:p>
          <a:p>
            <a:pPr>
              <a:lnSpc>
                <a:spcPct val="150000"/>
              </a:lnSpc>
            </a:pPr>
            <a:r>
              <a:rPr lang="en-US" sz="1300" dirty="0" smtClean="0"/>
              <a:t> </a:t>
            </a:r>
            <a:r>
              <a:rPr lang="en-US" sz="1300" b="1" dirty="0" err="1"/>
              <a:t>phần</a:t>
            </a:r>
            <a:r>
              <a:rPr lang="en-US" sz="1300" b="1" dirty="0"/>
              <a:t> </a:t>
            </a:r>
            <a:r>
              <a:rPr lang="en-US" sz="1300" b="1" dirty="0" err="1"/>
              <a:t>lớn</a:t>
            </a:r>
            <a:r>
              <a:rPr lang="en-US" sz="1300" b="1" dirty="0"/>
              <a:t> </a:t>
            </a:r>
            <a:r>
              <a:rPr lang="en-US" sz="1300" b="1" dirty="0" err="1"/>
              <a:t>biên</a:t>
            </a:r>
            <a:r>
              <a:rPr lang="en-US" sz="1300" b="1" dirty="0"/>
              <a:t> </a:t>
            </a:r>
            <a:r>
              <a:rPr lang="en-US" sz="1300" b="1" dirty="0" err="1"/>
              <a:t>giới</a:t>
            </a:r>
            <a:r>
              <a:rPr lang="en-US" sz="1300" dirty="0"/>
              <a:t> </a:t>
            </a:r>
            <a:r>
              <a:rPr lang="en-US" sz="1300" dirty="0" err="1"/>
              <a:t>nước</a:t>
            </a:r>
            <a:r>
              <a:rPr lang="en-US" sz="1300" dirty="0"/>
              <a:t> ta </a:t>
            </a:r>
            <a:r>
              <a:rPr lang="en-US" sz="1300" b="1" dirty="0" err="1"/>
              <a:t>nằm</a:t>
            </a:r>
            <a:r>
              <a:rPr lang="en-US" sz="1300" b="1" dirty="0"/>
              <a:t> ở </a:t>
            </a:r>
            <a:r>
              <a:rPr lang="en-US" sz="1300" b="1" dirty="0" err="1"/>
              <a:t>khu</a:t>
            </a:r>
            <a:r>
              <a:rPr lang="en-US" sz="1300" b="1" dirty="0"/>
              <a:t> </a:t>
            </a:r>
            <a:r>
              <a:rPr lang="en-US" sz="1300" b="1" dirty="0" err="1"/>
              <a:t>vực</a:t>
            </a:r>
            <a:r>
              <a:rPr lang="en-US" sz="1300" b="1" dirty="0"/>
              <a:t> </a:t>
            </a:r>
            <a:r>
              <a:rPr lang="en-US" sz="1300" b="1" dirty="0" err="1"/>
              <a:t>miền</a:t>
            </a:r>
            <a:r>
              <a:rPr lang="en-US" sz="1300" b="1" dirty="0"/>
              <a:t> </a:t>
            </a:r>
            <a:r>
              <a:rPr lang="en-US" sz="1300" b="1" dirty="0" err="1"/>
              <a:t>núi</a:t>
            </a:r>
            <a:endParaRPr lang="en-US" sz="1300" dirty="0"/>
          </a:p>
          <a:p>
            <a:pPr>
              <a:lnSpc>
                <a:spcPct val="150000"/>
              </a:lnSpc>
            </a:pPr>
            <a:r>
              <a:rPr lang="en-US" sz="1300" dirty="0" smtClean="0"/>
              <a:t> </a:t>
            </a:r>
            <a:r>
              <a:rPr lang="en-US" sz="1300" b="1" dirty="0" err="1"/>
              <a:t>Đường</a:t>
            </a:r>
            <a:r>
              <a:rPr lang="en-US" sz="1300" b="1" dirty="0"/>
              <a:t> </a:t>
            </a:r>
            <a:r>
              <a:rPr lang="en-US" sz="1300" b="1" dirty="0" err="1"/>
              <a:t>bờ</a:t>
            </a:r>
            <a:r>
              <a:rPr lang="en-US" sz="1300" b="1" dirty="0"/>
              <a:t> </a:t>
            </a:r>
            <a:r>
              <a:rPr lang="en-US" sz="1300" b="1" dirty="0" err="1"/>
              <a:t>biển</a:t>
            </a:r>
            <a:r>
              <a:rPr lang="en-US" sz="1300" b="1" dirty="0"/>
              <a:t> </a:t>
            </a:r>
            <a:r>
              <a:rPr lang="en-US" sz="1300" b="1" dirty="0" err="1"/>
              <a:t>dài</a:t>
            </a:r>
            <a:r>
              <a:rPr lang="en-US" sz="1300" b="1" dirty="0"/>
              <a:t> 3260 km, </a:t>
            </a:r>
            <a:r>
              <a:rPr lang="en-US" sz="1300" b="1" dirty="0" err="1"/>
              <a:t>cong</a:t>
            </a:r>
            <a:r>
              <a:rPr lang="en-US" sz="1300" b="1" dirty="0"/>
              <a:t> </a:t>
            </a:r>
            <a:r>
              <a:rPr lang="en-US" sz="1300" b="1" dirty="0" err="1"/>
              <a:t>như</a:t>
            </a:r>
            <a:r>
              <a:rPr lang="en-US" sz="1300" b="1" dirty="0"/>
              <a:t> </a:t>
            </a:r>
            <a:r>
              <a:rPr lang="en-US" sz="1300" b="1" dirty="0" err="1"/>
              <a:t>hình</a:t>
            </a:r>
            <a:r>
              <a:rPr lang="en-US" sz="1300" b="1" dirty="0"/>
              <a:t> </a:t>
            </a:r>
            <a:r>
              <a:rPr lang="en-US" sz="1300" b="1" dirty="0" err="1"/>
              <a:t>chữ</a:t>
            </a:r>
            <a:r>
              <a:rPr lang="en-US" sz="1300" b="1" dirty="0"/>
              <a:t> S</a:t>
            </a:r>
            <a:r>
              <a:rPr lang="en-US" sz="1300" dirty="0"/>
              <a:t> ⇒ </a:t>
            </a:r>
            <a:r>
              <a:rPr lang="en-US" sz="1300" b="1" dirty="0" err="1"/>
              <a:t>tạo</a:t>
            </a:r>
            <a:r>
              <a:rPr lang="en-US" sz="1300" b="1" dirty="0"/>
              <a:t> </a:t>
            </a:r>
            <a:r>
              <a:rPr lang="en-US" sz="1300" b="1" dirty="0" err="1"/>
              <a:t>điều</a:t>
            </a:r>
            <a:r>
              <a:rPr lang="en-US" sz="1300" b="1" dirty="0"/>
              <a:t> </a:t>
            </a:r>
            <a:r>
              <a:rPr lang="en-US" sz="1300" b="1" dirty="0" err="1"/>
              <a:t>kiện</a:t>
            </a:r>
            <a:r>
              <a:rPr lang="en-US" sz="1300" dirty="0"/>
              <a:t> </a:t>
            </a:r>
            <a:r>
              <a:rPr lang="en-US" sz="1300" dirty="0" err="1"/>
              <a:t>cho</a:t>
            </a:r>
            <a:r>
              <a:rPr lang="en-US" sz="1300" dirty="0"/>
              <a:t> 28 </a:t>
            </a:r>
            <a:r>
              <a:rPr lang="en-US" sz="1300" dirty="0" err="1"/>
              <a:t>trong</a:t>
            </a:r>
            <a:r>
              <a:rPr lang="en-US" sz="1300" dirty="0"/>
              <a:t> </a:t>
            </a:r>
            <a:r>
              <a:rPr lang="en-US" sz="1300" dirty="0" err="1"/>
              <a:t>số</a:t>
            </a:r>
            <a:r>
              <a:rPr lang="en-US" sz="1300" dirty="0"/>
              <a:t> 64 </a:t>
            </a:r>
            <a:r>
              <a:rPr lang="en-US" sz="1300" dirty="0" err="1"/>
              <a:t>tỉnh</a:t>
            </a:r>
            <a:r>
              <a:rPr lang="en-US" sz="1300" dirty="0"/>
              <a:t> </a:t>
            </a:r>
            <a:r>
              <a:rPr lang="en-US" sz="1300" dirty="0" err="1"/>
              <a:t>và</a:t>
            </a:r>
            <a:r>
              <a:rPr lang="en-US" sz="1300" dirty="0"/>
              <a:t> </a:t>
            </a:r>
            <a:r>
              <a:rPr lang="en-US" sz="1300" dirty="0" err="1"/>
              <a:t>thành</a:t>
            </a:r>
            <a:r>
              <a:rPr lang="en-US" sz="1300" dirty="0"/>
              <a:t> </a:t>
            </a:r>
            <a:r>
              <a:rPr lang="en-US" sz="1300" dirty="0" err="1"/>
              <a:t>phố</a:t>
            </a:r>
            <a:r>
              <a:rPr lang="en-US" sz="1300" dirty="0"/>
              <a:t> </a:t>
            </a:r>
            <a:r>
              <a:rPr lang="en-US" sz="1300" dirty="0" err="1"/>
              <a:t>trực</a:t>
            </a:r>
            <a:r>
              <a:rPr lang="en-US" sz="1300" dirty="0"/>
              <a:t> </a:t>
            </a:r>
            <a:r>
              <a:rPr lang="en-US" sz="1300" dirty="0" err="1"/>
              <a:t>thuộc</a:t>
            </a:r>
            <a:r>
              <a:rPr lang="en-US" sz="1300" dirty="0"/>
              <a:t> </a:t>
            </a:r>
            <a:r>
              <a:rPr lang="en-US" sz="1300" dirty="0" err="1"/>
              <a:t>Trung</a:t>
            </a:r>
            <a:r>
              <a:rPr lang="en-US" sz="1300" dirty="0"/>
              <a:t> </a:t>
            </a:r>
            <a:r>
              <a:rPr lang="en-US" sz="1300" dirty="0" err="1"/>
              <a:t>ương</a:t>
            </a:r>
            <a:r>
              <a:rPr lang="en-US" sz="1300" dirty="0"/>
              <a:t> </a:t>
            </a:r>
            <a:r>
              <a:rPr lang="en-US" sz="1300" dirty="0" err="1"/>
              <a:t>có</a:t>
            </a:r>
            <a:r>
              <a:rPr lang="en-US" sz="1300" dirty="0"/>
              <a:t> </a:t>
            </a:r>
            <a:r>
              <a:rPr lang="en-US" sz="1300" dirty="0" err="1"/>
              <a:t>điều</a:t>
            </a:r>
            <a:r>
              <a:rPr lang="en-US" sz="1300" dirty="0"/>
              <a:t> </a:t>
            </a:r>
            <a:r>
              <a:rPr lang="en-US" sz="1300" dirty="0" err="1"/>
              <a:t>kiện</a:t>
            </a:r>
            <a:r>
              <a:rPr lang="en-US" sz="1300" dirty="0"/>
              <a:t> </a:t>
            </a:r>
            <a:r>
              <a:rPr lang="en-US" sz="1300" b="1" dirty="0" err="1"/>
              <a:t>trực</a:t>
            </a:r>
            <a:r>
              <a:rPr lang="en-US" sz="1300" b="1" dirty="0"/>
              <a:t> </a:t>
            </a:r>
            <a:r>
              <a:rPr lang="en-US" sz="1300" b="1" dirty="0" err="1"/>
              <a:t>tiếp</a:t>
            </a:r>
            <a:r>
              <a:rPr lang="en-US" sz="1300" b="1" dirty="0"/>
              <a:t> </a:t>
            </a:r>
            <a:r>
              <a:rPr lang="en-US" sz="1300" b="1" dirty="0" err="1"/>
              <a:t>khai</a:t>
            </a:r>
            <a:r>
              <a:rPr lang="en-US" sz="1300" b="1" dirty="0"/>
              <a:t> </a:t>
            </a:r>
            <a:r>
              <a:rPr lang="en-US" sz="1300" b="1" dirty="0" err="1"/>
              <a:t>thác</a:t>
            </a:r>
            <a:r>
              <a:rPr lang="en-US" sz="1300" b="1" dirty="0"/>
              <a:t> </a:t>
            </a:r>
            <a:r>
              <a:rPr lang="en-US" sz="1300" b="1" dirty="0" err="1"/>
              <a:t>những</a:t>
            </a:r>
            <a:r>
              <a:rPr lang="en-US" sz="1300" b="1" dirty="0"/>
              <a:t> </a:t>
            </a:r>
            <a:r>
              <a:rPr lang="en-US" sz="1300" b="1" dirty="0" err="1"/>
              <a:t>tiềm</a:t>
            </a:r>
            <a:r>
              <a:rPr lang="en-US" sz="1300" b="1" dirty="0"/>
              <a:t> </a:t>
            </a:r>
            <a:r>
              <a:rPr lang="en-US" sz="1300" b="1" dirty="0" err="1"/>
              <a:t>năng</a:t>
            </a:r>
            <a:r>
              <a:rPr lang="en-US" sz="1300" b="1" dirty="0"/>
              <a:t> to </a:t>
            </a:r>
            <a:r>
              <a:rPr lang="en-US" sz="1300" b="1" dirty="0" err="1"/>
              <a:t>lớn</a:t>
            </a:r>
            <a:r>
              <a:rPr lang="en-US" sz="1300" b="1" dirty="0"/>
              <a:t> </a:t>
            </a:r>
            <a:r>
              <a:rPr lang="en-US" sz="1300" b="1" dirty="0" err="1"/>
              <a:t>của</a:t>
            </a:r>
            <a:r>
              <a:rPr lang="en-US" sz="1300" b="1" dirty="0"/>
              <a:t> </a:t>
            </a:r>
            <a:r>
              <a:rPr lang="en-US" sz="1300" b="1" dirty="0" err="1"/>
              <a:t>biển</a:t>
            </a:r>
            <a:r>
              <a:rPr lang="en-US" sz="1300" b="1" dirty="0"/>
              <a:t> </a:t>
            </a:r>
            <a:r>
              <a:rPr lang="en-US" sz="1300" b="1" dirty="0" err="1"/>
              <a:t>Đông</a:t>
            </a:r>
            <a:endParaRPr lang="en-US" sz="1300" dirty="0"/>
          </a:p>
          <a:p>
            <a:pPr>
              <a:lnSpc>
                <a:spcPct val="150000"/>
              </a:lnSpc>
            </a:pPr>
            <a:r>
              <a:rPr lang="en-US" sz="1300" dirty="0"/>
              <a:t>- </a:t>
            </a:r>
            <a:r>
              <a:rPr lang="en-US" sz="1300" dirty="0" err="1"/>
              <a:t>có</a:t>
            </a:r>
            <a:r>
              <a:rPr lang="en-US" sz="1300" dirty="0"/>
              <a:t> </a:t>
            </a:r>
            <a:r>
              <a:rPr lang="en-US" sz="1300" b="1" dirty="0" err="1"/>
              <a:t>hơn</a:t>
            </a:r>
            <a:r>
              <a:rPr lang="en-US" sz="1300" b="1" dirty="0"/>
              <a:t> 4000 </a:t>
            </a:r>
            <a:r>
              <a:rPr lang="en-US" sz="1300" b="1" dirty="0" err="1"/>
              <a:t>hòn</a:t>
            </a:r>
            <a:r>
              <a:rPr lang="en-US" sz="1300" b="1" dirty="0"/>
              <a:t> </a:t>
            </a:r>
            <a:r>
              <a:rPr lang="en-US" sz="1300" b="1" dirty="0" err="1"/>
              <a:t>đảo</a:t>
            </a:r>
            <a:r>
              <a:rPr lang="en-US" sz="1300" b="1" dirty="0"/>
              <a:t> </a:t>
            </a:r>
            <a:r>
              <a:rPr lang="en-US" sz="1300" b="1" dirty="0" err="1"/>
              <a:t>lớn</a:t>
            </a:r>
            <a:r>
              <a:rPr lang="en-US" sz="1300" b="1" dirty="0"/>
              <a:t> </a:t>
            </a:r>
            <a:r>
              <a:rPr lang="en-US" sz="1300" b="1" dirty="0" err="1"/>
              <a:t>nhỏ</a:t>
            </a:r>
            <a:r>
              <a:rPr lang="en-US" sz="1300" b="1" dirty="0"/>
              <a:t> (</a:t>
            </a:r>
            <a:r>
              <a:rPr lang="en-US" sz="1300" b="1" dirty="0" err="1"/>
              <a:t>chủ</a:t>
            </a:r>
            <a:r>
              <a:rPr lang="en-US" sz="1300" b="1" dirty="0"/>
              <a:t> </a:t>
            </a:r>
            <a:r>
              <a:rPr lang="en-US" sz="1300" b="1" dirty="0" err="1"/>
              <a:t>yếu</a:t>
            </a:r>
            <a:r>
              <a:rPr lang="en-US" sz="1300" b="1" dirty="0"/>
              <a:t> </a:t>
            </a:r>
            <a:r>
              <a:rPr lang="en-US" sz="1300" b="1" dirty="0" err="1"/>
              <a:t>là</a:t>
            </a:r>
            <a:r>
              <a:rPr lang="en-US" sz="1300" b="1" dirty="0"/>
              <a:t> </a:t>
            </a:r>
            <a:r>
              <a:rPr lang="en-US" sz="1300" b="1" dirty="0" err="1"/>
              <a:t>đảo</a:t>
            </a:r>
            <a:r>
              <a:rPr lang="en-US" sz="1300" b="1" dirty="0"/>
              <a:t> </a:t>
            </a:r>
            <a:r>
              <a:rPr lang="en-US" sz="1300" b="1" dirty="0" err="1"/>
              <a:t>ven</a:t>
            </a:r>
            <a:r>
              <a:rPr lang="en-US" sz="1300" b="1" dirty="0"/>
              <a:t> </a:t>
            </a:r>
            <a:r>
              <a:rPr lang="en-US" sz="1300" b="1" dirty="0" err="1"/>
              <a:t>bờ</a:t>
            </a:r>
            <a:r>
              <a:rPr lang="en-US" sz="1300" dirty="0"/>
              <a:t>), </a:t>
            </a:r>
            <a:r>
              <a:rPr lang="en-US" sz="1300" dirty="0" err="1"/>
              <a:t>có</a:t>
            </a:r>
            <a:r>
              <a:rPr lang="en-US" sz="1300" dirty="0"/>
              <a:t> </a:t>
            </a:r>
            <a:r>
              <a:rPr lang="en-US" sz="1300" dirty="0" err="1"/>
              <a:t>hai</a:t>
            </a:r>
            <a:r>
              <a:rPr lang="en-US" sz="1300" dirty="0"/>
              <a:t> </a:t>
            </a:r>
            <a:r>
              <a:rPr lang="en-US" sz="1300" dirty="0" err="1"/>
              <a:t>quần</a:t>
            </a:r>
            <a:r>
              <a:rPr lang="en-US" sz="1300" dirty="0"/>
              <a:t> </a:t>
            </a:r>
            <a:r>
              <a:rPr lang="en-US" sz="1300" dirty="0" err="1"/>
              <a:t>đảo</a:t>
            </a:r>
            <a:r>
              <a:rPr lang="en-US" sz="1300" dirty="0"/>
              <a:t> ở </a:t>
            </a:r>
            <a:r>
              <a:rPr lang="en-US" sz="1300" dirty="0" err="1"/>
              <a:t>ngoài</a:t>
            </a:r>
            <a:r>
              <a:rPr lang="en-US" sz="1300" dirty="0"/>
              <a:t> </a:t>
            </a:r>
            <a:r>
              <a:rPr lang="en-US" sz="1300" dirty="0" err="1" smtClean="0"/>
              <a:t>khơi</a:t>
            </a:r>
            <a:r>
              <a:rPr lang="vi-VN" sz="1300" dirty="0"/>
              <a:t> </a:t>
            </a:r>
            <a:r>
              <a:rPr lang="en-US" sz="1300" dirty="0" err="1" smtClean="0"/>
              <a:t>xa</a:t>
            </a:r>
            <a:r>
              <a:rPr lang="en-US" sz="1300" dirty="0" smtClean="0"/>
              <a:t> </a:t>
            </a:r>
            <a:r>
              <a:rPr lang="en-US" sz="1300" dirty="0" err="1"/>
              <a:t>trên</a:t>
            </a:r>
            <a:r>
              <a:rPr lang="en-US" sz="1300" dirty="0"/>
              <a:t> </a:t>
            </a:r>
            <a:r>
              <a:rPr lang="en-US" sz="1300" dirty="0" err="1"/>
              <a:t>biển</a:t>
            </a:r>
            <a:r>
              <a:rPr lang="en-US" sz="1300" dirty="0"/>
              <a:t> </a:t>
            </a:r>
            <a:r>
              <a:rPr lang="en-US" sz="1300" dirty="0" err="1"/>
              <a:t>Đông</a:t>
            </a:r>
            <a:r>
              <a:rPr lang="en-US" sz="1300" dirty="0"/>
              <a:t> </a:t>
            </a:r>
            <a:r>
              <a:rPr lang="en-US" sz="1300" dirty="0" err="1"/>
              <a:t>là</a:t>
            </a:r>
            <a:r>
              <a:rPr lang="en-US" sz="1300" dirty="0"/>
              <a:t> </a:t>
            </a:r>
            <a:r>
              <a:rPr lang="en-US" sz="1300" b="1" dirty="0" err="1"/>
              <a:t>quần</a:t>
            </a:r>
            <a:r>
              <a:rPr lang="en-US" sz="1300" b="1" dirty="0"/>
              <a:t> </a:t>
            </a:r>
            <a:r>
              <a:rPr lang="en-US" sz="1300" b="1" dirty="0" err="1"/>
              <a:t>đảo</a:t>
            </a:r>
            <a:r>
              <a:rPr lang="en-US" sz="1300" b="1" dirty="0"/>
              <a:t> </a:t>
            </a:r>
            <a:r>
              <a:rPr lang="en-US" sz="1300" b="1" dirty="0" err="1"/>
              <a:t>Hoàng</a:t>
            </a:r>
            <a:r>
              <a:rPr lang="en-US" sz="1300" b="1" dirty="0"/>
              <a:t> Sa (</a:t>
            </a:r>
            <a:r>
              <a:rPr lang="en-US" sz="1300" b="1" dirty="0" err="1"/>
              <a:t>Đà</a:t>
            </a:r>
            <a:r>
              <a:rPr lang="en-US" sz="1300" b="1" dirty="0"/>
              <a:t> </a:t>
            </a:r>
            <a:r>
              <a:rPr lang="en-US" sz="1300" b="1" dirty="0" err="1"/>
              <a:t>Nẵng</a:t>
            </a:r>
            <a:r>
              <a:rPr lang="en-US" sz="1300" b="1" dirty="0"/>
              <a:t>) </a:t>
            </a:r>
            <a:r>
              <a:rPr lang="en-US" sz="1300" b="1" dirty="0" err="1"/>
              <a:t>và</a:t>
            </a:r>
            <a:r>
              <a:rPr lang="en-US" sz="1300" b="1" dirty="0"/>
              <a:t> </a:t>
            </a:r>
            <a:r>
              <a:rPr lang="en-US" sz="1300" b="1" dirty="0" err="1"/>
              <a:t>quần</a:t>
            </a:r>
            <a:r>
              <a:rPr lang="en-US" sz="1300" b="1" dirty="0"/>
              <a:t> </a:t>
            </a:r>
            <a:r>
              <a:rPr lang="en-US" sz="1300" b="1" dirty="0" err="1"/>
              <a:t>đảo</a:t>
            </a:r>
            <a:r>
              <a:rPr lang="en-US" sz="1300" b="1" dirty="0"/>
              <a:t> </a:t>
            </a:r>
            <a:r>
              <a:rPr lang="en-US" sz="1300" b="1" dirty="0" err="1"/>
              <a:t>Trường</a:t>
            </a:r>
            <a:r>
              <a:rPr lang="en-US" sz="1300" b="1" dirty="0"/>
              <a:t> Sa (</a:t>
            </a:r>
            <a:r>
              <a:rPr lang="en-US" sz="1300" b="1" dirty="0" err="1" smtClean="0"/>
              <a:t>Khánh</a:t>
            </a:r>
            <a:r>
              <a:rPr lang="vi-VN" sz="1300" dirty="0"/>
              <a:t> </a:t>
            </a:r>
            <a:r>
              <a:rPr lang="en-US" sz="1300" b="1" dirty="0" err="1" smtClean="0"/>
              <a:t>Hòa</a:t>
            </a:r>
            <a:r>
              <a:rPr lang="en-US" sz="1300" b="1" dirty="0"/>
              <a:t>)</a:t>
            </a:r>
            <a:endParaRPr lang="en-US" sz="1300" dirty="0"/>
          </a:p>
        </p:txBody>
      </p:sp>
      <p:sp>
        <p:nvSpPr>
          <p:cNvPr id="3" name="Title 2"/>
          <p:cNvSpPr>
            <a:spLocks noGrp="1"/>
          </p:cNvSpPr>
          <p:nvPr>
            <p:ph type="title"/>
          </p:nvPr>
        </p:nvSpPr>
        <p:spPr>
          <a:xfrm>
            <a:off x="667373" y="168732"/>
            <a:ext cx="7704000" cy="572700"/>
          </a:xfrm>
        </p:spPr>
        <p:txBody>
          <a:bodyPr/>
          <a:lstStyle/>
          <a:p>
            <a:r>
              <a:rPr lang="vi-VN" sz="4800" dirty="0" smtClean="0">
                <a:latin typeface="+mj-lt"/>
              </a:rPr>
              <a:t>Phạm vi lãnh thổ</a:t>
            </a:r>
            <a:endParaRPr lang="en-US" sz="4800" dirty="0">
              <a:latin typeface="+mj-lt"/>
            </a:endParaRPr>
          </a:p>
        </p:txBody>
      </p:sp>
    </p:spTree>
    <p:extLst>
      <p:ext uri="{BB962C8B-B14F-4D97-AF65-F5344CB8AC3E}">
        <p14:creationId xmlns:p14="http://schemas.microsoft.com/office/powerpoint/2010/main" val="296523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2426" y="974892"/>
            <a:ext cx="4455605" cy="3193716"/>
          </a:xfrm>
        </p:spPr>
        <p:txBody>
          <a:bodyPr/>
          <a:lstStyle/>
          <a:p>
            <a:pPr>
              <a:lnSpc>
                <a:spcPct val="150000"/>
              </a:lnSpc>
            </a:pPr>
            <a:r>
              <a:rPr lang="en-US" sz="1200" b="1" u="sng" dirty="0"/>
              <a:t>C/ VÙNG TRỜI: </a:t>
            </a:r>
            <a:r>
              <a:rPr lang="en-US" sz="1200" b="1" dirty="0" err="1"/>
              <a:t>là</a:t>
            </a:r>
            <a:r>
              <a:rPr lang="en-US" sz="1200" b="1" dirty="0"/>
              <a:t> </a:t>
            </a:r>
            <a:r>
              <a:rPr lang="en-US" sz="1200" b="1" dirty="0" err="1"/>
              <a:t>khoảng</a:t>
            </a:r>
            <a:r>
              <a:rPr lang="en-US" sz="1200" b="1" dirty="0"/>
              <a:t> </a:t>
            </a:r>
            <a:r>
              <a:rPr lang="en-US" sz="1200" b="1" dirty="0" err="1"/>
              <a:t>không</a:t>
            </a:r>
            <a:r>
              <a:rPr lang="en-US" sz="1200" b="1" dirty="0"/>
              <a:t> </a:t>
            </a:r>
            <a:r>
              <a:rPr lang="en-US" sz="1200" b="1" dirty="0" err="1"/>
              <a:t>gian</a:t>
            </a:r>
            <a:r>
              <a:rPr lang="en-US" sz="1200" b="1" dirty="0"/>
              <a:t> </a:t>
            </a:r>
            <a:r>
              <a:rPr lang="en-US" sz="1200" b="1" dirty="0" err="1"/>
              <a:t>bao</a:t>
            </a:r>
            <a:r>
              <a:rPr lang="en-US" sz="1200" b="1" dirty="0"/>
              <a:t> </a:t>
            </a:r>
            <a:r>
              <a:rPr lang="en-US" sz="1200" b="1" dirty="0" err="1"/>
              <a:t>trùm</a:t>
            </a:r>
            <a:r>
              <a:rPr lang="en-US" sz="1200" b="1" dirty="0"/>
              <a:t> </a:t>
            </a:r>
            <a:r>
              <a:rPr lang="en-US" sz="1200" b="1" dirty="0" err="1"/>
              <a:t>lên</a:t>
            </a:r>
            <a:r>
              <a:rPr lang="en-US" sz="1200" b="1" dirty="0"/>
              <a:t> </a:t>
            </a:r>
            <a:r>
              <a:rPr lang="en-US" sz="1200" b="1" dirty="0" err="1"/>
              <a:t>trên</a:t>
            </a:r>
            <a:r>
              <a:rPr lang="en-US" sz="1200" b="1" dirty="0"/>
              <a:t> </a:t>
            </a:r>
            <a:r>
              <a:rPr lang="en-US" sz="1200" b="1" dirty="0" err="1"/>
              <a:t>lãnh</a:t>
            </a:r>
            <a:r>
              <a:rPr lang="en-US" sz="1200" b="1" dirty="0"/>
              <a:t> </a:t>
            </a:r>
            <a:r>
              <a:rPr lang="en-US" sz="1200" b="1" dirty="0" err="1"/>
              <a:t>thổ</a:t>
            </a:r>
            <a:r>
              <a:rPr lang="en-US" sz="1200" b="1" dirty="0"/>
              <a:t> </a:t>
            </a:r>
            <a:r>
              <a:rPr lang="en-US" sz="1200" b="1" dirty="0" err="1"/>
              <a:t>nước</a:t>
            </a:r>
            <a:r>
              <a:rPr lang="en-US" sz="1200" b="1" dirty="0"/>
              <a:t> ta; </a:t>
            </a:r>
            <a:r>
              <a:rPr lang="en-US" sz="1200" b="1" dirty="0" err="1"/>
              <a:t>trên</a:t>
            </a:r>
            <a:r>
              <a:rPr lang="en-US" sz="1200" b="1" dirty="0"/>
              <a:t> </a:t>
            </a:r>
            <a:r>
              <a:rPr lang="en-US" sz="1200" b="1" dirty="0" err="1"/>
              <a:t>đất</a:t>
            </a:r>
            <a:r>
              <a:rPr lang="en-US" sz="1200" b="1" dirty="0"/>
              <a:t> </a:t>
            </a:r>
            <a:r>
              <a:rPr lang="en-US" sz="1200" b="1" dirty="0" err="1"/>
              <a:t>liền</a:t>
            </a:r>
            <a:r>
              <a:rPr lang="en-US" sz="1200" b="1" dirty="0"/>
              <a:t> </a:t>
            </a:r>
            <a:r>
              <a:rPr lang="en-US" sz="1200" b="1" dirty="0" err="1"/>
              <a:t>được</a:t>
            </a:r>
            <a:r>
              <a:rPr lang="en-US" sz="1200" b="1" dirty="0"/>
              <a:t> </a:t>
            </a:r>
            <a:r>
              <a:rPr lang="en-US" sz="1200" b="1" dirty="0" err="1"/>
              <a:t>xác</a:t>
            </a:r>
            <a:r>
              <a:rPr lang="en-US" sz="1200" b="1" dirty="0"/>
              <a:t> </a:t>
            </a:r>
            <a:r>
              <a:rPr lang="en-US" sz="1200" b="1" dirty="0" err="1"/>
              <a:t>định</a:t>
            </a:r>
            <a:r>
              <a:rPr lang="en-US" sz="1200" b="1" dirty="0"/>
              <a:t> </a:t>
            </a:r>
            <a:r>
              <a:rPr lang="en-US" sz="1200" b="1" dirty="0" err="1"/>
              <a:t>bằng</a:t>
            </a:r>
            <a:r>
              <a:rPr lang="en-US" sz="1200" b="1" dirty="0"/>
              <a:t> </a:t>
            </a:r>
            <a:r>
              <a:rPr lang="en-US" sz="1200" b="1" dirty="0" err="1"/>
              <a:t>các</a:t>
            </a:r>
            <a:r>
              <a:rPr lang="en-US" sz="1200" b="1" dirty="0"/>
              <a:t> </a:t>
            </a:r>
            <a:r>
              <a:rPr lang="vi-VN" sz="1200" b="1" dirty="0" smtClean="0"/>
              <a:t>đường</a:t>
            </a:r>
            <a:r>
              <a:rPr lang="en-US" sz="1200" b="1" dirty="0" smtClean="0"/>
              <a:t> </a:t>
            </a:r>
            <a:r>
              <a:rPr lang="en-US" sz="1200" b="1" dirty="0" err="1"/>
              <a:t>biên</a:t>
            </a:r>
            <a:r>
              <a:rPr lang="en-US" sz="1200" b="1" dirty="0"/>
              <a:t> </a:t>
            </a:r>
            <a:r>
              <a:rPr lang="en-US" sz="1200" b="1" dirty="0" err="1"/>
              <a:t>giới</a:t>
            </a:r>
            <a:r>
              <a:rPr lang="en-US" sz="1200" b="1" dirty="0"/>
              <a:t>, </a:t>
            </a:r>
            <a:r>
              <a:rPr lang="en-US" sz="1200" b="1" dirty="0" err="1"/>
              <a:t>trên</a:t>
            </a:r>
            <a:r>
              <a:rPr lang="en-US" sz="1200" b="1" dirty="0"/>
              <a:t> </a:t>
            </a:r>
            <a:r>
              <a:rPr lang="en-US" sz="1200" b="1" dirty="0" err="1"/>
              <a:t>biển</a:t>
            </a:r>
            <a:r>
              <a:rPr lang="en-US" sz="1200" b="1" dirty="0"/>
              <a:t> </a:t>
            </a:r>
            <a:r>
              <a:rPr lang="en-US" sz="1200" b="1" dirty="0" err="1"/>
              <a:t>là</a:t>
            </a:r>
            <a:r>
              <a:rPr lang="en-US" sz="1200" b="1" dirty="0"/>
              <a:t> </a:t>
            </a:r>
            <a:r>
              <a:rPr lang="en-US" sz="1200" b="1" dirty="0" err="1"/>
              <a:t>ranh</a:t>
            </a:r>
            <a:r>
              <a:rPr lang="en-US" sz="1200" b="1" dirty="0"/>
              <a:t> </a:t>
            </a:r>
            <a:r>
              <a:rPr lang="en-US" sz="1200" b="1" dirty="0" err="1"/>
              <a:t>giới</a:t>
            </a:r>
            <a:r>
              <a:rPr lang="en-US" sz="1200" b="1" dirty="0"/>
              <a:t> </a:t>
            </a:r>
            <a:r>
              <a:rPr lang="en-US" sz="1200" b="1" dirty="0" err="1"/>
              <a:t>bên</a:t>
            </a:r>
            <a:r>
              <a:rPr lang="en-US" sz="1200" b="1" dirty="0"/>
              <a:t> </a:t>
            </a:r>
            <a:r>
              <a:rPr lang="en-US" sz="1200" b="1" dirty="0" err="1"/>
              <a:t>ngoài</a:t>
            </a:r>
            <a:r>
              <a:rPr lang="en-US" sz="1200" b="1" dirty="0"/>
              <a:t> </a:t>
            </a:r>
            <a:r>
              <a:rPr lang="en-US" sz="1200" b="1" dirty="0" err="1"/>
              <a:t>của</a:t>
            </a:r>
            <a:r>
              <a:rPr lang="en-US" sz="1200" b="1" dirty="0"/>
              <a:t> </a:t>
            </a:r>
            <a:r>
              <a:rPr lang="en-US" sz="1200" b="1" dirty="0" err="1"/>
              <a:t>lãnh</a:t>
            </a:r>
            <a:r>
              <a:rPr lang="en-US" sz="1200" b="1" dirty="0"/>
              <a:t> </a:t>
            </a:r>
            <a:r>
              <a:rPr lang="en-US" sz="1200" b="1" dirty="0" err="1"/>
              <a:t>hải</a:t>
            </a:r>
            <a:r>
              <a:rPr lang="en-US" sz="1200" b="1" dirty="0"/>
              <a:t> </a:t>
            </a:r>
            <a:r>
              <a:rPr lang="en-US" sz="1200" b="1" dirty="0" err="1"/>
              <a:t>và</a:t>
            </a:r>
            <a:r>
              <a:rPr lang="en-US" sz="1200" b="1" dirty="0"/>
              <a:t> </a:t>
            </a:r>
            <a:r>
              <a:rPr lang="en-US" sz="1200" b="1" dirty="0" err="1"/>
              <a:t>không</a:t>
            </a:r>
            <a:r>
              <a:rPr lang="en-US" sz="1200" b="1" dirty="0"/>
              <a:t> </a:t>
            </a:r>
            <a:r>
              <a:rPr lang="en-US" sz="1200" b="1" dirty="0" err="1"/>
              <a:t>gian</a:t>
            </a:r>
            <a:r>
              <a:rPr lang="en-US" sz="1200" b="1" dirty="0"/>
              <a:t> </a:t>
            </a:r>
            <a:r>
              <a:rPr lang="en-US" sz="1200" b="1" dirty="0" err="1"/>
              <a:t>của</a:t>
            </a:r>
            <a:r>
              <a:rPr lang="en-US" sz="1200" b="1" dirty="0"/>
              <a:t> </a:t>
            </a:r>
            <a:r>
              <a:rPr lang="en-US" sz="1200" b="1" dirty="0" err="1"/>
              <a:t>các</a:t>
            </a:r>
            <a:r>
              <a:rPr lang="en-US" sz="1200" b="1" dirty="0"/>
              <a:t> </a:t>
            </a:r>
            <a:r>
              <a:rPr lang="en-US" sz="1200" b="1" dirty="0" err="1"/>
              <a:t>đảo</a:t>
            </a:r>
            <a:endParaRPr lang="en-US" sz="1200" dirty="0"/>
          </a:p>
          <a:p>
            <a:pPr>
              <a:lnSpc>
                <a:spcPct val="150000"/>
              </a:lnSpc>
            </a:pPr>
            <a:r>
              <a:rPr lang="en-US" sz="1200" b="1" u="sng" dirty="0"/>
              <a:t>B/ VÙNG BIỂN:</a:t>
            </a:r>
            <a:endParaRPr lang="en-US" sz="1200" dirty="0"/>
          </a:p>
          <a:p>
            <a:pPr marL="127000" indent="0">
              <a:lnSpc>
                <a:spcPct val="150000"/>
              </a:lnSpc>
              <a:buNone/>
            </a:pPr>
            <a:r>
              <a:rPr lang="en-US" sz="1200" dirty="0"/>
              <a:t>- </a:t>
            </a:r>
            <a:r>
              <a:rPr lang="en-US" sz="1200" dirty="0" err="1"/>
              <a:t>Vùng</a:t>
            </a:r>
            <a:r>
              <a:rPr lang="en-US" sz="1200" dirty="0"/>
              <a:t> </a:t>
            </a:r>
            <a:r>
              <a:rPr lang="en-US" sz="1200" dirty="0" err="1"/>
              <a:t>biển</a:t>
            </a:r>
            <a:r>
              <a:rPr lang="en-US" sz="1200" dirty="0"/>
              <a:t> </a:t>
            </a:r>
            <a:r>
              <a:rPr lang="en-US" sz="1200" dirty="0" err="1"/>
              <a:t>Việt</a:t>
            </a:r>
            <a:r>
              <a:rPr lang="en-US" sz="1200" dirty="0"/>
              <a:t> Nam </a:t>
            </a:r>
            <a:r>
              <a:rPr lang="en-US" sz="1200" b="1" dirty="0" err="1"/>
              <a:t>tiếp</a:t>
            </a:r>
            <a:r>
              <a:rPr lang="en-US" sz="1200" b="1" dirty="0"/>
              <a:t> </a:t>
            </a:r>
            <a:r>
              <a:rPr lang="en-US" sz="1200" b="1" dirty="0" err="1"/>
              <a:t>giáp</a:t>
            </a:r>
            <a:r>
              <a:rPr lang="en-US" sz="1200" dirty="0"/>
              <a:t> </a:t>
            </a:r>
            <a:r>
              <a:rPr lang="en-US" sz="1200" dirty="0" err="1"/>
              <a:t>với</a:t>
            </a:r>
            <a:r>
              <a:rPr lang="en-US" sz="1200" dirty="0"/>
              <a:t> </a:t>
            </a:r>
            <a:r>
              <a:rPr lang="en-US" sz="1200" b="1" dirty="0" err="1"/>
              <a:t>vùng</a:t>
            </a:r>
            <a:r>
              <a:rPr lang="en-US" sz="1200" b="1" dirty="0"/>
              <a:t> </a:t>
            </a:r>
            <a:r>
              <a:rPr lang="en-US" sz="1200" b="1" dirty="0" err="1"/>
              <a:t>biển</a:t>
            </a:r>
            <a:r>
              <a:rPr lang="en-US" sz="1200" b="1" dirty="0"/>
              <a:t> </a:t>
            </a:r>
            <a:r>
              <a:rPr lang="en-US" sz="1200" b="1" dirty="0" err="1"/>
              <a:t>của</a:t>
            </a:r>
            <a:r>
              <a:rPr lang="en-US" sz="1200" b="1" dirty="0"/>
              <a:t> </a:t>
            </a:r>
            <a:r>
              <a:rPr lang="en-US" sz="1200" b="1" dirty="0" err="1" smtClean="0"/>
              <a:t>Trung</a:t>
            </a:r>
            <a:r>
              <a:rPr lang="en-US" sz="1200" b="1" dirty="0" smtClean="0"/>
              <a:t> </a:t>
            </a:r>
            <a:r>
              <a:rPr lang="en-US" sz="1200" b="1" dirty="0" err="1"/>
              <a:t>Quốc</a:t>
            </a:r>
            <a:r>
              <a:rPr lang="en-US" sz="1200" b="1" dirty="0"/>
              <a:t>, </a:t>
            </a:r>
            <a:r>
              <a:rPr lang="en-US" sz="1200" b="1" dirty="0" err="1"/>
              <a:t>Campuchia</a:t>
            </a:r>
            <a:r>
              <a:rPr lang="en-US" sz="1200" b="1" dirty="0"/>
              <a:t>, </a:t>
            </a:r>
            <a:r>
              <a:rPr lang="en-US" sz="1200" b="1" dirty="0" err="1"/>
              <a:t>TháiLan</a:t>
            </a:r>
            <a:r>
              <a:rPr lang="en-US" sz="1200" b="1" dirty="0"/>
              <a:t>, </a:t>
            </a:r>
            <a:r>
              <a:rPr lang="en-US" sz="1200" b="1" dirty="0" err="1"/>
              <a:t>Xingapo</a:t>
            </a:r>
            <a:r>
              <a:rPr lang="en-US" sz="1200" b="1" dirty="0"/>
              <a:t>, </a:t>
            </a:r>
            <a:r>
              <a:rPr lang="en-US" sz="1200" b="1" dirty="0" err="1"/>
              <a:t>Inđônêxia</a:t>
            </a:r>
            <a:r>
              <a:rPr lang="en-US" sz="1200" b="1" dirty="0"/>
              <a:t>, </a:t>
            </a:r>
            <a:r>
              <a:rPr lang="en-US" sz="1200" b="1" dirty="0" err="1"/>
              <a:t>Brunây</a:t>
            </a:r>
            <a:r>
              <a:rPr lang="en-US" sz="1200" b="1" dirty="0"/>
              <a:t> </a:t>
            </a:r>
            <a:r>
              <a:rPr lang="en-US" sz="1200" b="1" dirty="0" err="1"/>
              <a:t>và</a:t>
            </a:r>
            <a:r>
              <a:rPr lang="en-US" sz="1200" b="1" dirty="0"/>
              <a:t> </a:t>
            </a:r>
            <a:r>
              <a:rPr lang="en-US" sz="1200" b="1" dirty="0" err="1"/>
              <a:t>Philippin</a:t>
            </a:r>
            <a:r>
              <a:rPr lang="en-US" sz="1200" dirty="0"/>
              <a:t> </a:t>
            </a:r>
            <a:r>
              <a:rPr lang="en-US" sz="1200" dirty="0" err="1"/>
              <a:t>bao</a:t>
            </a:r>
            <a:r>
              <a:rPr lang="en-US" sz="1200" dirty="0"/>
              <a:t> </a:t>
            </a:r>
            <a:r>
              <a:rPr lang="en-US" sz="1200" b="1" dirty="0" err="1"/>
              <a:t>gồm</a:t>
            </a:r>
            <a:r>
              <a:rPr lang="en-US" sz="1200" b="1" dirty="0"/>
              <a:t>: </a:t>
            </a:r>
            <a:r>
              <a:rPr lang="en-US" sz="1200" b="1" dirty="0" err="1"/>
              <a:t>nội</a:t>
            </a:r>
            <a:r>
              <a:rPr lang="en-US" sz="1200" b="1" dirty="0"/>
              <a:t> </a:t>
            </a:r>
            <a:r>
              <a:rPr lang="en-US" sz="1200" b="1" dirty="0" err="1"/>
              <a:t>thuỷ</a:t>
            </a:r>
            <a:r>
              <a:rPr lang="en-US" sz="1200" b="1" dirty="0"/>
              <a:t>, </a:t>
            </a:r>
            <a:r>
              <a:rPr lang="en-US" sz="1200" b="1" dirty="0" err="1"/>
              <a:t>lãnh</a:t>
            </a:r>
            <a:r>
              <a:rPr lang="en-US" sz="1200" b="1" dirty="0"/>
              <a:t> </a:t>
            </a:r>
            <a:r>
              <a:rPr lang="en-US" sz="1200" b="1" dirty="0" err="1"/>
              <a:t>hải</a:t>
            </a:r>
            <a:r>
              <a:rPr lang="en-US" sz="1200" b="1" dirty="0"/>
              <a:t>, </a:t>
            </a:r>
            <a:r>
              <a:rPr lang="en-US" sz="1200" b="1" dirty="0" err="1"/>
              <a:t>vùng</a:t>
            </a:r>
            <a:r>
              <a:rPr lang="en-US" sz="1200" b="1" dirty="0"/>
              <a:t> </a:t>
            </a:r>
            <a:r>
              <a:rPr lang="en-US" sz="1200" b="1" dirty="0" err="1"/>
              <a:t>biển</a:t>
            </a:r>
            <a:r>
              <a:rPr lang="en-US" sz="1200" b="1" dirty="0"/>
              <a:t> </a:t>
            </a:r>
            <a:r>
              <a:rPr lang="en-US" sz="1200" b="1" dirty="0" err="1"/>
              <a:t>tiếp</a:t>
            </a:r>
            <a:r>
              <a:rPr lang="en-US" sz="1200" b="1" dirty="0"/>
              <a:t> </a:t>
            </a:r>
            <a:r>
              <a:rPr lang="en-US" sz="1200" b="1" dirty="0" err="1"/>
              <a:t>giáp</a:t>
            </a:r>
            <a:r>
              <a:rPr lang="en-US" sz="1200" b="1" dirty="0"/>
              <a:t> </a:t>
            </a:r>
            <a:r>
              <a:rPr lang="en-US" sz="1200" b="1" dirty="0" err="1"/>
              <a:t>lãnh</a:t>
            </a:r>
            <a:r>
              <a:rPr lang="en-US" sz="1200" b="1" dirty="0"/>
              <a:t> </a:t>
            </a:r>
            <a:r>
              <a:rPr lang="en-US" sz="1200" b="1" dirty="0" err="1"/>
              <a:t>thổ</a:t>
            </a:r>
            <a:r>
              <a:rPr lang="en-US" sz="1200" b="1" dirty="0"/>
              <a:t>, </a:t>
            </a:r>
            <a:r>
              <a:rPr lang="en-US" sz="1200" b="1" dirty="0" err="1"/>
              <a:t>vùng</a:t>
            </a:r>
            <a:r>
              <a:rPr lang="en-US" sz="1200" b="1" dirty="0"/>
              <a:t> </a:t>
            </a:r>
            <a:r>
              <a:rPr lang="en-US" sz="1200" b="1" dirty="0" err="1"/>
              <a:t>đặc</a:t>
            </a:r>
            <a:r>
              <a:rPr lang="en-US" sz="1200" b="1" dirty="0"/>
              <a:t> </a:t>
            </a:r>
            <a:r>
              <a:rPr lang="en-US" sz="1200" b="1" dirty="0" err="1"/>
              <a:t>quyền</a:t>
            </a:r>
            <a:r>
              <a:rPr lang="en-US" sz="1200" b="1" dirty="0"/>
              <a:t> </a:t>
            </a:r>
            <a:r>
              <a:rPr lang="en-US" sz="1200" b="1" dirty="0" err="1"/>
              <a:t>về</a:t>
            </a:r>
            <a:r>
              <a:rPr lang="en-US" sz="1200" b="1" dirty="0"/>
              <a:t> </a:t>
            </a:r>
            <a:r>
              <a:rPr lang="en-US" sz="1200" b="1" dirty="0" err="1"/>
              <a:t>kinh</a:t>
            </a:r>
            <a:r>
              <a:rPr lang="en-US" sz="1200" b="1" dirty="0"/>
              <a:t> </a:t>
            </a:r>
            <a:r>
              <a:rPr lang="en-US" sz="1200" b="1" dirty="0" err="1"/>
              <a:t>tế</a:t>
            </a:r>
            <a:r>
              <a:rPr lang="en-US" sz="1200" b="1" dirty="0"/>
              <a:t> </a:t>
            </a:r>
            <a:r>
              <a:rPr lang="en-US" sz="1200" b="1" dirty="0" err="1"/>
              <a:t>và</a:t>
            </a:r>
            <a:r>
              <a:rPr lang="en-US" sz="1200" b="1" dirty="0"/>
              <a:t> </a:t>
            </a:r>
            <a:r>
              <a:rPr lang="en-US" sz="1200" b="1" dirty="0" err="1"/>
              <a:t>thềm</a:t>
            </a:r>
            <a:r>
              <a:rPr lang="en-US" sz="1200" b="1" dirty="0"/>
              <a:t> </a:t>
            </a:r>
            <a:r>
              <a:rPr lang="en-US" sz="1200" b="1" dirty="0" err="1"/>
              <a:t>lục</a:t>
            </a:r>
            <a:r>
              <a:rPr lang="en-US" sz="1200" b="1" dirty="0"/>
              <a:t> </a:t>
            </a:r>
            <a:r>
              <a:rPr lang="en-US" sz="1200" b="1" dirty="0" err="1"/>
              <a:t>địa</a:t>
            </a:r>
            <a:r>
              <a:rPr lang="en-US" sz="1200" b="1" dirty="0"/>
              <a:t> (</a:t>
            </a:r>
            <a:r>
              <a:rPr lang="en-US" sz="1200" b="1" dirty="0" err="1"/>
              <a:t>có</a:t>
            </a:r>
            <a:r>
              <a:rPr lang="en-US" sz="1200" b="1" dirty="0"/>
              <a:t> </a:t>
            </a:r>
            <a:r>
              <a:rPr lang="en-US" sz="1200" b="1" dirty="0" err="1"/>
              <a:t>hình</a:t>
            </a:r>
            <a:r>
              <a:rPr lang="en-US" sz="1200" b="1" dirty="0"/>
              <a:t> </a:t>
            </a:r>
            <a:r>
              <a:rPr lang="en-US" sz="1200" b="1" dirty="0" err="1"/>
              <a:t>ảnh</a:t>
            </a:r>
            <a:r>
              <a:rPr lang="en-US" sz="1200" b="1" dirty="0"/>
              <a:t> minh </a:t>
            </a:r>
            <a:r>
              <a:rPr lang="en-US" sz="1200" b="1" dirty="0" err="1"/>
              <a:t>họa</a:t>
            </a:r>
            <a:r>
              <a:rPr lang="en-US" sz="1200" b="1" dirty="0"/>
              <a:t>)</a:t>
            </a:r>
            <a:endParaRPr lang="en-US" sz="1200" dirty="0"/>
          </a:p>
        </p:txBody>
      </p:sp>
      <p:sp>
        <p:nvSpPr>
          <p:cNvPr id="3" name="Title 2"/>
          <p:cNvSpPr>
            <a:spLocks noGrp="1"/>
          </p:cNvSpPr>
          <p:nvPr>
            <p:ph type="title"/>
          </p:nvPr>
        </p:nvSpPr>
        <p:spPr>
          <a:xfrm>
            <a:off x="667373" y="168732"/>
            <a:ext cx="7704000" cy="572700"/>
          </a:xfrm>
        </p:spPr>
        <p:txBody>
          <a:bodyPr/>
          <a:lstStyle/>
          <a:p>
            <a:r>
              <a:rPr lang="vi-VN" sz="4800" dirty="0" smtClean="0">
                <a:latin typeface="+mj-lt"/>
              </a:rPr>
              <a:t>Phạm vi lãnh thổ</a:t>
            </a:r>
            <a:endParaRPr lang="en-US" sz="48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664" y="1117282"/>
            <a:ext cx="3502914" cy="2318929"/>
          </a:xfrm>
          <a:prstGeom prst="rect">
            <a:avLst/>
          </a:prstGeom>
        </p:spPr>
      </p:pic>
    </p:spTree>
    <p:extLst>
      <p:ext uri="{BB962C8B-B14F-4D97-AF65-F5344CB8AC3E}">
        <p14:creationId xmlns:p14="http://schemas.microsoft.com/office/powerpoint/2010/main" val="275838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55136" y="823548"/>
            <a:ext cx="5187696" cy="3960207"/>
          </a:xfrm>
        </p:spPr>
        <p:txBody>
          <a:bodyPr/>
          <a:lstStyle/>
          <a:p>
            <a:pPr marL="127000" indent="0">
              <a:lnSpc>
                <a:spcPct val="150000"/>
              </a:lnSpc>
              <a:buNone/>
            </a:pPr>
            <a:r>
              <a:rPr lang="en-US" sz="1400" dirty="0"/>
              <a:t>+  </a:t>
            </a:r>
            <a:r>
              <a:rPr lang="en-US" sz="1400" b="1" dirty="0" err="1"/>
              <a:t>Nội</a:t>
            </a:r>
            <a:r>
              <a:rPr lang="en-US" sz="1400" b="1" dirty="0"/>
              <a:t> </a:t>
            </a:r>
            <a:r>
              <a:rPr lang="en-US" sz="1400" b="1" dirty="0" err="1"/>
              <a:t>thuỷ</a:t>
            </a:r>
            <a:r>
              <a:rPr lang="en-US" sz="1400" dirty="0"/>
              <a:t> </a:t>
            </a:r>
            <a:r>
              <a:rPr lang="en-US" sz="1400" dirty="0" err="1"/>
              <a:t>là</a:t>
            </a:r>
            <a:r>
              <a:rPr lang="en-US" sz="1400" dirty="0"/>
              <a:t> </a:t>
            </a:r>
            <a:r>
              <a:rPr lang="en-US" sz="1400" dirty="0" err="1"/>
              <a:t>vùng</a:t>
            </a:r>
            <a:r>
              <a:rPr lang="en-US" sz="1400" dirty="0"/>
              <a:t> </a:t>
            </a:r>
            <a:r>
              <a:rPr lang="en-US" sz="1400" dirty="0" err="1"/>
              <a:t>nước</a:t>
            </a:r>
            <a:r>
              <a:rPr lang="en-US" sz="1400" dirty="0"/>
              <a:t> </a:t>
            </a:r>
            <a:r>
              <a:rPr lang="en-US" sz="1400" b="1" dirty="0" err="1"/>
              <a:t>tiếp</a:t>
            </a:r>
            <a:r>
              <a:rPr lang="en-US" sz="1400" b="1" dirty="0"/>
              <a:t> </a:t>
            </a:r>
            <a:r>
              <a:rPr lang="en-US" sz="1400" b="1" dirty="0" err="1"/>
              <a:t>giáp</a:t>
            </a:r>
            <a:r>
              <a:rPr lang="en-US" sz="1400" b="1" dirty="0"/>
              <a:t> </a:t>
            </a:r>
            <a:r>
              <a:rPr lang="en-US" sz="1400" b="1" dirty="0" err="1"/>
              <a:t>với</a:t>
            </a:r>
            <a:r>
              <a:rPr lang="en-US" sz="1400" b="1" dirty="0"/>
              <a:t> </a:t>
            </a:r>
            <a:r>
              <a:rPr lang="en-US" sz="1400" b="1" dirty="0" err="1"/>
              <a:t>đất</a:t>
            </a:r>
            <a:r>
              <a:rPr lang="en-US" sz="1400" b="1" dirty="0"/>
              <a:t> </a:t>
            </a:r>
            <a:r>
              <a:rPr lang="en-US" sz="1400" b="1" dirty="0" err="1"/>
              <a:t>liền</a:t>
            </a:r>
            <a:r>
              <a:rPr lang="en-US" sz="1400" dirty="0"/>
              <a:t>, ở </a:t>
            </a:r>
            <a:r>
              <a:rPr lang="en-US" sz="1400" b="1" dirty="0" err="1"/>
              <a:t>phía</a:t>
            </a:r>
            <a:r>
              <a:rPr lang="en-US" sz="1400" b="1" dirty="0"/>
              <a:t> </a:t>
            </a:r>
            <a:r>
              <a:rPr lang="en-US" sz="1400" b="1" dirty="0" err="1"/>
              <a:t>trong</a:t>
            </a:r>
            <a:r>
              <a:rPr lang="en-US" sz="1400" b="1" dirty="0"/>
              <a:t> </a:t>
            </a:r>
            <a:r>
              <a:rPr lang="en-US" sz="1400" b="1" dirty="0" err="1"/>
              <a:t>đường</a:t>
            </a:r>
            <a:r>
              <a:rPr lang="en-US" sz="1400" b="1" dirty="0"/>
              <a:t> </a:t>
            </a:r>
            <a:r>
              <a:rPr lang="en-US" sz="1400" b="1" dirty="0" err="1"/>
              <a:t>cơ</a:t>
            </a:r>
            <a:r>
              <a:rPr lang="en-US" sz="1400" b="1" dirty="0"/>
              <a:t> </a:t>
            </a:r>
            <a:r>
              <a:rPr lang="en-US" sz="1400" b="1" dirty="0" err="1"/>
              <a:t>sở</a:t>
            </a:r>
            <a:r>
              <a:rPr lang="en-US" sz="1400" dirty="0"/>
              <a:t>. ⇒ </a:t>
            </a:r>
            <a:r>
              <a:rPr lang="en-US" sz="1400" dirty="0" err="1"/>
              <a:t>vùng</a:t>
            </a:r>
            <a:r>
              <a:rPr lang="en-US" sz="1400" dirty="0"/>
              <a:t> </a:t>
            </a:r>
            <a:r>
              <a:rPr lang="en-US" sz="1400" dirty="0" err="1"/>
              <a:t>nội</a:t>
            </a:r>
            <a:r>
              <a:rPr lang="en-US" sz="1400" dirty="0"/>
              <a:t> </a:t>
            </a:r>
            <a:r>
              <a:rPr lang="en-US" sz="1400" dirty="0" err="1"/>
              <a:t>thuỷ</a:t>
            </a:r>
            <a:r>
              <a:rPr lang="en-US" sz="1400" dirty="0"/>
              <a:t> </a:t>
            </a:r>
            <a:r>
              <a:rPr lang="en-US" sz="1400" b="1" dirty="0" err="1"/>
              <a:t>được</a:t>
            </a:r>
            <a:r>
              <a:rPr lang="en-US" sz="1400" b="1" dirty="0"/>
              <a:t> </a:t>
            </a:r>
            <a:r>
              <a:rPr lang="en-US" sz="1400" b="1" dirty="0" err="1"/>
              <a:t>xem</a:t>
            </a:r>
            <a:r>
              <a:rPr lang="en-US" sz="1400" b="1" dirty="0"/>
              <a:t> </a:t>
            </a:r>
            <a:r>
              <a:rPr lang="en-US" sz="1400" b="1" dirty="0" err="1"/>
              <a:t>như</a:t>
            </a:r>
            <a:r>
              <a:rPr lang="en-US" sz="1400" b="1" dirty="0"/>
              <a:t> </a:t>
            </a:r>
            <a:r>
              <a:rPr lang="en-US" sz="1400" b="1" dirty="0" err="1"/>
              <a:t>bộ</a:t>
            </a:r>
            <a:r>
              <a:rPr lang="en-US" sz="1400" b="1" dirty="0"/>
              <a:t> </a:t>
            </a:r>
            <a:r>
              <a:rPr lang="en-US" sz="1400" b="1" dirty="0" err="1"/>
              <a:t>phận</a:t>
            </a:r>
            <a:r>
              <a:rPr lang="en-US" sz="1400" b="1" dirty="0"/>
              <a:t> </a:t>
            </a:r>
            <a:r>
              <a:rPr lang="en-US" sz="1400" b="1" dirty="0" err="1"/>
              <a:t>lãnh</a:t>
            </a:r>
            <a:r>
              <a:rPr lang="en-US" sz="1400" b="1" dirty="0"/>
              <a:t> </a:t>
            </a:r>
            <a:r>
              <a:rPr lang="en-US" sz="1400" b="1" dirty="0" err="1"/>
              <a:t>thổ</a:t>
            </a:r>
            <a:r>
              <a:rPr lang="en-US" sz="1400" b="1" dirty="0"/>
              <a:t> </a:t>
            </a:r>
            <a:r>
              <a:rPr lang="en-US" sz="1400" b="1" dirty="0" err="1"/>
              <a:t>trên</a:t>
            </a:r>
            <a:r>
              <a:rPr lang="en-US" sz="1400" b="1" dirty="0"/>
              <a:t> </a:t>
            </a:r>
            <a:r>
              <a:rPr lang="en-US" sz="1400" b="1" dirty="0" err="1"/>
              <a:t>đất</a:t>
            </a:r>
            <a:r>
              <a:rPr lang="en-US" sz="1400" b="1" dirty="0"/>
              <a:t> </a:t>
            </a:r>
            <a:r>
              <a:rPr lang="en-US" sz="1400" b="1" dirty="0" err="1"/>
              <a:t>liền</a:t>
            </a:r>
            <a:endParaRPr lang="en-US" sz="1400" dirty="0"/>
          </a:p>
          <a:p>
            <a:pPr marL="127000" indent="0">
              <a:lnSpc>
                <a:spcPct val="150000"/>
              </a:lnSpc>
              <a:buNone/>
            </a:pPr>
            <a:r>
              <a:rPr lang="en-US" sz="1400" dirty="0"/>
              <a:t>+  </a:t>
            </a:r>
            <a:r>
              <a:rPr lang="en-US" sz="1400" b="1" dirty="0" err="1"/>
              <a:t>Lãnh</a:t>
            </a:r>
            <a:r>
              <a:rPr lang="en-US" sz="1400" b="1" dirty="0"/>
              <a:t> </a:t>
            </a:r>
            <a:r>
              <a:rPr lang="en-US" sz="1400" b="1" dirty="0" err="1"/>
              <a:t>hải</a:t>
            </a:r>
            <a:r>
              <a:rPr lang="en-US" sz="1400" dirty="0"/>
              <a:t> </a:t>
            </a:r>
            <a:r>
              <a:rPr lang="en-US" sz="1400" dirty="0" err="1"/>
              <a:t>là</a:t>
            </a:r>
            <a:r>
              <a:rPr lang="en-US" sz="1400" dirty="0"/>
              <a:t> </a:t>
            </a:r>
            <a:r>
              <a:rPr lang="en-US" sz="1400" dirty="0" err="1"/>
              <a:t>vùng</a:t>
            </a:r>
            <a:r>
              <a:rPr lang="en-US" sz="1400" dirty="0"/>
              <a:t> </a:t>
            </a:r>
            <a:r>
              <a:rPr lang="en-US" sz="1400" dirty="0" err="1"/>
              <a:t>biển</a:t>
            </a:r>
            <a:r>
              <a:rPr lang="en-US" sz="1400" dirty="0"/>
              <a:t> </a:t>
            </a:r>
            <a:r>
              <a:rPr lang="en-US" sz="1400" dirty="0" err="1"/>
              <a:t>thuộc</a:t>
            </a:r>
            <a:r>
              <a:rPr lang="en-US" sz="1400" dirty="0"/>
              <a:t> </a:t>
            </a:r>
            <a:r>
              <a:rPr lang="en-US" sz="1400" dirty="0" err="1"/>
              <a:t>chủ</a:t>
            </a:r>
            <a:r>
              <a:rPr lang="en-US" sz="1400" dirty="0"/>
              <a:t> </a:t>
            </a:r>
            <a:r>
              <a:rPr lang="en-US" sz="1400" dirty="0" err="1"/>
              <a:t>quyền</a:t>
            </a:r>
            <a:r>
              <a:rPr lang="en-US" sz="1400" dirty="0"/>
              <a:t> </a:t>
            </a:r>
            <a:r>
              <a:rPr lang="en-US" sz="1400" dirty="0" err="1"/>
              <a:t>quốc</a:t>
            </a:r>
            <a:r>
              <a:rPr lang="en-US" sz="1400" dirty="0"/>
              <a:t> </a:t>
            </a:r>
            <a:r>
              <a:rPr lang="en-US" sz="1400" dirty="0" err="1"/>
              <a:t>gia</a:t>
            </a:r>
            <a:r>
              <a:rPr lang="en-US" sz="1400" dirty="0"/>
              <a:t> </a:t>
            </a:r>
            <a:r>
              <a:rPr lang="en-US" sz="1400" dirty="0" err="1"/>
              <a:t>trên</a:t>
            </a:r>
            <a:r>
              <a:rPr lang="en-US" sz="1400" dirty="0"/>
              <a:t> </a:t>
            </a:r>
            <a:r>
              <a:rPr lang="en-US" sz="1400" dirty="0" err="1"/>
              <a:t>biển</a:t>
            </a:r>
            <a:r>
              <a:rPr lang="en-US" sz="1400" dirty="0"/>
              <a:t>. </a:t>
            </a:r>
            <a:r>
              <a:rPr lang="en-US" sz="1400" dirty="0" err="1"/>
              <a:t>Lãnh</a:t>
            </a:r>
            <a:r>
              <a:rPr lang="en-US" sz="1400" dirty="0"/>
              <a:t> </a:t>
            </a:r>
            <a:r>
              <a:rPr lang="en-US" sz="1400" dirty="0" err="1"/>
              <a:t>hải</a:t>
            </a:r>
            <a:r>
              <a:rPr lang="en-US" sz="1400" dirty="0"/>
              <a:t> </a:t>
            </a:r>
            <a:r>
              <a:rPr lang="en-US" sz="1400" dirty="0" err="1"/>
              <a:t>Việt</a:t>
            </a:r>
            <a:r>
              <a:rPr lang="en-US" sz="1400" dirty="0"/>
              <a:t> </a:t>
            </a:r>
            <a:r>
              <a:rPr lang="en-US" sz="1400" dirty="0" err="1"/>
              <a:t>nam</a:t>
            </a:r>
            <a:r>
              <a:rPr lang="en-US" sz="1400" dirty="0"/>
              <a:t> </a:t>
            </a:r>
            <a:r>
              <a:rPr lang="en-US" sz="1400" dirty="0" err="1" smtClean="0"/>
              <a:t>có</a:t>
            </a:r>
            <a:r>
              <a:rPr lang="vi-VN" sz="1400" dirty="0"/>
              <a:t> </a:t>
            </a:r>
            <a:r>
              <a:rPr lang="en-US" sz="1400" dirty="0" err="1" smtClean="0"/>
              <a:t>chiều</a:t>
            </a:r>
            <a:r>
              <a:rPr lang="en-US" sz="1400" dirty="0" smtClean="0"/>
              <a:t> </a:t>
            </a:r>
            <a:r>
              <a:rPr lang="en-US" sz="1400" b="1" dirty="0" err="1"/>
              <a:t>rộng</a:t>
            </a:r>
            <a:r>
              <a:rPr lang="en-US" sz="1400" b="1" dirty="0"/>
              <a:t> 12 </a:t>
            </a:r>
            <a:r>
              <a:rPr lang="en-US" sz="1400" b="1" dirty="0" err="1"/>
              <a:t>hải</a:t>
            </a:r>
            <a:r>
              <a:rPr lang="en-US" sz="1400" b="1" dirty="0"/>
              <a:t> </a:t>
            </a:r>
            <a:r>
              <a:rPr lang="en-US" sz="1400" b="1" dirty="0" err="1"/>
              <a:t>lý</a:t>
            </a:r>
            <a:r>
              <a:rPr lang="en-US" sz="1400" dirty="0"/>
              <a:t> ( 1 </a:t>
            </a:r>
            <a:r>
              <a:rPr lang="en-US" sz="1400" dirty="0" err="1"/>
              <a:t>hải</a:t>
            </a:r>
            <a:r>
              <a:rPr lang="en-US" sz="1400" dirty="0"/>
              <a:t> </a:t>
            </a:r>
            <a:r>
              <a:rPr lang="en-US" sz="1400" dirty="0" err="1"/>
              <a:t>lý</a:t>
            </a:r>
            <a:r>
              <a:rPr lang="en-US" sz="1400" dirty="0"/>
              <a:t> = 1852 m)</a:t>
            </a:r>
          </a:p>
          <a:p>
            <a:pPr marL="127000" indent="0">
              <a:lnSpc>
                <a:spcPct val="150000"/>
              </a:lnSpc>
              <a:buNone/>
            </a:pPr>
            <a:r>
              <a:rPr lang="en-US" sz="1400" dirty="0"/>
              <a:t>+ </a:t>
            </a:r>
            <a:r>
              <a:rPr lang="en-US" sz="1400" b="1" dirty="0" err="1"/>
              <a:t>Vùng</a:t>
            </a:r>
            <a:r>
              <a:rPr lang="en-US" sz="1400" b="1" dirty="0"/>
              <a:t> </a:t>
            </a:r>
            <a:r>
              <a:rPr lang="en-US" sz="1400" b="1" dirty="0" err="1"/>
              <a:t>tiếp</a:t>
            </a:r>
            <a:r>
              <a:rPr lang="en-US" sz="1400" b="1" dirty="0"/>
              <a:t> </a:t>
            </a:r>
            <a:r>
              <a:rPr lang="en-US" sz="1400" b="1" dirty="0" err="1"/>
              <a:t>giáp</a:t>
            </a:r>
            <a:r>
              <a:rPr lang="en-US" sz="1400" b="1" dirty="0"/>
              <a:t> </a:t>
            </a:r>
            <a:r>
              <a:rPr lang="en-US" sz="1400" b="1" dirty="0" err="1"/>
              <a:t>lãnh</a:t>
            </a:r>
            <a:r>
              <a:rPr lang="en-US" sz="1400" b="1" dirty="0"/>
              <a:t> </a:t>
            </a:r>
            <a:r>
              <a:rPr lang="en-US" sz="1400" b="1" dirty="0" err="1"/>
              <a:t>hải</a:t>
            </a:r>
            <a:r>
              <a:rPr lang="en-US" sz="1400" dirty="0"/>
              <a:t> </a:t>
            </a:r>
            <a:r>
              <a:rPr lang="en-US" sz="1400" dirty="0" err="1"/>
              <a:t>nước</a:t>
            </a:r>
            <a:r>
              <a:rPr lang="en-US" sz="1400" dirty="0"/>
              <a:t> ta </a:t>
            </a:r>
            <a:r>
              <a:rPr lang="en-US" sz="1400" dirty="0" err="1"/>
              <a:t>cũng</a:t>
            </a:r>
            <a:r>
              <a:rPr lang="en-US" sz="1400" dirty="0"/>
              <a:t> </a:t>
            </a:r>
            <a:r>
              <a:rPr lang="en-US" sz="1400" dirty="0" err="1"/>
              <a:t>được</a:t>
            </a:r>
            <a:r>
              <a:rPr lang="en-US" sz="1400" dirty="0"/>
              <a:t> </a:t>
            </a:r>
            <a:r>
              <a:rPr lang="en-US" sz="1400" dirty="0" err="1"/>
              <a:t>quy</a:t>
            </a:r>
            <a:r>
              <a:rPr lang="en-US" sz="1400" dirty="0"/>
              <a:t> </a:t>
            </a:r>
            <a:r>
              <a:rPr lang="en-US" sz="1400" dirty="0" err="1"/>
              <a:t>định</a:t>
            </a:r>
            <a:r>
              <a:rPr lang="en-US" sz="1400" dirty="0"/>
              <a:t> </a:t>
            </a:r>
            <a:r>
              <a:rPr lang="en-US" sz="1400" b="1" dirty="0" err="1"/>
              <a:t>rộng</a:t>
            </a:r>
            <a:r>
              <a:rPr lang="en-US" sz="1400" b="1" dirty="0"/>
              <a:t> 12 </a:t>
            </a:r>
            <a:r>
              <a:rPr lang="en-US" sz="1400" b="1" dirty="0" err="1"/>
              <a:t>hải</a:t>
            </a:r>
            <a:r>
              <a:rPr lang="en-US" sz="1400" b="1" dirty="0"/>
              <a:t> </a:t>
            </a:r>
            <a:r>
              <a:rPr lang="en-US" sz="1400" b="1" dirty="0" err="1"/>
              <a:t>lí</a:t>
            </a:r>
            <a:r>
              <a:rPr lang="en-US" sz="1400" dirty="0"/>
              <a:t>. </a:t>
            </a:r>
            <a:r>
              <a:rPr lang="en-US" sz="1400" b="1" dirty="0" err="1"/>
              <a:t>Nhà</a:t>
            </a:r>
            <a:r>
              <a:rPr lang="en-US" sz="1400" b="1" dirty="0"/>
              <a:t> </a:t>
            </a:r>
            <a:r>
              <a:rPr lang="en-US" sz="1400" b="1" dirty="0" err="1"/>
              <a:t>nước</a:t>
            </a:r>
            <a:r>
              <a:rPr lang="en-US" sz="1400" dirty="0"/>
              <a:t> ta </a:t>
            </a:r>
            <a:r>
              <a:rPr lang="en-US" sz="1400" b="1" dirty="0" err="1" smtClean="0"/>
              <a:t>có</a:t>
            </a:r>
            <a:r>
              <a:rPr lang="vi-VN" sz="1400" dirty="0"/>
              <a:t> </a:t>
            </a:r>
            <a:r>
              <a:rPr lang="en-US" sz="1400" b="1" dirty="0" err="1" smtClean="0"/>
              <a:t>quyền</a:t>
            </a:r>
            <a:r>
              <a:rPr lang="en-US" sz="1400" b="1" dirty="0" smtClean="0"/>
              <a:t> </a:t>
            </a:r>
            <a:r>
              <a:rPr lang="en-US" sz="1400" b="1" dirty="0" err="1"/>
              <a:t>thực</a:t>
            </a:r>
            <a:r>
              <a:rPr lang="en-US" sz="1400" b="1" dirty="0"/>
              <a:t> </a:t>
            </a:r>
            <a:r>
              <a:rPr lang="en-US" sz="1400" b="1" dirty="0" err="1"/>
              <a:t>hiện</a:t>
            </a:r>
            <a:r>
              <a:rPr lang="en-US" sz="1400" b="1" dirty="0"/>
              <a:t> </a:t>
            </a:r>
            <a:r>
              <a:rPr lang="en-US" sz="1400" b="1" dirty="0" err="1"/>
              <a:t>các</a:t>
            </a:r>
            <a:r>
              <a:rPr lang="en-US" sz="1400" b="1" dirty="0"/>
              <a:t> </a:t>
            </a:r>
            <a:r>
              <a:rPr lang="en-US" sz="1400" b="1" dirty="0" err="1"/>
              <a:t>biện</a:t>
            </a:r>
            <a:r>
              <a:rPr lang="en-US" sz="1400" b="1" dirty="0"/>
              <a:t> </a:t>
            </a:r>
            <a:r>
              <a:rPr lang="en-US" sz="1400" b="1" dirty="0" err="1"/>
              <a:t>pháp</a:t>
            </a:r>
            <a:r>
              <a:rPr lang="en-US" sz="1400" dirty="0"/>
              <a:t> </a:t>
            </a:r>
            <a:r>
              <a:rPr lang="en-US" sz="1400" dirty="0" err="1"/>
              <a:t>để</a:t>
            </a:r>
            <a:r>
              <a:rPr lang="en-US" sz="1400" dirty="0"/>
              <a:t> </a:t>
            </a:r>
            <a:r>
              <a:rPr lang="en-US" sz="1400" b="1" dirty="0" err="1"/>
              <a:t>bảo</a:t>
            </a:r>
            <a:r>
              <a:rPr lang="en-US" sz="1400" b="1" dirty="0"/>
              <a:t> </a:t>
            </a:r>
            <a:r>
              <a:rPr lang="en-US" sz="1400" b="1" dirty="0" err="1"/>
              <a:t>vệ</a:t>
            </a:r>
            <a:r>
              <a:rPr lang="en-US" sz="1400" b="1" dirty="0"/>
              <a:t> an </a:t>
            </a:r>
            <a:r>
              <a:rPr lang="en-US" sz="1400" b="1" dirty="0" err="1"/>
              <a:t>ninh</a:t>
            </a:r>
            <a:r>
              <a:rPr lang="en-US" sz="1400" b="1" dirty="0"/>
              <a:t> </a:t>
            </a:r>
            <a:r>
              <a:rPr lang="en-US" sz="1400" b="1" dirty="0" err="1"/>
              <a:t>quốc</a:t>
            </a:r>
            <a:r>
              <a:rPr lang="en-US" sz="1400" b="1" dirty="0"/>
              <a:t> </a:t>
            </a:r>
            <a:r>
              <a:rPr lang="en-US" sz="1400" b="1" dirty="0" err="1"/>
              <a:t>phòng</a:t>
            </a:r>
            <a:r>
              <a:rPr lang="en-US" sz="1400" b="1" dirty="0"/>
              <a:t>, </a:t>
            </a:r>
            <a:r>
              <a:rPr lang="en-US" sz="1400" b="1" dirty="0" err="1"/>
              <a:t>kiểm</a:t>
            </a:r>
            <a:r>
              <a:rPr lang="en-US" sz="1400" b="1" dirty="0"/>
              <a:t> </a:t>
            </a:r>
            <a:r>
              <a:rPr lang="en-US" sz="1400" b="1" dirty="0" err="1"/>
              <a:t>soát</a:t>
            </a:r>
            <a:r>
              <a:rPr lang="en-US" sz="1400" b="1" dirty="0"/>
              <a:t> </a:t>
            </a:r>
            <a:r>
              <a:rPr lang="en-US" sz="1400" b="1" dirty="0" err="1"/>
              <a:t>thuế</a:t>
            </a:r>
            <a:r>
              <a:rPr lang="en-US" sz="1400" b="1" dirty="0"/>
              <a:t> </a:t>
            </a:r>
            <a:r>
              <a:rPr lang="en-US" sz="1400" b="1" dirty="0" err="1" smtClean="0"/>
              <a:t>quan</a:t>
            </a:r>
            <a:r>
              <a:rPr lang="en-US" sz="1400" b="1" dirty="0" smtClean="0"/>
              <a:t>,</a:t>
            </a:r>
            <a:r>
              <a:rPr lang="vi-VN" sz="1400" dirty="0"/>
              <a:t> </a:t>
            </a:r>
            <a:r>
              <a:rPr lang="en-US" sz="1400" b="1" dirty="0" err="1" smtClean="0"/>
              <a:t>các</a:t>
            </a:r>
            <a:r>
              <a:rPr lang="en-US" sz="1400" b="1" dirty="0" smtClean="0"/>
              <a:t> </a:t>
            </a:r>
            <a:r>
              <a:rPr lang="en-US" sz="1400" b="1" dirty="0" err="1"/>
              <a:t>quy</a:t>
            </a:r>
            <a:r>
              <a:rPr lang="en-US" sz="1400" b="1" dirty="0"/>
              <a:t> </a:t>
            </a:r>
            <a:r>
              <a:rPr lang="en-US" sz="1400" b="1" dirty="0" err="1"/>
              <a:t>định</a:t>
            </a:r>
            <a:r>
              <a:rPr lang="en-US" sz="1400" b="1" dirty="0"/>
              <a:t> </a:t>
            </a:r>
            <a:r>
              <a:rPr lang="en-US" sz="1400" b="1" dirty="0" err="1"/>
              <a:t>về</a:t>
            </a:r>
            <a:r>
              <a:rPr lang="en-US" sz="1400" b="1" dirty="0"/>
              <a:t> y </a:t>
            </a:r>
            <a:r>
              <a:rPr lang="en-US" sz="1400" b="1" dirty="0" err="1"/>
              <a:t>tế</a:t>
            </a:r>
            <a:r>
              <a:rPr lang="en-US" sz="1400" b="1" dirty="0"/>
              <a:t>, </a:t>
            </a:r>
            <a:r>
              <a:rPr lang="en-US" sz="1400" b="1" dirty="0" err="1"/>
              <a:t>môi</a:t>
            </a:r>
            <a:r>
              <a:rPr lang="en-US" sz="1400" b="1" dirty="0"/>
              <a:t> </a:t>
            </a:r>
            <a:r>
              <a:rPr lang="en-US" sz="1400" b="1" dirty="0" err="1"/>
              <a:t>trường</a:t>
            </a:r>
            <a:r>
              <a:rPr lang="en-US" sz="1400" b="1" dirty="0"/>
              <a:t>, </a:t>
            </a:r>
            <a:r>
              <a:rPr lang="en-US" sz="1400" b="1" dirty="0" err="1"/>
              <a:t>nhập</a:t>
            </a:r>
            <a:r>
              <a:rPr lang="en-US" sz="1400" b="1" dirty="0"/>
              <a:t> </a:t>
            </a:r>
            <a:r>
              <a:rPr lang="en-US" sz="1400" b="1" dirty="0" err="1"/>
              <a:t>cư</a:t>
            </a:r>
            <a:r>
              <a:rPr lang="en-US" sz="1400" b="1" dirty="0"/>
              <a:t>…</a:t>
            </a:r>
            <a:endParaRPr lang="en-US" sz="1400" dirty="0"/>
          </a:p>
        </p:txBody>
      </p:sp>
      <p:sp>
        <p:nvSpPr>
          <p:cNvPr id="3" name="Title 2"/>
          <p:cNvSpPr>
            <a:spLocks noGrp="1"/>
          </p:cNvSpPr>
          <p:nvPr>
            <p:ph type="title"/>
          </p:nvPr>
        </p:nvSpPr>
        <p:spPr>
          <a:xfrm>
            <a:off x="667373" y="168732"/>
            <a:ext cx="7704000" cy="572700"/>
          </a:xfrm>
        </p:spPr>
        <p:txBody>
          <a:bodyPr/>
          <a:lstStyle/>
          <a:p>
            <a:r>
              <a:rPr lang="vi-VN" sz="4800" dirty="0" smtClean="0">
                <a:latin typeface="+mj-lt"/>
              </a:rPr>
              <a:t>Phạm vi lãnh thổ</a:t>
            </a:r>
            <a:endParaRPr lang="en-US" sz="48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2970"/>
            <a:ext cx="3813048" cy="2542570"/>
          </a:xfrm>
          <a:prstGeom prst="rect">
            <a:avLst/>
          </a:prstGeom>
        </p:spPr>
      </p:pic>
    </p:spTree>
    <p:extLst>
      <p:ext uri="{BB962C8B-B14F-4D97-AF65-F5344CB8AC3E}">
        <p14:creationId xmlns:p14="http://schemas.microsoft.com/office/powerpoint/2010/main" val="1776666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32597" y="1000332"/>
            <a:ext cx="8173551" cy="3333924"/>
          </a:xfrm>
        </p:spPr>
        <p:txBody>
          <a:bodyPr/>
          <a:lstStyle/>
          <a:p>
            <a:pPr marL="127000" indent="0">
              <a:lnSpc>
                <a:spcPct val="150000"/>
              </a:lnSpc>
              <a:buNone/>
            </a:pPr>
            <a:r>
              <a:rPr lang="en-US" dirty="0" smtClean="0"/>
              <a:t>+ </a:t>
            </a:r>
            <a:r>
              <a:rPr lang="en-US" sz="1400" b="1" dirty="0" err="1"/>
              <a:t>Vùng</a:t>
            </a:r>
            <a:r>
              <a:rPr lang="en-US" sz="1400" b="1" dirty="0"/>
              <a:t> </a:t>
            </a:r>
            <a:r>
              <a:rPr lang="en-US" sz="1400" b="1" dirty="0" err="1"/>
              <a:t>đặc</a:t>
            </a:r>
            <a:r>
              <a:rPr lang="en-US" sz="1400" b="1" dirty="0"/>
              <a:t> </a:t>
            </a:r>
            <a:r>
              <a:rPr lang="en-US" sz="1400" b="1" dirty="0" err="1"/>
              <a:t>quyền</a:t>
            </a:r>
            <a:r>
              <a:rPr lang="en-US" sz="1400" b="1" dirty="0"/>
              <a:t> </a:t>
            </a:r>
            <a:r>
              <a:rPr lang="en-US" sz="1400" b="1" dirty="0" err="1"/>
              <a:t>về</a:t>
            </a:r>
            <a:r>
              <a:rPr lang="en-US" sz="1400" b="1" dirty="0"/>
              <a:t> </a:t>
            </a:r>
            <a:r>
              <a:rPr lang="en-US" sz="1400" b="1" dirty="0" err="1"/>
              <a:t>kinh</a:t>
            </a:r>
            <a:r>
              <a:rPr lang="en-US" sz="1400" b="1" dirty="0"/>
              <a:t> </a:t>
            </a:r>
            <a:r>
              <a:rPr lang="en-US" sz="1400" b="1" dirty="0" err="1"/>
              <a:t>tế</a:t>
            </a:r>
            <a:r>
              <a:rPr lang="en-US" sz="1400" dirty="0"/>
              <a:t> </a:t>
            </a:r>
            <a:r>
              <a:rPr lang="en-US" sz="1400" dirty="0" err="1"/>
              <a:t>là</a:t>
            </a:r>
            <a:r>
              <a:rPr lang="en-US" sz="1400" dirty="0"/>
              <a:t> </a:t>
            </a:r>
            <a:r>
              <a:rPr lang="en-US" sz="1400" b="1" dirty="0" err="1"/>
              <a:t>vùng</a:t>
            </a:r>
            <a:r>
              <a:rPr lang="en-US" sz="1400" b="1" dirty="0"/>
              <a:t> </a:t>
            </a:r>
            <a:r>
              <a:rPr lang="en-US" sz="1400" b="1" dirty="0" err="1"/>
              <a:t>tiếp</a:t>
            </a:r>
            <a:r>
              <a:rPr lang="en-US" sz="1400" b="1" dirty="0"/>
              <a:t> </a:t>
            </a:r>
            <a:r>
              <a:rPr lang="en-US" sz="1400" b="1" dirty="0" err="1"/>
              <a:t>liền</a:t>
            </a:r>
            <a:r>
              <a:rPr lang="en-US" sz="1400" b="1" dirty="0"/>
              <a:t> </a:t>
            </a:r>
            <a:r>
              <a:rPr lang="en-US" sz="1400" b="1" dirty="0" err="1"/>
              <a:t>và</a:t>
            </a:r>
            <a:r>
              <a:rPr lang="en-US" sz="1400" b="1" dirty="0"/>
              <a:t> </a:t>
            </a:r>
            <a:r>
              <a:rPr lang="en-US" sz="1400" b="1" dirty="0" err="1"/>
              <a:t>hợp</a:t>
            </a:r>
            <a:r>
              <a:rPr lang="en-US" sz="1400" b="1" dirty="0"/>
              <a:t> </a:t>
            </a:r>
            <a:r>
              <a:rPr lang="en-US" sz="1400" b="1" dirty="0" err="1"/>
              <a:t>với</a:t>
            </a:r>
            <a:r>
              <a:rPr lang="en-US" sz="1400" b="1" dirty="0"/>
              <a:t> </a:t>
            </a:r>
            <a:r>
              <a:rPr lang="en-US" sz="1400" b="1" dirty="0" err="1"/>
              <a:t>lãnh</a:t>
            </a:r>
            <a:r>
              <a:rPr lang="en-US" sz="1400" b="1" dirty="0"/>
              <a:t> </a:t>
            </a:r>
            <a:r>
              <a:rPr lang="en-US" sz="1400" b="1" dirty="0" err="1"/>
              <a:t>hải</a:t>
            </a:r>
            <a:r>
              <a:rPr lang="en-US" sz="1400" dirty="0"/>
              <a:t> </a:t>
            </a:r>
            <a:r>
              <a:rPr lang="en-US" sz="1400" dirty="0" err="1"/>
              <a:t>thành</a:t>
            </a:r>
            <a:r>
              <a:rPr lang="en-US" sz="1400" dirty="0"/>
              <a:t> </a:t>
            </a:r>
            <a:r>
              <a:rPr lang="en-US" sz="1400" dirty="0" err="1"/>
              <a:t>một</a:t>
            </a:r>
            <a:r>
              <a:rPr lang="en-US" sz="1400" dirty="0"/>
              <a:t> </a:t>
            </a:r>
            <a:r>
              <a:rPr lang="en-US" sz="1400" dirty="0" err="1"/>
              <a:t>vùng</a:t>
            </a:r>
            <a:r>
              <a:rPr lang="en-US" sz="1400" dirty="0"/>
              <a:t> </a:t>
            </a:r>
            <a:r>
              <a:rPr lang="en-US" sz="1400" dirty="0" err="1"/>
              <a:t>biển</a:t>
            </a:r>
            <a:r>
              <a:rPr lang="en-US" sz="1400" dirty="0"/>
              <a:t> </a:t>
            </a:r>
            <a:r>
              <a:rPr lang="en-US" sz="1400" b="1" dirty="0" err="1"/>
              <a:t>rộng</a:t>
            </a:r>
            <a:r>
              <a:rPr lang="en-US" sz="1400" b="1" dirty="0"/>
              <a:t> 200 </a:t>
            </a:r>
            <a:r>
              <a:rPr lang="en-US" sz="1400" b="1" dirty="0" err="1"/>
              <a:t>hải</a:t>
            </a:r>
            <a:r>
              <a:rPr lang="en-US" sz="1400" b="1" dirty="0"/>
              <a:t> </a:t>
            </a:r>
            <a:r>
              <a:rPr lang="en-US" sz="1400" b="1" dirty="0" err="1"/>
              <a:t>lý</a:t>
            </a:r>
            <a:r>
              <a:rPr lang="en-US" sz="1400" b="1" dirty="0"/>
              <a:t> </a:t>
            </a:r>
            <a:r>
              <a:rPr lang="en-US" sz="1400" b="1" dirty="0" err="1"/>
              <a:t>tính</a:t>
            </a:r>
            <a:r>
              <a:rPr lang="en-US" sz="1400" b="1" dirty="0"/>
              <a:t> </a:t>
            </a:r>
            <a:r>
              <a:rPr lang="en-US" sz="1400" b="1" dirty="0" err="1"/>
              <a:t>từ</a:t>
            </a:r>
            <a:r>
              <a:rPr lang="en-US" sz="1400" b="1" dirty="0"/>
              <a:t> </a:t>
            </a:r>
            <a:r>
              <a:rPr lang="en-US" sz="1400" b="1" dirty="0" err="1"/>
              <a:t>đường</a:t>
            </a:r>
            <a:r>
              <a:rPr lang="en-US" sz="1400" b="1" dirty="0"/>
              <a:t> </a:t>
            </a:r>
            <a:r>
              <a:rPr lang="en-US" sz="1400" b="1" dirty="0" err="1"/>
              <a:t>cơ</a:t>
            </a:r>
            <a:r>
              <a:rPr lang="en-US" sz="1400" b="1" dirty="0"/>
              <a:t> </a:t>
            </a:r>
            <a:r>
              <a:rPr lang="en-US" sz="1400" b="1" dirty="0" err="1"/>
              <a:t>sở</a:t>
            </a:r>
            <a:r>
              <a:rPr lang="en-US" sz="1400" dirty="0"/>
              <a:t>. </a:t>
            </a:r>
            <a:r>
              <a:rPr lang="en-US" sz="1400" b="1" dirty="0" err="1"/>
              <a:t>Nhà</a:t>
            </a:r>
            <a:r>
              <a:rPr lang="en-US" sz="1400" b="1" dirty="0"/>
              <a:t> </a:t>
            </a:r>
            <a:r>
              <a:rPr lang="en-US" sz="1400" b="1" dirty="0" err="1"/>
              <a:t>nước</a:t>
            </a:r>
            <a:r>
              <a:rPr lang="en-US" sz="1400" b="1" dirty="0"/>
              <a:t> ta </a:t>
            </a:r>
            <a:r>
              <a:rPr lang="en-US" sz="1400" b="1" dirty="0" err="1"/>
              <a:t>có</a:t>
            </a:r>
            <a:r>
              <a:rPr lang="en-US" sz="1400" b="1" dirty="0"/>
              <a:t> </a:t>
            </a:r>
            <a:r>
              <a:rPr lang="en-US" sz="1400" b="1" dirty="0" err="1"/>
              <a:t>chủ</a:t>
            </a:r>
            <a:r>
              <a:rPr lang="en-US" sz="1400" b="1" dirty="0"/>
              <a:t> </a:t>
            </a:r>
            <a:r>
              <a:rPr lang="en-US" sz="1400" b="1" dirty="0" err="1"/>
              <a:t>quyền</a:t>
            </a:r>
            <a:r>
              <a:rPr lang="en-US" sz="1400" b="1" dirty="0"/>
              <a:t> </a:t>
            </a:r>
            <a:r>
              <a:rPr lang="en-US" sz="1400" b="1" dirty="0" err="1"/>
              <a:t>hoàn</a:t>
            </a:r>
            <a:r>
              <a:rPr lang="en-US" sz="1400" b="1" dirty="0"/>
              <a:t> </a:t>
            </a:r>
            <a:r>
              <a:rPr lang="en-US" sz="1400" b="1" dirty="0" err="1"/>
              <a:t>toàn</a:t>
            </a:r>
            <a:r>
              <a:rPr lang="en-US" sz="1400" b="1" dirty="0"/>
              <a:t> </a:t>
            </a:r>
            <a:r>
              <a:rPr lang="en-US" sz="1400" b="1" dirty="0" err="1"/>
              <a:t>về</a:t>
            </a:r>
            <a:r>
              <a:rPr lang="en-US" sz="1400" b="1" dirty="0"/>
              <a:t> </a:t>
            </a:r>
            <a:r>
              <a:rPr lang="en-US" sz="1400" b="1" dirty="0" err="1"/>
              <a:t>kinh</a:t>
            </a:r>
            <a:r>
              <a:rPr lang="en-US" sz="1400" b="1" dirty="0"/>
              <a:t> </a:t>
            </a:r>
            <a:r>
              <a:rPr lang="en-US" sz="1400" b="1" dirty="0" err="1"/>
              <a:t>tế</a:t>
            </a:r>
            <a:r>
              <a:rPr lang="en-US" sz="1400" dirty="0"/>
              <a:t> </a:t>
            </a:r>
            <a:r>
              <a:rPr lang="en-US" sz="1400" b="1" dirty="0" err="1"/>
              <a:t>nhưng</a:t>
            </a:r>
            <a:r>
              <a:rPr lang="en-US" sz="1400" b="1" dirty="0"/>
              <a:t> </a:t>
            </a:r>
            <a:r>
              <a:rPr lang="en-US" sz="1400" b="1" dirty="0" err="1"/>
              <a:t>các</a:t>
            </a:r>
            <a:r>
              <a:rPr lang="en-US" sz="1400" b="1" dirty="0"/>
              <a:t> </a:t>
            </a:r>
            <a:r>
              <a:rPr lang="en-US" sz="1400" b="1" dirty="0" err="1"/>
              <a:t>nước</a:t>
            </a:r>
            <a:r>
              <a:rPr lang="en-US" sz="1400" b="1" dirty="0"/>
              <a:t> </a:t>
            </a:r>
            <a:r>
              <a:rPr lang="en-US" sz="1400" b="1" dirty="0" err="1"/>
              <a:t>khác</a:t>
            </a:r>
            <a:r>
              <a:rPr lang="en-US" sz="1400" b="1" dirty="0"/>
              <a:t> </a:t>
            </a:r>
            <a:r>
              <a:rPr lang="en-US" sz="1400" b="1" dirty="0" err="1"/>
              <a:t>được</a:t>
            </a:r>
            <a:r>
              <a:rPr lang="en-US" sz="1400" b="1" dirty="0"/>
              <a:t> </a:t>
            </a:r>
            <a:r>
              <a:rPr lang="en-US" sz="1400" b="1" dirty="0" err="1"/>
              <a:t>đặt</a:t>
            </a:r>
            <a:r>
              <a:rPr lang="en-US" sz="1400" b="1" dirty="0"/>
              <a:t> </a:t>
            </a:r>
            <a:r>
              <a:rPr lang="en-US" sz="1400" b="1" dirty="0" err="1"/>
              <a:t>ống</a:t>
            </a:r>
            <a:r>
              <a:rPr lang="en-US" sz="1400" b="1" dirty="0"/>
              <a:t> </a:t>
            </a:r>
            <a:r>
              <a:rPr lang="en-US" sz="1400" b="1" dirty="0" err="1"/>
              <a:t>dẫn</a:t>
            </a:r>
            <a:r>
              <a:rPr lang="en-US" sz="1400" b="1" dirty="0"/>
              <a:t> </a:t>
            </a:r>
            <a:r>
              <a:rPr lang="en-US" sz="1400" b="1" dirty="0" err="1"/>
              <a:t>dầu</a:t>
            </a:r>
            <a:r>
              <a:rPr lang="en-US" sz="1400" b="1" dirty="0"/>
              <a:t>, </a:t>
            </a:r>
            <a:r>
              <a:rPr lang="en-US" sz="1400" b="1" dirty="0" err="1"/>
              <a:t>dây</a:t>
            </a:r>
            <a:r>
              <a:rPr lang="en-US" sz="1400" b="1" dirty="0"/>
              <a:t> </a:t>
            </a:r>
            <a:r>
              <a:rPr lang="en-US" sz="1400" b="1" dirty="0" err="1"/>
              <a:t>cáp</a:t>
            </a:r>
            <a:r>
              <a:rPr lang="en-US" sz="1400" b="1" dirty="0"/>
              <a:t> </a:t>
            </a:r>
            <a:r>
              <a:rPr lang="en-US" sz="1400" b="1" dirty="0" err="1"/>
              <a:t>ngầm</a:t>
            </a:r>
            <a:r>
              <a:rPr lang="en-US" sz="1400" b="1" dirty="0"/>
              <a:t> </a:t>
            </a:r>
            <a:r>
              <a:rPr lang="en-US" sz="1400" b="1" dirty="0" err="1"/>
              <a:t>và</a:t>
            </a:r>
            <a:r>
              <a:rPr lang="en-US" sz="1400" b="1" dirty="0"/>
              <a:t> </a:t>
            </a:r>
            <a:r>
              <a:rPr lang="en-US" sz="1400" b="1" dirty="0" err="1"/>
              <a:t>tàu</a:t>
            </a:r>
            <a:r>
              <a:rPr lang="en-US" sz="1400" b="1" dirty="0"/>
              <a:t> </a:t>
            </a:r>
            <a:r>
              <a:rPr lang="en-US" sz="1400" b="1" dirty="0" err="1"/>
              <a:t>thuyền</a:t>
            </a:r>
            <a:r>
              <a:rPr lang="en-US" sz="1400" b="1" dirty="0"/>
              <a:t>, </a:t>
            </a:r>
            <a:r>
              <a:rPr lang="en-US" sz="1400" b="1" dirty="0" err="1"/>
              <a:t>máy</a:t>
            </a:r>
            <a:r>
              <a:rPr lang="en-US" sz="1400" b="1" dirty="0"/>
              <a:t> bay </a:t>
            </a:r>
            <a:r>
              <a:rPr lang="en-US" sz="1400" b="1" dirty="0" err="1"/>
              <a:t>nước</a:t>
            </a:r>
            <a:r>
              <a:rPr lang="en-US" sz="1400" b="1" dirty="0"/>
              <a:t> </a:t>
            </a:r>
            <a:r>
              <a:rPr lang="en-US" sz="1400" b="1" dirty="0" err="1"/>
              <a:t>ngoài</a:t>
            </a:r>
            <a:r>
              <a:rPr lang="en-US" sz="1400" b="1" dirty="0"/>
              <a:t> </a:t>
            </a:r>
            <a:r>
              <a:rPr lang="en-US" sz="1400" b="1" dirty="0" err="1"/>
              <a:t>được</a:t>
            </a:r>
            <a:r>
              <a:rPr lang="en-US" sz="1400" b="1" dirty="0"/>
              <a:t> </a:t>
            </a:r>
            <a:r>
              <a:rPr lang="en-US" sz="1400" b="1" dirty="0" err="1"/>
              <a:t>tự</a:t>
            </a:r>
            <a:r>
              <a:rPr lang="en-US" sz="1400" b="1" dirty="0"/>
              <a:t> do </a:t>
            </a:r>
            <a:r>
              <a:rPr lang="en-US" sz="1400" b="1" dirty="0" err="1"/>
              <a:t>hoạt</a:t>
            </a:r>
            <a:r>
              <a:rPr lang="en-US" sz="1400" b="1" dirty="0"/>
              <a:t> </a:t>
            </a:r>
            <a:r>
              <a:rPr lang="en-US" sz="1400" b="1" dirty="0" err="1"/>
              <a:t>động</a:t>
            </a:r>
            <a:r>
              <a:rPr lang="en-US" sz="1400" b="1" dirty="0"/>
              <a:t> </a:t>
            </a:r>
            <a:r>
              <a:rPr lang="en-US" sz="1400" b="1" dirty="0" err="1"/>
              <a:t>về</a:t>
            </a:r>
            <a:r>
              <a:rPr lang="en-US" sz="1400" b="1" dirty="0"/>
              <a:t> </a:t>
            </a:r>
            <a:r>
              <a:rPr lang="en-US" sz="1400" b="1" dirty="0" err="1"/>
              <a:t>hàng</a:t>
            </a:r>
            <a:r>
              <a:rPr lang="en-US" sz="1400" b="1" dirty="0"/>
              <a:t> </a:t>
            </a:r>
            <a:r>
              <a:rPr lang="en-US" sz="1400" b="1" dirty="0" err="1"/>
              <a:t>hải</a:t>
            </a:r>
            <a:r>
              <a:rPr lang="en-US" sz="1400" b="1" dirty="0"/>
              <a:t>, </a:t>
            </a:r>
            <a:r>
              <a:rPr lang="en-US" sz="1400" b="1" dirty="0" err="1"/>
              <a:t>hàng</a:t>
            </a:r>
            <a:r>
              <a:rPr lang="en-US" sz="1400" b="1" dirty="0"/>
              <a:t> </a:t>
            </a:r>
            <a:r>
              <a:rPr lang="en-US" sz="1400" b="1" dirty="0" err="1"/>
              <a:t>không</a:t>
            </a:r>
            <a:endParaRPr lang="en-US" sz="1400" dirty="0"/>
          </a:p>
          <a:p>
            <a:pPr marL="127000" indent="0">
              <a:lnSpc>
                <a:spcPct val="150000"/>
              </a:lnSpc>
              <a:buNone/>
            </a:pPr>
            <a:r>
              <a:rPr lang="en-US" sz="1400" dirty="0"/>
              <a:t>+ </a:t>
            </a:r>
            <a:r>
              <a:rPr lang="en-US" sz="1400" b="1" dirty="0" err="1"/>
              <a:t>Thềm</a:t>
            </a:r>
            <a:r>
              <a:rPr lang="en-US" sz="1400" b="1" dirty="0"/>
              <a:t> </a:t>
            </a:r>
            <a:r>
              <a:rPr lang="en-US" sz="1400" b="1" dirty="0" err="1"/>
              <a:t>lục</a:t>
            </a:r>
            <a:r>
              <a:rPr lang="en-US" sz="1400" b="1" dirty="0"/>
              <a:t> </a:t>
            </a:r>
            <a:r>
              <a:rPr lang="en-US" sz="1400" b="1" dirty="0" err="1"/>
              <a:t>địa</a:t>
            </a:r>
            <a:r>
              <a:rPr lang="en-US" sz="1400" dirty="0"/>
              <a:t> </a:t>
            </a:r>
            <a:r>
              <a:rPr lang="en-US" sz="1400" dirty="0" err="1"/>
              <a:t>là</a:t>
            </a:r>
            <a:r>
              <a:rPr lang="en-US" sz="1400" dirty="0"/>
              <a:t> </a:t>
            </a:r>
            <a:r>
              <a:rPr lang="en-US" sz="1400" dirty="0" err="1"/>
              <a:t>phần</a:t>
            </a:r>
            <a:r>
              <a:rPr lang="en-US" sz="1400" dirty="0"/>
              <a:t> </a:t>
            </a:r>
            <a:r>
              <a:rPr lang="en-US" sz="1400" dirty="0" err="1"/>
              <a:t>ngầm</a:t>
            </a:r>
            <a:r>
              <a:rPr lang="en-US" sz="1400" dirty="0"/>
              <a:t> </a:t>
            </a:r>
            <a:r>
              <a:rPr lang="en-US" sz="1400" dirty="0" err="1"/>
              <a:t>dưới</a:t>
            </a:r>
            <a:r>
              <a:rPr lang="en-US" sz="1400" dirty="0"/>
              <a:t> </a:t>
            </a:r>
            <a:r>
              <a:rPr lang="en-US" sz="1400" dirty="0" err="1"/>
              <a:t>biển</a:t>
            </a:r>
            <a:r>
              <a:rPr lang="en-US" sz="1400" dirty="0"/>
              <a:t> </a:t>
            </a:r>
            <a:r>
              <a:rPr lang="en-US" sz="1400" dirty="0" err="1"/>
              <a:t>và</a:t>
            </a:r>
            <a:r>
              <a:rPr lang="en-US" sz="1400" dirty="0"/>
              <a:t> </a:t>
            </a:r>
            <a:r>
              <a:rPr lang="en-US" sz="1400" dirty="0" err="1"/>
              <a:t>lòng</a:t>
            </a:r>
            <a:r>
              <a:rPr lang="en-US" sz="1400" dirty="0"/>
              <a:t> </a:t>
            </a:r>
            <a:r>
              <a:rPr lang="en-US" sz="1400" dirty="0" err="1"/>
              <a:t>đất</a:t>
            </a:r>
            <a:r>
              <a:rPr lang="en-US" sz="1400" dirty="0"/>
              <a:t> </a:t>
            </a:r>
            <a:r>
              <a:rPr lang="en-US" sz="1400" dirty="0" err="1"/>
              <a:t>dưới</a:t>
            </a:r>
            <a:r>
              <a:rPr lang="en-US" sz="1400" dirty="0"/>
              <a:t> </a:t>
            </a:r>
            <a:r>
              <a:rPr lang="en-US" sz="1400" dirty="0" err="1"/>
              <a:t>đáy</a:t>
            </a:r>
            <a:r>
              <a:rPr lang="en-US" sz="1400" dirty="0"/>
              <a:t> </a:t>
            </a:r>
            <a:r>
              <a:rPr lang="en-US" sz="1400" dirty="0" err="1"/>
              <a:t>biển</a:t>
            </a:r>
            <a:r>
              <a:rPr lang="en-US" sz="1400" dirty="0"/>
              <a:t> </a:t>
            </a:r>
            <a:r>
              <a:rPr lang="en-US" sz="1400" dirty="0" err="1"/>
              <a:t>thuộc</a:t>
            </a:r>
            <a:r>
              <a:rPr lang="en-US" sz="1400" dirty="0"/>
              <a:t> </a:t>
            </a:r>
            <a:r>
              <a:rPr lang="en-US" sz="1400" dirty="0" err="1"/>
              <a:t>phần</a:t>
            </a:r>
            <a:r>
              <a:rPr lang="en-US" sz="1400" dirty="0"/>
              <a:t> </a:t>
            </a:r>
            <a:r>
              <a:rPr lang="en-US" sz="1400" dirty="0" err="1"/>
              <a:t>lục</a:t>
            </a:r>
            <a:r>
              <a:rPr lang="en-US" sz="1400" dirty="0"/>
              <a:t> </a:t>
            </a:r>
            <a:r>
              <a:rPr lang="en-US" sz="1400" dirty="0" err="1" smtClean="0"/>
              <a:t>địa</a:t>
            </a:r>
            <a:r>
              <a:rPr lang="vi-VN" sz="1400" dirty="0"/>
              <a:t> </a:t>
            </a:r>
            <a:r>
              <a:rPr lang="en-US" sz="1400" dirty="0" err="1" smtClean="0"/>
              <a:t>kéo</a:t>
            </a:r>
            <a:r>
              <a:rPr lang="en-US" sz="1400" dirty="0" smtClean="0"/>
              <a:t> </a:t>
            </a:r>
            <a:r>
              <a:rPr lang="en-US" sz="1400" dirty="0" err="1"/>
              <a:t>dài</a:t>
            </a:r>
            <a:r>
              <a:rPr lang="en-US" sz="1400" dirty="0"/>
              <a:t>, </a:t>
            </a:r>
            <a:r>
              <a:rPr lang="en-US" sz="1400" dirty="0" err="1"/>
              <a:t>mở</a:t>
            </a:r>
            <a:r>
              <a:rPr lang="en-US" sz="1400" dirty="0"/>
              <a:t> </a:t>
            </a:r>
            <a:r>
              <a:rPr lang="en-US" sz="1400" dirty="0" err="1"/>
              <a:t>rộng</a:t>
            </a:r>
            <a:r>
              <a:rPr lang="en-US" sz="1400" dirty="0"/>
              <a:t> </a:t>
            </a:r>
            <a:r>
              <a:rPr lang="en-US" sz="1400" dirty="0" err="1"/>
              <a:t>ra</a:t>
            </a:r>
            <a:r>
              <a:rPr lang="en-US" sz="1400" dirty="0"/>
              <a:t> </a:t>
            </a:r>
            <a:r>
              <a:rPr lang="en-US" sz="1400" dirty="0" err="1"/>
              <a:t>ngoài</a:t>
            </a:r>
            <a:r>
              <a:rPr lang="en-US" sz="1400" dirty="0"/>
              <a:t> </a:t>
            </a:r>
            <a:r>
              <a:rPr lang="en-US" sz="1400" dirty="0" err="1"/>
              <a:t>lãnh</a:t>
            </a:r>
            <a:r>
              <a:rPr lang="en-US" sz="1400" dirty="0"/>
              <a:t> </a:t>
            </a:r>
            <a:r>
              <a:rPr lang="en-US" sz="1400" dirty="0" err="1"/>
              <a:t>hải</a:t>
            </a:r>
            <a:r>
              <a:rPr lang="en-US" sz="1400" dirty="0"/>
              <a:t> </a:t>
            </a:r>
            <a:r>
              <a:rPr lang="en-US" sz="1400" dirty="0" err="1"/>
              <a:t>cho</a:t>
            </a:r>
            <a:r>
              <a:rPr lang="en-US" sz="1400" dirty="0"/>
              <a:t> </a:t>
            </a:r>
            <a:r>
              <a:rPr lang="en-US" sz="1400" dirty="0" err="1"/>
              <a:t>đến</a:t>
            </a:r>
            <a:r>
              <a:rPr lang="en-US" sz="1400" dirty="0"/>
              <a:t> </a:t>
            </a:r>
            <a:r>
              <a:rPr lang="en-US" sz="1400" dirty="0" err="1"/>
              <a:t>bờ</a:t>
            </a:r>
            <a:r>
              <a:rPr lang="en-US" sz="1400" dirty="0"/>
              <a:t> </a:t>
            </a:r>
            <a:r>
              <a:rPr lang="en-US" sz="1400" dirty="0" err="1"/>
              <a:t>ngoài</a:t>
            </a:r>
            <a:r>
              <a:rPr lang="en-US" sz="1400" dirty="0"/>
              <a:t> </a:t>
            </a:r>
            <a:r>
              <a:rPr lang="en-US" sz="1400" dirty="0" err="1"/>
              <a:t>của</a:t>
            </a:r>
            <a:r>
              <a:rPr lang="en-US" sz="1400" dirty="0"/>
              <a:t> </a:t>
            </a:r>
            <a:r>
              <a:rPr lang="en-US" sz="1400" dirty="0" err="1"/>
              <a:t>rìa</a:t>
            </a:r>
            <a:r>
              <a:rPr lang="en-US" sz="1400" dirty="0"/>
              <a:t> </a:t>
            </a:r>
            <a:r>
              <a:rPr lang="en-US" sz="1400" dirty="0" err="1"/>
              <a:t>lục</a:t>
            </a:r>
            <a:r>
              <a:rPr lang="en-US" sz="1400" dirty="0"/>
              <a:t> </a:t>
            </a:r>
            <a:r>
              <a:rPr lang="en-US" sz="1400" dirty="0" err="1"/>
              <a:t>địa</a:t>
            </a:r>
            <a:r>
              <a:rPr lang="en-US" sz="1400" dirty="0"/>
              <a:t>. </a:t>
            </a:r>
            <a:r>
              <a:rPr lang="en-US" sz="1400" b="1" dirty="0" err="1"/>
              <a:t>Nhà</a:t>
            </a:r>
            <a:r>
              <a:rPr lang="en-US" sz="1400" b="1" dirty="0"/>
              <a:t> </a:t>
            </a:r>
            <a:r>
              <a:rPr lang="en-US" sz="1400" b="1" dirty="0" err="1"/>
              <a:t>nước</a:t>
            </a:r>
            <a:r>
              <a:rPr lang="en-US" sz="1400" b="1" dirty="0"/>
              <a:t> </a:t>
            </a:r>
            <a:r>
              <a:rPr lang="en-US" sz="1400" b="1" dirty="0" err="1" smtClean="0"/>
              <a:t>có</a:t>
            </a:r>
            <a:r>
              <a:rPr lang="vi-VN" sz="1400" dirty="0"/>
              <a:t> </a:t>
            </a:r>
            <a:r>
              <a:rPr lang="en-US" sz="1400" b="1" dirty="0" err="1" smtClean="0"/>
              <a:t>chủ</a:t>
            </a:r>
            <a:r>
              <a:rPr lang="en-US" sz="1400" b="1" dirty="0" smtClean="0"/>
              <a:t> </a:t>
            </a:r>
            <a:r>
              <a:rPr lang="en-US" sz="1400" b="1" dirty="0" err="1"/>
              <a:t>quyền</a:t>
            </a:r>
            <a:r>
              <a:rPr lang="en-US" sz="1400" b="1" dirty="0"/>
              <a:t> </a:t>
            </a:r>
            <a:r>
              <a:rPr lang="en-US" sz="1400" b="1" dirty="0" err="1"/>
              <a:t>hoàn</a:t>
            </a:r>
            <a:r>
              <a:rPr lang="en-US" sz="1400" b="1" dirty="0"/>
              <a:t> </a:t>
            </a:r>
            <a:r>
              <a:rPr lang="en-US" sz="1400" b="1" dirty="0" err="1"/>
              <a:t>toàn</a:t>
            </a:r>
            <a:r>
              <a:rPr lang="en-US" sz="1400" b="1" dirty="0"/>
              <a:t> </a:t>
            </a:r>
            <a:r>
              <a:rPr lang="en-US" sz="1400" b="1" dirty="0" err="1"/>
              <a:t>về</a:t>
            </a:r>
            <a:r>
              <a:rPr lang="en-US" sz="1400" b="1" dirty="0"/>
              <a:t> </a:t>
            </a:r>
            <a:r>
              <a:rPr lang="en-US" sz="1400" b="1" dirty="0" err="1"/>
              <a:t>mặt</a:t>
            </a:r>
            <a:r>
              <a:rPr lang="en-US" sz="1400" b="1" dirty="0"/>
              <a:t> </a:t>
            </a:r>
            <a:r>
              <a:rPr lang="en-US" sz="1400" b="1" dirty="0" err="1"/>
              <a:t>thăm</a:t>
            </a:r>
            <a:r>
              <a:rPr lang="en-US" sz="1400" b="1" dirty="0"/>
              <a:t> </a:t>
            </a:r>
            <a:r>
              <a:rPr lang="en-US" sz="1400" b="1" dirty="0" err="1"/>
              <a:t>dò</a:t>
            </a:r>
            <a:r>
              <a:rPr lang="en-US" sz="1400" b="1" dirty="0"/>
              <a:t>, </a:t>
            </a:r>
            <a:r>
              <a:rPr lang="en-US" sz="1400" b="1" dirty="0" err="1"/>
              <a:t>khai</a:t>
            </a:r>
            <a:r>
              <a:rPr lang="en-US" sz="1400" b="1" dirty="0"/>
              <a:t> </a:t>
            </a:r>
            <a:r>
              <a:rPr lang="en-US" sz="1400" b="1" dirty="0" err="1"/>
              <a:t>thác</a:t>
            </a:r>
            <a:r>
              <a:rPr lang="en-US" sz="1400" b="1" dirty="0"/>
              <a:t>, </a:t>
            </a:r>
            <a:r>
              <a:rPr lang="en-US" sz="1400" b="1" dirty="0" err="1"/>
              <a:t>bảo</a:t>
            </a:r>
            <a:r>
              <a:rPr lang="en-US" sz="1400" b="1" dirty="0"/>
              <a:t> </a:t>
            </a:r>
            <a:r>
              <a:rPr lang="en-US" sz="1400" b="1" dirty="0" err="1"/>
              <a:t>vệ</a:t>
            </a:r>
            <a:r>
              <a:rPr lang="en-US" sz="1400" b="1" dirty="0"/>
              <a:t> </a:t>
            </a:r>
            <a:r>
              <a:rPr lang="en-US" sz="1400" b="1" dirty="0" err="1"/>
              <a:t>và</a:t>
            </a:r>
            <a:r>
              <a:rPr lang="en-US" sz="1400" b="1" dirty="0"/>
              <a:t> </a:t>
            </a:r>
            <a:r>
              <a:rPr lang="en-US" sz="1400" b="1" dirty="0" err="1"/>
              <a:t>quản</a:t>
            </a:r>
            <a:r>
              <a:rPr lang="en-US" sz="1400" b="1" dirty="0"/>
              <a:t> </a:t>
            </a:r>
            <a:r>
              <a:rPr lang="en-US" sz="1400" b="1" dirty="0" err="1"/>
              <a:t>lý</a:t>
            </a:r>
            <a:r>
              <a:rPr lang="en-US" sz="1400" b="1" dirty="0"/>
              <a:t> </a:t>
            </a:r>
            <a:r>
              <a:rPr lang="en-US" sz="1400" b="1" dirty="0" err="1"/>
              <a:t>các</a:t>
            </a:r>
            <a:r>
              <a:rPr lang="en-US" sz="1400" b="1" dirty="0"/>
              <a:t> </a:t>
            </a:r>
            <a:r>
              <a:rPr lang="en-US" sz="1400" b="1" dirty="0" err="1"/>
              <a:t>tài</a:t>
            </a:r>
            <a:r>
              <a:rPr lang="en-US" sz="1400" b="1" dirty="0"/>
              <a:t> </a:t>
            </a:r>
            <a:r>
              <a:rPr lang="en-US" sz="1400" b="1" dirty="0" err="1"/>
              <a:t>nguyên</a:t>
            </a:r>
            <a:r>
              <a:rPr lang="en-US" sz="1400" b="1" dirty="0"/>
              <a:t> ở </a:t>
            </a:r>
            <a:r>
              <a:rPr lang="en-US" sz="1400" b="1" dirty="0" err="1"/>
              <a:t>thềm</a:t>
            </a:r>
            <a:r>
              <a:rPr lang="en-US" sz="1400" b="1" dirty="0"/>
              <a:t> </a:t>
            </a:r>
            <a:r>
              <a:rPr lang="en-US" sz="1400" b="1" dirty="0" err="1"/>
              <a:t>lục</a:t>
            </a:r>
            <a:r>
              <a:rPr lang="en-US" sz="1400" b="1" dirty="0"/>
              <a:t> </a:t>
            </a:r>
            <a:r>
              <a:rPr lang="en-US" sz="1400" b="1" dirty="0" err="1"/>
              <a:t>địa</a:t>
            </a:r>
            <a:r>
              <a:rPr lang="en-US" sz="1400" b="1" dirty="0"/>
              <a:t> </a:t>
            </a:r>
            <a:r>
              <a:rPr lang="en-US" sz="1400" b="1" dirty="0" err="1"/>
              <a:t>Việt</a:t>
            </a:r>
            <a:r>
              <a:rPr lang="en-US" sz="1400" b="1" dirty="0"/>
              <a:t> Nam</a:t>
            </a:r>
            <a:endParaRPr lang="en-US" sz="1400" dirty="0"/>
          </a:p>
          <a:p>
            <a:pPr marL="127000" indent="0">
              <a:lnSpc>
                <a:spcPct val="150000"/>
              </a:lnSpc>
              <a:buNone/>
            </a:pPr>
            <a:r>
              <a:rPr lang="vi-VN" sz="1400" b="1" u="sng" dirty="0" smtClean="0">
                <a:sym typeface="Wingdings" panose="05000000000000000000" pitchFamily="2" charset="2"/>
              </a:rPr>
              <a:t> </a:t>
            </a:r>
            <a:r>
              <a:rPr lang="en-US" sz="1400" b="1" u="sng" dirty="0" err="1" smtClean="0"/>
              <a:t>Kết</a:t>
            </a:r>
            <a:r>
              <a:rPr lang="en-US" sz="1400" b="1" u="sng" dirty="0" smtClean="0"/>
              <a:t> </a:t>
            </a:r>
            <a:r>
              <a:rPr lang="en-US" sz="1400" b="1" u="sng" dirty="0" err="1"/>
              <a:t>luận</a:t>
            </a:r>
            <a:r>
              <a:rPr lang="en-US" sz="1400" dirty="0"/>
              <a:t>: </a:t>
            </a:r>
            <a:r>
              <a:rPr lang="en-US" sz="1400" dirty="0" err="1"/>
              <a:t>vùng</a:t>
            </a:r>
            <a:r>
              <a:rPr lang="en-US" sz="1400" dirty="0"/>
              <a:t> </a:t>
            </a:r>
            <a:r>
              <a:rPr lang="en-US" sz="1400" dirty="0" err="1"/>
              <a:t>biển</a:t>
            </a:r>
            <a:r>
              <a:rPr lang="en-US" sz="1400" dirty="0"/>
              <a:t> </a:t>
            </a:r>
            <a:r>
              <a:rPr lang="en-US" sz="1400" dirty="0" err="1"/>
              <a:t>Việt</a:t>
            </a:r>
            <a:r>
              <a:rPr lang="en-US" sz="1400" dirty="0"/>
              <a:t> Nam </a:t>
            </a:r>
            <a:r>
              <a:rPr lang="en-US" sz="1400" dirty="0" err="1"/>
              <a:t>có</a:t>
            </a:r>
            <a:r>
              <a:rPr lang="en-US" sz="1400" dirty="0"/>
              <a:t> </a:t>
            </a:r>
            <a:r>
              <a:rPr lang="en-US" sz="1400" b="1" dirty="0" err="1"/>
              <a:t>diện</a:t>
            </a:r>
            <a:r>
              <a:rPr lang="en-US" sz="1400" b="1" dirty="0"/>
              <a:t> </a:t>
            </a:r>
            <a:r>
              <a:rPr lang="en-US" sz="1400" b="1" dirty="0" err="1"/>
              <a:t>tích</a:t>
            </a:r>
            <a:r>
              <a:rPr lang="en-US" sz="1400" b="1" dirty="0"/>
              <a:t> </a:t>
            </a:r>
            <a:r>
              <a:rPr lang="en-US" sz="1400" b="1" dirty="0" err="1"/>
              <a:t>khoảng</a:t>
            </a:r>
            <a:r>
              <a:rPr lang="en-US" sz="1400" b="1" dirty="0"/>
              <a:t> 1 </a:t>
            </a:r>
            <a:r>
              <a:rPr lang="en-US" sz="1400" b="1" dirty="0" err="1"/>
              <a:t>triệu</a:t>
            </a:r>
            <a:r>
              <a:rPr lang="en-US" sz="1400" b="1" dirty="0"/>
              <a:t> k㎡</a:t>
            </a:r>
            <a:r>
              <a:rPr lang="en-US" sz="1400" dirty="0"/>
              <a:t> </a:t>
            </a:r>
            <a:r>
              <a:rPr lang="en-US" sz="1400" b="1" dirty="0"/>
              <a:t>ở </a:t>
            </a:r>
            <a:r>
              <a:rPr lang="en-US" sz="1400" b="1" dirty="0" err="1"/>
              <a:t>biển</a:t>
            </a:r>
            <a:r>
              <a:rPr lang="en-US" sz="1400" b="1" dirty="0"/>
              <a:t> </a:t>
            </a:r>
            <a:r>
              <a:rPr lang="en-US" sz="1400" b="1" dirty="0" err="1"/>
              <a:t>Đông</a:t>
            </a:r>
            <a:endParaRPr lang="en-US" sz="1400" dirty="0"/>
          </a:p>
        </p:txBody>
      </p:sp>
      <p:sp>
        <p:nvSpPr>
          <p:cNvPr id="3" name="Title 2"/>
          <p:cNvSpPr>
            <a:spLocks noGrp="1"/>
          </p:cNvSpPr>
          <p:nvPr>
            <p:ph type="title"/>
          </p:nvPr>
        </p:nvSpPr>
        <p:spPr>
          <a:xfrm>
            <a:off x="667373" y="168732"/>
            <a:ext cx="7704000" cy="572700"/>
          </a:xfrm>
        </p:spPr>
        <p:txBody>
          <a:bodyPr/>
          <a:lstStyle/>
          <a:p>
            <a:r>
              <a:rPr lang="vi-VN" sz="4800" dirty="0" smtClean="0">
                <a:latin typeface="+mj-lt"/>
              </a:rPr>
              <a:t>Phạm vi lãnh thổ</a:t>
            </a:r>
            <a:endParaRPr lang="en-US" sz="4800" dirty="0">
              <a:latin typeface="+mj-lt"/>
            </a:endParaRPr>
          </a:p>
        </p:txBody>
      </p:sp>
    </p:spTree>
    <p:extLst>
      <p:ext uri="{BB962C8B-B14F-4D97-AF65-F5344CB8AC3E}">
        <p14:creationId xmlns:p14="http://schemas.microsoft.com/office/powerpoint/2010/main" val="928973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65"/>
          <p:cNvSpPr txBox="1">
            <a:spLocks noGrp="1"/>
          </p:cNvSpPr>
          <p:nvPr>
            <p:ph type="title"/>
          </p:nvPr>
        </p:nvSpPr>
        <p:spPr>
          <a:xfrm>
            <a:off x="276293" y="2256863"/>
            <a:ext cx="8532207"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mtClean="0"/>
              <a:t>Biển Đông</a:t>
            </a:r>
            <a:endParaRPr dirty="0"/>
          </a:p>
        </p:txBody>
      </p:sp>
      <p:sp>
        <p:nvSpPr>
          <p:cNvPr id="1535" name="Google Shape;1535;p65"/>
          <p:cNvSpPr txBox="1">
            <a:spLocks noGrp="1"/>
          </p:cNvSpPr>
          <p:nvPr>
            <p:ph type="title" idx="2"/>
          </p:nvPr>
        </p:nvSpPr>
        <p:spPr>
          <a:xfrm>
            <a:off x="2996550" y="1121050"/>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536" name="Google Shape;1536;p65"/>
          <p:cNvSpPr txBox="1">
            <a:spLocks noGrp="1"/>
          </p:cNvSpPr>
          <p:nvPr>
            <p:ph type="subTitle" idx="1"/>
          </p:nvPr>
        </p:nvSpPr>
        <p:spPr>
          <a:xfrm>
            <a:off x="2490142" y="4106547"/>
            <a:ext cx="4808400" cy="66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section </a:t>
            </a:r>
            <a:r>
              <a:rPr lang="en" dirty="0"/>
              <a:t>here</a:t>
            </a:r>
            <a:endParaRPr dirty="0"/>
          </a:p>
        </p:txBody>
      </p:sp>
      <p:sp>
        <p:nvSpPr>
          <p:cNvPr id="1537" name="Google Shape;1537;p65"/>
          <p:cNvSpPr/>
          <p:nvPr/>
        </p:nvSpPr>
        <p:spPr>
          <a:xfrm>
            <a:off x="3879779" y="1170059"/>
            <a:ext cx="1287814" cy="767636"/>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noFill/>
                <a:latin typeface="Londrina Solid"/>
              </a:rPr>
              <a:t>03.</a:t>
            </a:r>
          </a:p>
        </p:txBody>
      </p:sp>
      <p:sp>
        <p:nvSpPr>
          <p:cNvPr id="1538" name="Google Shape;1538;p65"/>
          <p:cNvSpPr/>
          <p:nvPr/>
        </p:nvSpPr>
        <p:spPr>
          <a:xfrm>
            <a:off x="3057359" y="2380976"/>
            <a:ext cx="2970073" cy="717687"/>
          </a:xfrm>
          <a:prstGeom prst="rect">
            <a:avLst/>
          </a:prstGeom>
        </p:spPr>
        <p:txBody>
          <a:bodyPr>
            <a:prstTxWarp prst="textPlain">
              <a:avLst/>
            </a:prstTxWarp>
          </a:bodyPr>
          <a:lstStyle/>
          <a:p>
            <a:pPr lvl="0" algn="ctr"/>
            <a:r>
              <a:rPr lang="vi-VN" b="0" i="0" dirty="0" smtClean="0">
                <a:ln w="19050" cap="flat" cmpd="sng">
                  <a:solidFill>
                    <a:schemeClr val="dk1"/>
                  </a:solidFill>
                  <a:prstDash val="solid"/>
                  <a:round/>
                  <a:headEnd type="none" w="sm" len="sm"/>
                  <a:tailEnd type="none" w="sm" len="sm"/>
                </a:ln>
                <a:noFill/>
                <a:latin typeface="Londrina Solid"/>
              </a:rPr>
              <a:t>Biển  Đông </a:t>
            </a:r>
            <a:endParaRPr b="0" i="0" dirty="0">
              <a:ln w="19050" cap="flat" cmpd="sng">
                <a:solidFill>
                  <a:schemeClr val="dk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165" y="2792380"/>
            <a:ext cx="7904305" cy="572700"/>
          </a:xfrm>
        </p:spPr>
        <p:txBody>
          <a:bodyPr/>
          <a:lstStyle/>
          <a:p>
            <a:r>
              <a:rPr lang="en-US" b="1" dirty="0">
                <a:latin typeface="Times New Roman" panose="02020603050405020304" pitchFamily="18" charset="0"/>
                <a:cs typeface="Times New Roman" panose="02020603050405020304" pitchFamily="18" charset="0"/>
              </a:rPr>
              <a:t>ẢNH HƯỞNG CỦA BIỂN ĐÔNG ĐẾN THIÊN NHIÊN, KINH TẾ VÀ AN NINH QUỐC PHÒNG VIỆT NAM</a:t>
            </a:r>
            <a:r>
              <a:rPr lang="en-US" dirty="0"/>
              <a:t/>
            </a:r>
            <a:br>
              <a:rPr lang="en-US" dirty="0"/>
            </a:br>
            <a:endParaRPr lang="en-US" dirty="0"/>
          </a:p>
        </p:txBody>
      </p:sp>
    </p:spTree>
    <p:extLst>
      <p:ext uri="{BB962C8B-B14F-4D97-AF65-F5344CB8AC3E}">
        <p14:creationId xmlns:p14="http://schemas.microsoft.com/office/powerpoint/2010/main" val="1880004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378100"/>
            <a:ext cx="7704000" cy="572700"/>
          </a:xfrm>
        </p:spPr>
        <p:txBody>
          <a:bodyPr/>
          <a:lstStyle/>
          <a:p>
            <a:endParaRPr lang="en-US"/>
          </a:p>
        </p:txBody>
      </p:sp>
      <p:sp>
        <p:nvSpPr>
          <p:cNvPr id="3" name="Subtitle 2"/>
          <p:cNvSpPr>
            <a:spLocks noGrp="1"/>
          </p:cNvSpPr>
          <p:nvPr>
            <p:ph type="subTitle" idx="1"/>
          </p:nvPr>
        </p:nvSpPr>
        <p:spPr>
          <a:xfrm>
            <a:off x="940714" y="1129803"/>
            <a:ext cx="7032328" cy="3692176"/>
          </a:xfrm>
        </p:spPr>
        <p:txBody>
          <a:bodyPr/>
          <a:lstStyle/>
          <a:p>
            <a:pPr algn="l"/>
            <a:r>
              <a:rPr lang="vi-VN" b="1" u="sng" dirty="0" smtClean="0"/>
              <a:t>A/</a:t>
            </a:r>
            <a:r>
              <a:rPr lang="en-US" b="1" u="sng" dirty="0" smtClean="0"/>
              <a:t>TÍCH CỰC</a:t>
            </a:r>
            <a:endParaRPr lang="en-US" dirty="0" smtClean="0"/>
          </a:p>
          <a:p>
            <a:pPr algn="l">
              <a:lnSpc>
                <a:spcPct val="150000"/>
              </a:lnSpc>
            </a:pPr>
            <a:r>
              <a:rPr lang="en-US" b="1" u="sng" dirty="0" smtClean="0"/>
              <a:t>a</a:t>
            </a:r>
            <a:r>
              <a:rPr lang="en-US" b="1" u="sng" dirty="0"/>
              <a:t>/ </a:t>
            </a:r>
            <a:r>
              <a:rPr lang="en-US" b="1" u="sng" dirty="0" err="1"/>
              <a:t>Khí</a:t>
            </a:r>
            <a:r>
              <a:rPr lang="en-US" b="1" u="sng" dirty="0"/>
              <a:t> </a:t>
            </a:r>
            <a:r>
              <a:rPr lang="en-US" b="1" u="sng" dirty="0" err="1"/>
              <a:t>hậu</a:t>
            </a:r>
            <a:endParaRPr lang="en-US" dirty="0"/>
          </a:p>
          <a:p>
            <a:pPr algn="l">
              <a:lnSpc>
                <a:spcPct val="150000"/>
              </a:lnSpc>
            </a:pPr>
            <a:r>
              <a:rPr lang="en-US" dirty="0" err="1"/>
              <a:t>Biển</a:t>
            </a:r>
            <a:r>
              <a:rPr lang="en-US" dirty="0"/>
              <a:t> </a:t>
            </a:r>
            <a:r>
              <a:rPr lang="en-US" dirty="0" err="1"/>
              <a:t>Đông</a:t>
            </a:r>
            <a:r>
              <a:rPr lang="en-US" dirty="0"/>
              <a:t> </a:t>
            </a:r>
            <a:r>
              <a:rPr lang="en-US" dirty="0" err="1"/>
              <a:t>rộng</a:t>
            </a:r>
            <a:r>
              <a:rPr lang="en-US" dirty="0"/>
              <a:t>, </a:t>
            </a:r>
            <a:r>
              <a:rPr lang="en-US" b="1" dirty="0" err="1"/>
              <a:t>nhiệt</a:t>
            </a:r>
            <a:r>
              <a:rPr lang="en-US" b="1" dirty="0"/>
              <a:t> </a:t>
            </a:r>
            <a:r>
              <a:rPr lang="en-US" b="1" dirty="0" err="1"/>
              <a:t>độ</a:t>
            </a:r>
            <a:r>
              <a:rPr lang="en-US" b="1" dirty="0"/>
              <a:t> </a:t>
            </a:r>
            <a:r>
              <a:rPr lang="en-US" b="1" dirty="0" err="1"/>
              <a:t>nước</a:t>
            </a:r>
            <a:r>
              <a:rPr lang="en-US" b="1" dirty="0"/>
              <a:t> </a:t>
            </a:r>
            <a:r>
              <a:rPr lang="en-US" b="1" dirty="0" err="1"/>
              <a:t>biển</a:t>
            </a:r>
            <a:r>
              <a:rPr lang="en-US" b="1" dirty="0"/>
              <a:t> </a:t>
            </a:r>
            <a:r>
              <a:rPr lang="en-US" b="1" dirty="0" err="1"/>
              <a:t>cao</a:t>
            </a:r>
            <a:r>
              <a:rPr lang="en-US" dirty="0"/>
              <a:t> </a:t>
            </a:r>
            <a:r>
              <a:rPr lang="en-US" dirty="0" err="1"/>
              <a:t>và</a:t>
            </a:r>
            <a:r>
              <a:rPr lang="en-US" dirty="0"/>
              <a:t> </a:t>
            </a:r>
            <a:r>
              <a:rPr lang="en-US" b="1" dirty="0" err="1"/>
              <a:t>biến</a:t>
            </a:r>
            <a:r>
              <a:rPr lang="en-US" b="1" dirty="0"/>
              <a:t> </a:t>
            </a:r>
            <a:r>
              <a:rPr lang="en-US" b="1" dirty="0" err="1"/>
              <a:t>động</a:t>
            </a:r>
            <a:r>
              <a:rPr lang="en-US" b="1" dirty="0"/>
              <a:t> </a:t>
            </a:r>
            <a:r>
              <a:rPr lang="en-US" b="1" dirty="0" err="1"/>
              <a:t>theo</a:t>
            </a:r>
            <a:r>
              <a:rPr lang="en-US" b="1" dirty="0"/>
              <a:t> </a:t>
            </a:r>
            <a:r>
              <a:rPr lang="en-US" b="1" dirty="0" err="1"/>
              <a:t>mùa</a:t>
            </a:r>
            <a:r>
              <a:rPr lang="en-US" dirty="0"/>
              <a:t> </a:t>
            </a:r>
            <a:r>
              <a:rPr lang="en-US" dirty="0" err="1"/>
              <a:t>đã</a:t>
            </a:r>
            <a:r>
              <a:rPr lang="en-US" dirty="0"/>
              <a:t> </a:t>
            </a:r>
            <a:r>
              <a:rPr lang="en-US" dirty="0" err="1"/>
              <a:t>làm</a:t>
            </a:r>
            <a:r>
              <a:rPr lang="en-US" dirty="0"/>
              <a:t> </a:t>
            </a:r>
            <a:r>
              <a:rPr lang="en-US" dirty="0" err="1"/>
              <a:t>tăng</a:t>
            </a:r>
            <a:r>
              <a:rPr lang="en-US" dirty="0"/>
              <a:t> </a:t>
            </a:r>
            <a:r>
              <a:rPr lang="en-US" dirty="0" err="1"/>
              <a:t>độ</a:t>
            </a:r>
            <a:r>
              <a:rPr lang="en-US" dirty="0"/>
              <a:t> </a:t>
            </a:r>
            <a:r>
              <a:rPr lang="en-US" dirty="0" err="1"/>
              <a:t>ẩm</a:t>
            </a:r>
            <a:r>
              <a:rPr lang="en-US" dirty="0"/>
              <a:t> </a:t>
            </a:r>
            <a:r>
              <a:rPr lang="en-US" b="1" dirty="0" err="1"/>
              <a:t>của</a:t>
            </a:r>
            <a:r>
              <a:rPr lang="en-US" b="1" dirty="0"/>
              <a:t> </a:t>
            </a:r>
            <a:r>
              <a:rPr lang="en-US" b="1" dirty="0" err="1"/>
              <a:t>các</a:t>
            </a:r>
            <a:r>
              <a:rPr lang="en-US" b="1" dirty="0"/>
              <a:t> </a:t>
            </a:r>
            <a:r>
              <a:rPr lang="en-US" b="1" dirty="0" err="1"/>
              <a:t>khối</a:t>
            </a:r>
            <a:r>
              <a:rPr lang="en-US" b="1" dirty="0"/>
              <a:t> </a:t>
            </a:r>
            <a:r>
              <a:rPr lang="en-US" b="1" dirty="0" err="1"/>
              <a:t>khí</a:t>
            </a:r>
            <a:r>
              <a:rPr lang="en-US" b="1" dirty="0"/>
              <a:t> qua </a:t>
            </a:r>
            <a:r>
              <a:rPr lang="en-US" b="1" dirty="0" err="1"/>
              <a:t>biển</a:t>
            </a:r>
            <a:r>
              <a:rPr lang="en-US" dirty="0"/>
              <a:t>, </a:t>
            </a:r>
            <a:r>
              <a:rPr lang="en-US" b="1" dirty="0" err="1"/>
              <a:t>mang</a:t>
            </a:r>
            <a:r>
              <a:rPr lang="en-US" b="1" dirty="0"/>
              <a:t> </a:t>
            </a:r>
            <a:r>
              <a:rPr lang="en-US" b="1" dirty="0" err="1"/>
              <a:t>lại</a:t>
            </a:r>
            <a:r>
              <a:rPr lang="en-US" dirty="0"/>
              <a:t> </a:t>
            </a:r>
            <a:r>
              <a:rPr lang="en-US" dirty="0" err="1"/>
              <a:t>cho</a:t>
            </a:r>
            <a:r>
              <a:rPr lang="en-US" dirty="0"/>
              <a:t> </a:t>
            </a:r>
            <a:r>
              <a:rPr lang="en-US" dirty="0" err="1"/>
              <a:t>nước</a:t>
            </a:r>
            <a:r>
              <a:rPr lang="en-US" dirty="0"/>
              <a:t> ta </a:t>
            </a:r>
            <a:r>
              <a:rPr lang="en-US" b="1" dirty="0" err="1"/>
              <a:t>lượng</a:t>
            </a:r>
            <a:r>
              <a:rPr lang="en-US" b="1" dirty="0"/>
              <a:t> </a:t>
            </a:r>
            <a:r>
              <a:rPr lang="en-US" b="1" dirty="0" err="1"/>
              <a:t>mưa</a:t>
            </a:r>
            <a:r>
              <a:rPr lang="en-US" b="1" dirty="0"/>
              <a:t> </a:t>
            </a:r>
            <a:r>
              <a:rPr lang="en-US" b="1" dirty="0" err="1"/>
              <a:t>và</a:t>
            </a:r>
            <a:r>
              <a:rPr lang="en-US" b="1" dirty="0"/>
              <a:t> </a:t>
            </a:r>
            <a:r>
              <a:rPr lang="en-US" b="1" dirty="0" err="1"/>
              <a:t>độ</a:t>
            </a:r>
            <a:r>
              <a:rPr lang="en-US" b="1" dirty="0"/>
              <a:t> </a:t>
            </a:r>
            <a:r>
              <a:rPr lang="en-US" b="1" dirty="0" err="1"/>
              <a:t>ẩm</a:t>
            </a:r>
            <a:r>
              <a:rPr lang="en-US" b="1" dirty="0"/>
              <a:t> </a:t>
            </a:r>
            <a:r>
              <a:rPr lang="en-US" b="1" dirty="0" err="1"/>
              <a:t>lớn</a:t>
            </a:r>
            <a:r>
              <a:rPr lang="en-US" dirty="0"/>
              <a:t>, </a:t>
            </a:r>
            <a:r>
              <a:rPr lang="en-US" dirty="0" err="1"/>
              <a:t>đồng</a:t>
            </a:r>
            <a:r>
              <a:rPr lang="en-US" dirty="0"/>
              <a:t> </a:t>
            </a:r>
            <a:r>
              <a:rPr lang="en-US" dirty="0" err="1"/>
              <a:t>thời</a:t>
            </a:r>
            <a:r>
              <a:rPr lang="en-US" dirty="0"/>
              <a:t> </a:t>
            </a:r>
            <a:r>
              <a:rPr lang="en-US" dirty="0" err="1"/>
              <a:t>làm</a:t>
            </a:r>
            <a:r>
              <a:rPr lang="en-US" dirty="0"/>
              <a:t> </a:t>
            </a:r>
            <a:r>
              <a:rPr lang="en-US" b="1" dirty="0" err="1"/>
              <a:t>giảm</a:t>
            </a:r>
            <a:r>
              <a:rPr lang="en-US" b="1" dirty="0"/>
              <a:t> </a:t>
            </a:r>
            <a:r>
              <a:rPr lang="en-US" b="1" dirty="0" err="1"/>
              <a:t>tính</a:t>
            </a:r>
            <a:r>
              <a:rPr lang="en-US" b="1" dirty="0"/>
              <a:t> </a:t>
            </a:r>
            <a:r>
              <a:rPr lang="en-US" b="1" dirty="0" err="1"/>
              <a:t>chất</a:t>
            </a:r>
            <a:r>
              <a:rPr lang="en-US" b="1" dirty="0"/>
              <a:t> </a:t>
            </a:r>
            <a:r>
              <a:rPr lang="en-US" b="1" dirty="0" err="1"/>
              <a:t>khắc</a:t>
            </a:r>
            <a:r>
              <a:rPr lang="en-US" b="1" dirty="0"/>
              <a:t> </a:t>
            </a:r>
            <a:r>
              <a:rPr lang="en-US" b="1" dirty="0" err="1"/>
              <a:t>nghiệt</a:t>
            </a:r>
            <a:r>
              <a:rPr lang="en-US" dirty="0"/>
              <a:t> </a:t>
            </a:r>
            <a:r>
              <a:rPr lang="en-US" dirty="0" err="1"/>
              <a:t>của</a:t>
            </a:r>
            <a:r>
              <a:rPr lang="en-US" dirty="0"/>
              <a:t> </a:t>
            </a:r>
            <a:r>
              <a:rPr lang="en-US" b="1" dirty="0" err="1"/>
              <a:t>thời</a:t>
            </a:r>
            <a:r>
              <a:rPr lang="en-US" b="1" dirty="0"/>
              <a:t> </a:t>
            </a:r>
            <a:r>
              <a:rPr lang="en-US" b="1" dirty="0" err="1"/>
              <a:t>tiết</a:t>
            </a:r>
            <a:r>
              <a:rPr lang="en-US" b="1" dirty="0"/>
              <a:t> </a:t>
            </a:r>
            <a:r>
              <a:rPr lang="en-US" b="1" dirty="0" err="1"/>
              <a:t>lạnh</a:t>
            </a:r>
            <a:r>
              <a:rPr lang="en-US" b="1" dirty="0"/>
              <a:t> </a:t>
            </a:r>
            <a:r>
              <a:rPr lang="en-US" b="1" dirty="0" err="1"/>
              <a:t>khô</a:t>
            </a:r>
            <a:r>
              <a:rPr lang="en-US" dirty="0"/>
              <a:t> </a:t>
            </a:r>
            <a:r>
              <a:rPr lang="en-US" dirty="0" err="1"/>
              <a:t>trong</a:t>
            </a:r>
            <a:r>
              <a:rPr lang="en-US" dirty="0"/>
              <a:t> </a:t>
            </a:r>
            <a:r>
              <a:rPr lang="en-US" dirty="0" err="1"/>
              <a:t>mùa</a:t>
            </a:r>
            <a:r>
              <a:rPr lang="en-US" dirty="0"/>
              <a:t> </a:t>
            </a:r>
            <a:r>
              <a:rPr lang="en-US" dirty="0" err="1"/>
              <a:t>đông</a:t>
            </a:r>
            <a:r>
              <a:rPr lang="en-US" dirty="0"/>
              <a:t> </a:t>
            </a:r>
            <a:r>
              <a:rPr lang="en-US" dirty="0" err="1"/>
              <a:t>và</a:t>
            </a:r>
            <a:r>
              <a:rPr lang="en-US" dirty="0"/>
              <a:t> </a:t>
            </a:r>
            <a:r>
              <a:rPr lang="en-US" dirty="0" err="1"/>
              <a:t>làm</a:t>
            </a:r>
            <a:r>
              <a:rPr lang="en-US" dirty="0"/>
              <a:t> </a:t>
            </a:r>
            <a:r>
              <a:rPr lang="en-US" dirty="0" err="1"/>
              <a:t>dịu</a:t>
            </a:r>
            <a:r>
              <a:rPr lang="en-US" dirty="0"/>
              <a:t> </a:t>
            </a:r>
            <a:r>
              <a:rPr lang="en-US" dirty="0" err="1"/>
              <a:t>bớt</a:t>
            </a:r>
            <a:r>
              <a:rPr lang="en-US" dirty="0"/>
              <a:t> </a:t>
            </a:r>
            <a:r>
              <a:rPr lang="en-US" b="1" dirty="0" err="1"/>
              <a:t>thời</a:t>
            </a:r>
            <a:r>
              <a:rPr lang="en-US" b="1" dirty="0"/>
              <a:t> </a:t>
            </a:r>
            <a:r>
              <a:rPr lang="en-US" b="1" dirty="0" err="1"/>
              <a:t>tiết</a:t>
            </a:r>
            <a:r>
              <a:rPr lang="en-US" b="1" dirty="0"/>
              <a:t> </a:t>
            </a:r>
            <a:r>
              <a:rPr lang="en-US" b="1" dirty="0" err="1"/>
              <a:t>nóng</a:t>
            </a:r>
            <a:r>
              <a:rPr lang="en-US" b="1" dirty="0"/>
              <a:t> </a:t>
            </a:r>
            <a:r>
              <a:rPr lang="en-US" b="1" dirty="0" err="1"/>
              <a:t>bức</a:t>
            </a:r>
            <a:r>
              <a:rPr lang="en-US" dirty="0"/>
              <a:t> </a:t>
            </a:r>
            <a:r>
              <a:rPr lang="en-US" dirty="0" err="1"/>
              <a:t>trong</a:t>
            </a:r>
            <a:r>
              <a:rPr lang="en-US" dirty="0"/>
              <a:t> </a:t>
            </a:r>
            <a:r>
              <a:rPr lang="en-US" dirty="0" err="1"/>
              <a:t>mùa</a:t>
            </a:r>
            <a:r>
              <a:rPr lang="en-US" dirty="0"/>
              <a:t> </a:t>
            </a:r>
            <a:r>
              <a:rPr lang="en-US" dirty="0" err="1"/>
              <a:t>hạ</a:t>
            </a:r>
            <a:r>
              <a:rPr lang="en-US" dirty="0"/>
              <a:t>. </a:t>
            </a:r>
            <a:r>
              <a:rPr lang="en-US" dirty="0" err="1"/>
              <a:t>Nhờ</a:t>
            </a:r>
            <a:r>
              <a:rPr lang="en-US" dirty="0"/>
              <a:t> </a:t>
            </a:r>
            <a:r>
              <a:rPr lang="en-US" dirty="0" err="1"/>
              <a:t>có</a:t>
            </a:r>
            <a:r>
              <a:rPr lang="en-US" dirty="0"/>
              <a:t> </a:t>
            </a:r>
            <a:r>
              <a:rPr lang="en-US" dirty="0" err="1"/>
              <a:t>biển</a:t>
            </a:r>
            <a:r>
              <a:rPr lang="en-US" dirty="0"/>
              <a:t> </a:t>
            </a:r>
            <a:r>
              <a:rPr lang="en-US" dirty="0" err="1"/>
              <a:t>Đông</a:t>
            </a:r>
            <a:r>
              <a:rPr lang="en-US" dirty="0"/>
              <a:t>, </a:t>
            </a:r>
            <a:r>
              <a:rPr lang="en-US" b="1" dirty="0" err="1"/>
              <a:t>khí</a:t>
            </a:r>
            <a:r>
              <a:rPr lang="en-US" b="1" dirty="0"/>
              <a:t> </a:t>
            </a:r>
            <a:r>
              <a:rPr lang="en-US" b="1" dirty="0" err="1"/>
              <a:t>hậu</a:t>
            </a:r>
            <a:r>
              <a:rPr lang="en-US" b="1" dirty="0"/>
              <a:t> </a:t>
            </a:r>
            <a:r>
              <a:rPr lang="en-US" b="1" dirty="0" err="1"/>
              <a:t>nước</a:t>
            </a:r>
            <a:r>
              <a:rPr lang="en-US" b="1" dirty="0"/>
              <a:t> ta </a:t>
            </a:r>
            <a:r>
              <a:rPr lang="en-US" b="1" dirty="0" err="1"/>
              <a:t>mang</a:t>
            </a:r>
            <a:r>
              <a:rPr lang="en-US" b="1" dirty="0"/>
              <a:t> </a:t>
            </a:r>
            <a:r>
              <a:rPr lang="en-US" b="1" dirty="0" err="1"/>
              <a:t>nhiều</a:t>
            </a:r>
            <a:r>
              <a:rPr lang="en-US" b="1" dirty="0"/>
              <a:t> </a:t>
            </a:r>
            <a:r>
              <a:rPr lang="en-US" b="1" dirty="0" err="1"/>
              <a:t>đặc</a:t>
            </a:r>
            <a:r>
              <a:rPr lang="en-US" b="1" dirty="0"/>
              <a:t> </a:t>
            </a:r>
            <a:r>
              <a:rPr lang="en-US" b="1" dirty="0" err="1"/>
              <a:t>tính</a:t>
            </a:r>
            <a:r>
              <a:rPr lang="en-US" b="1" dirty="0"/>
              <a:t> </a:t>
            </a:r>
            <a:r>
              <a:rPr lang="en-US" b="1" dirty="0" err="1"/>
              <a:t>của</a:t>
            </a:r>
            <a:r>
              <a:rPr lang="en-US" b="1" dirty="0"/>
              <a:t> </a:t>
            </a:r>
            <a:r>
              <a:rPr lang="en-US" b="1" dirty="0" err="1"/>
              <a:t>khí</a:t>
            </a:r>
            <a:r>
              <a:rPr lang="en-US" b="1" dirty="0"/>
              <a:t> </a:t>
            </a:r>
            <a:r>
              <a:rPr lang="en-US" b="1" dirty="0" err="1"/>
              <a:t>hậu</a:t>
            </a:r>
            <a:r>
              <a:rPr lang="en-US" b="1" dirty="0"/>
              <a:t> </a:t>
            </a:r>
            <a:r>
              <a:rPr lang="en-US" b="1" dirty="0" err="1"/>
              <a:t>hải</a:t>
            </a:r>
            <a:r>
              <a:rPr lang="en-US" b="1" dirty="0"/>
              <a:t> </a:t>
            </a:r>
            <a:r>
              <a:rPr lang="en-US" b="1" dirty="0" err="1"/>
              <a:t>dương</a:t>
            </a:r>
            <a:r>
              <a:rPr lang="en-US" b="1" dirty="0"/>
              <a:t> </a:t>
            </a:r>
            <a:r>
              <a:rPr lang="en-US" dirty="0" err="1"/>
              <a:t>nên</a:t>
            </a:r>
            <a:r>
              <a:rPr lang="en-US" b="1" dirty="0"/>
              <a:t> </a:t>
            </a:r>
            <a:r>
              <a:rPr lang="en-US" b="1" dirty="0" err="1"/>
              <a:t>điều</a:t>
            </a:r>
            <a:r>
              <a:rPr lang="en-US" b="1" dirty="0"/>
              <a:t> </a:t>
            </a:r>
            <a:r>
              <a:rPr lang="en-US" b="1" dirty="0" err="1"/>
              <a:t>hoà</a:t>
            </a:r>
            <a:r>
              <a:rPr lang="en-US" b="1" dirty="0"/>
              <a:t> </a:t>
            </a:r>
            <a:r>
              <a:rPr lang="en-US" b="1" dirty="0" err="1" smtClean="0"/>
              <a:t>hơn</a:t>
            </a:r>
            <a:endParaRPr lang="en-US" dirty="0"/>
          </a:p>
        </p:txBody>
      </p:sp>
    </p:spTree>
    <p:extLst>
      <p:ext uri="{BB962C8B-B14F-4D97-AF65-F5344CB8AC3E}">
        <p14:creationId xmlns:p14="http://schemas.microsoft.com/office/powerpoint/2010/main" val="2390654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43"/>
          <p:cNvSpPr txBox="1">
            <a:spLocks noGrp="1"/>
          </p:cNvSpPr>
          <p:nvPr>
            <p:ph type="title"/>
          </p:nvPr>
        </p:nvSpPr>
        <p:spPr>
          <a:xfrm>
            <a:off x="1449775" y="1286994"/>
            <a:ext cx="4499700" cy="327900"/>
          </a:xfrm>
          <a:prstGeom prst="rect">
            <a:avLst/>
          </a:prstGeom>
        </p:spPr>
        <p:txBody>
          <a:bodyPr spcFirstLastPara="1" wrap="square" lIns="91425" tIns="91425" rIns="91425" bIns="91425" anchor="ctr" anchorCtr="0">
            <a:noAutofit/>
          </a:bodyPr>
          <a:lstStyle/>
          <a:p>
            <a:pPr lvl="0"/>
            <a:r>
              <a:rPr lang="vi-VN" dirty="0" smtClean="0">
                <a:latin typeface="+mj-lt"/>
              </a:rPr>
              <a:t>Vị trí địa lí của Việt Nam</a:t>
            </a:r>
            <a:endParaRPr lang="vi-VN" dirty="0">
              <a:latin typeface="+mj-lt"/>
            </a:endParaRPr>
          </a:p>
        </p:txBody>
      </p:sp>
      <p:sp>
        <p:nvSpPr>
          <p:cNvPr id="1161" name="Google Shape;1161;p43"/>
          <p:cNvSpPr txBox="1">
            <a:spLocks noGrp="1"/>
          </p:cNvSpPr>
          <p:nvPr>
            <p:ph type="subTitle" idx="1"/>
          </p:nvPr>
        </p:nvSpPr>
        <p:spPr>
          <a:xfrm>
            <a:off x="1346357" y="1678945"/>
            <a:ext cx="5024026" cy="845813"/>
          </a:xfrm>
          <a:prstGeom prst="rect">
            <a:avLst/>
          </a:prstGeom>
        </p:spPr>
        <p:txBody>
          <a:bodyPr spcFirstLastPara="1" wrap="square" lIns="91425" tIns="91425" rIns="91425" bIns="91425" anchor="ctr" anchorCtr="0">
            <a:noAutofit/>
          </a:bodyPr>
          <a:lstStyle/>
          <a:p>
            <a:pPr marL="0" indent="0"/>
            <a:r>
              <a:rPr lang="vi-VN" dirty="0" smtClean="0"/>
              <a:t>Diện tích, </a:t>
            </a:r>
            <a:r>
              <a:rPr lang="vi-VN" dirty="0"/>
              <a:t>dân số Ý nghĩa của vị trí địa lí Việt Nam về mặt thiên nhiên, Kinh tế, văn hóa xã hội và Quốc Phòng </a:t>
            </a:r>
          </a:p>
          <a:p>
            <a:pPr marL="0" lvl="0" indent="0" algn="l" rtl="0">
              <a:spcBef>
                <a:spcPts val="0"/>
              </a:spcBef>
              <a:spcAft>
                <a:spcPts val="0"/>
              </a:spcAft>
              <a:buNone/>
            </a:pPr>
            <a:endParaRPr dirty="0"/>
          </a:p>
        </p:txBody>
      </p:sp>
      <p:sp>
        <p:nvSpPr>
          <p:cNvPr id="1162" name="Google Shape;1162;p43"/>
          <p:cNvSpPr txBox="1">
            <a:spLocks noGrp="1"/>
          </p:cNvSpPr>
          <p:nvPr>
            <p:ph type="title" idx="3"/>
          </p:nvPr>
        </p:nvSpPr>
        <p:spPr>
          <a:xfrm>
            <a:off x="1449783" y="2317564"/>
            <a:ext cx="4499700" cy="327900"/>
          </a:xfrm>
          <a:prstGeom prst="rect">
            <a:avLst/>
          </a:prstGeom>
        </p:spPr>
        <p:txBody>
          <a:bodyPr spcFirstLastPara="1" wrap="square" lIns="91425" tIns="91425" rIns="91425" bIns="91425" anchor="ctr" anchorCtr="0">
            <a:noAutofit/>
          </a:bodyPr>
          <a:lstStyle/>
          <a:p>
            <a:pPr lvl="0"/>
            <a:r>
              <a:rPr lang="vi-VN" dirty="0" smtClean="0">
                <a:latin typeface="+mj-lt"/>
              </a:rPr>
              <a:t>Phạm </a:t>
            </a:r>
            <a:r>
              <a:rPr lang="vi-VN" dirty="0">
                <a:latin typeface="+mj-lt"/>
              </a:rPr>
              <a:t>vi lãnh thổ</a:t>
            </a:r>
          </a:p>
        </p:txBody>
      </p:sp>
      <p:sp>
        <p:nvSpPr>
          <p:cNvPr id="1163" name="Google Shape;1163;p43"/>
          <p:cNvSpPr txBox="1">
            <a:spLocks noGrp="1"/>
          </p:cNvSpPr>
          <p:nvPr>
            <p:ph type="subTitle" idx="4"/>
          </p:nvPr>
        </p:nvSpPr>
        <p:spPr>
          <a:xfrm>
            <a:off x="1424140" y="2637792"/>
            <a:ext cx="5000551" cy="476946"/>
          </a:xfrm>
          <a:prstGeom prst="rect">
            <a:avLst/>
          </a:prstGeom>
        </p:spPr>
        <p:txBody>
          <a:bodyPr spcFirstLastPara="1" wrap="square" lIns="91425" tIns="91425" rIns="91425" bIns="91425" anchor="ctr" anchorCtr="0">
            <a:noAutofit/>
          </a:bodyPr>
          <a:lstStyle/>
          <a:p>
            <a:pPr marL="0" lvl="0" indent="0"/>
            <a:r>
              <a:rPr lang="vi-VN" dirty="0"/>
              <a:t>Vùng đất, vùng trời, vùng biển</a:t>
            </a:r>
          </a:p>
        </p:txBody>
      </p:sp>
      <p:sp>
        <p:nvSpPr>
          <p:cNvPr id="1164" name="Google Shape;1164;p43"/>
          <p:cNvSpPr txBox="1">
            <a:spLocks noGrp="1"/>
          </p:cNvSpPr>
          <p:nvPr>
            <p:ph type="title" idx="5"/>
          </p:nvPr>
        </p:nvSpPr>
        <p:spPr>
          <a:xfrm>
            <a:off x="1449775" y="3152315"/>
            <a:ext cx="4499700" cy="327900"/>
          </a:xfrm>
          <a:prstGeom prst="rect">
            <a:avLst/>
          </a:prstGeom>
        </p:spPr>
        <p:txBody>
          <a:bodyPr spcFirstLastPara="1" wrap="square" lIns="91425" tIns="91425" rIns="91425" bIns="91425" anchor="ctr" anchorCtr="0">
            <a:noAutofit/>
          </a:bodyPr>
          <a:lstStyle/>
          <a:p>
            <a:pPr lvl="0"/>
            <a:r>
              <a:rPr lang="vi-VN" dirty="0">
                <a:latin typeface="+mj-lt"/>
              </a:rPr>
              <a:t>Biển Đông</a:t>
            </a:r>
          </a:p>
        </p:txBody>
      </p:sp>
      <p:sp>
        <p:nvSpPr>
          <p:cNvPr id="1165" name="Google Shape;1165;p43"/>
          <p:cNvSpPr txBox="1">
            <a:spLocks noGrp="1"/>
          </p:cNvSpPr>
          <p:nvPr>
            <p:ph type="subTitle" idx="6"/>
          </p:nvPr>
        </p:nvSpPr>
        <p:spPr>
          <a:xfrm>
            <a:off x="1449775" y="3473899"/>
            <a:ext cx="4920608" cy="46061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smtClean="0"/>
              <a:t>Ảnh hưởng của biển Đông lên thiên nhiên, kinh tế, an ninh và quốc phòng ở Việt Nam</a:t>
            </a:r>
            <a:endParaRPr dirty="0"/>
          </a:p>
        </p:txBody>
      </p:sp>
      <p:sp>
        <p:nvSpPr>
          <p:cNvPr id="1166" name="Google Shape;1166;p43"/>
          <p:cNvSpPr txBox="1">
            <a:spLocks noGrp="1"/>
          </p:cNvSpPr>
          <p:nvPr>
            <p:ph type="title" idx="7"/>
          </p:nvPr>
        </p:nvSpPr>
        <p:spPr>
          <a:xfrm>
            <a:off x="1449783" y="3987067"/>
            <a:ext cx="4499700" cy="32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smtClean="0">
                <a:latin typeface="+mj-lt"/>
              </a:rPr>
              <a:t>Các đảo và quần đảo</a:t>
            </a:r>
            <a:endParaRPr dirty="0">
              <a:latin typeface="+mj-lt"/>
            </a:endParaRPr>
          </a:p>
        </p:txBody>
      </p:sp>
      <p:sp>
        <p:nvSpPr>
          <p:cNvPr id="1167" name="Google Shape;1167;p43"/>
          <p:cNvSpPr txBox="1">
            <a:spLocks noGrp="1"/>
          </p:cNvSpPr>
          <p:nvPr>
            <p:ph type="subTitle" idx="8"/>
          </p:nvPr>
        </p:nvSpPr>
        <p:spPr>
          <a:xfrm>
            <a:off x="1408580" y="4313924"/>
            <a:ext cx="4961803" cy="70540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smtClean="0"/>
              <a:t>Khai thác tổng hợp các tài nguyên vùng biển đảo và tăng cường hợp tác với các nước láng giềng để giải quyết vấn đề biển đảo</a:t>
            </a:r>
            <a:endParaRPr dirty="0"/>
          </a:p>
        </p:txBody>
      </p:sp>
      <p:grpSp>
        <p:nvGrpSpPr>
          <p:cNvPr id="1168" name="Google Shape;1168;p43"/>
          <p:cNvGrpSpPr/>
          <p:nvPr/>
        </p:nvGrpSpPr>
        <p:grpSpPr>
          <a:xfrm>
            <a:off x="845406" y="1316511"/>
            <a:ext cx="542163" cy="356301"/>
            <a:chOff x="157064" y="1470774"/>
            <a:chExt cx="542977" cy="356800"/>
          </a:xfrm>
        </p:grpSpPr>
        <p:sp>
          <p:nvSpPr>
            <p:cNvPr id="1169" name="Google Shape;1169;p43"/>
            <p:cNvSpPr/>
            <p:nvPr/>
          </p:nvSpPr>
          <p:spPr>
            <a:xfrm>
              <a:off x="195811" y="1470774"/>
              <a:ext cx="504230" cy="356800"/>
            </a:xfrm>
            <a:prstGeom prst="rect">
              <a:avLst/>
            </a:prstGeom>
          </p:spPr>
          <p:txBody>
            <a:bodyPr>
              <a:prstTxWarp prst="textPlain">
                <a:avLst/>
              </a:prstTxWarp>
            </a:bodyPr>
            <a:lstStyle/>
            <a:p>
              <a:pPr lvl="0" algn="ctr"/>
              <a:r>
                <a:rPr b="0" i="0">
                  <a:ln>
                    <a:noFill/>
                  </a:ln>
                  <a:solidFill>
                    <a:schemeClr val="dk2"/>
                  </a:solidFill>
                  <a:latin typeface="Londrina Solid"/>
                </a:rPr>
                <a:t>01.</a:t>
              </a:r>
            </a:p>
          </p:txBody>
        </p:sp>
        <p:sp>
          <p:nvSpPr>
            <p:cNvPr id="1170" name="Google Shape;1170;p43"/>
            <p:cNvSpPr/>
            <p:nvPr/>
          </p:nvSpPr>
          <p:spPr>
            <a:xfrm>
              <a:off x="157064" y="1470774"/>
              <a:ext cx="504230" cy="356800"/>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Londrina Solid"/>
                </a:rPr>
                <a:t>01.</a:t>
              </a:r>
            </a:p>
          </p:txBody>
        </p:sp>
      </p:grpSp>
      <p:grpSp>
        <p:nvGrpSpPr>
          <p:cNvPr id="1171" name="Google Shape;1171;p43"/>
          <p:cNvGrpSpPr/>
          <p:nvPr/>
        </p:nvGrpSpPr>
        <p:grpSpPr>
          <a:xfrm>
            <a:off x="809872" y="2303267"/>
            <a:ext cx="609916" cy="356299"/>
            <a:chOff x="124082" y="2297324"/>
            <a:chExt cx="608942" cy="355801"/>
          </a:xfrm>
        </p:grpSpPr>
        <p:sp>
          <p:nvSpPr>
            <p:cNvPr id="1172" name="Google Shape;1172;p43"/>
            <p:cNvSpPr/>
            <p:nvPr/>
          </p:nvSpPr>
          <p:spPr>
            <a:xfrm>
              <a:off x="162829" y="2297324"/>
              <a:ext cx="570195" cy="355801"/>
            </a:xfrm>
            <a:prstGeom prst="rect">
              <a:avLst/>
            </a:prstGeom>
          </p:spPr>
          <p:txBody>
            <a:bodyPr>
              <a:prstTxWarp prst="textPlain">
                <a:avLst/>
              </a:prstTxWarp>
            </a:bodyPr>
            <a:lstStyle/>
            <a:p>
              <a:pPr lvl="0" algn="ctr"/>
              <a:r>
                <a:rPr b="0" i="0">
                  <a:ln>
                    <a:noFill/>
                  </a:ln>
                  <a:solidFill>
                    <a:schemeClr val="dk2"/>
                  </a:solidFill>
                  <a:latin typeface="Londrina Solid"/>
                </a:rPr>
                <a:t>02.</a:t>
              </a:r>
            </a:p>
          </p:txBody>
        </p:sp>
        <p:sp>
          <p:nvSpPr>
            <p:cNvPr id="1173" name="Google Shape;1173;p43"/>
            <p:cNvSpPr/>
            <p:nvPr/>
          </p:nvSpPr>
          <p:spPr>
            <a:xfrm>
              <a:off x="124082" y="2297324"/>
              <a:ext cx="570195" cy="355801"/>
            </a:xfrm>
            <a:prstGeom prst="rect">
              <a:avLst/>
            </a:prstGeom>
          </p:spPr>
          <p:txBody>
            <a:bodyPr>
              <a:prstTxWarp prst="textPlain">
                <a:avLst/>
              </a:prstTxWarp>
            </a:bodyPr>
            <a:lstStyle/>
            <a:p>
              <a:pPr lvl="0" algn="ctr"/>
              <a:r>
                <a:rPr b="0" i="0">
                  <a:ln w="19050" cap="flat" cmpd="sng">
                    <a:solidFill>
                      <a:schemeClr val="lt1"/>
                    </a:solidFill>
                    <a:prstDash val="solid"/>
                    <a:round/>
                    <a:headEnd type="none" w="sm" len="sm"/>
                    <a:tailEnd type="none" w="sm" len="sm"/>
                  </a:ln>
                  <a:noFill/>
                  <a:latin typeface="Londrina Solid"/>
                </a:rPr>
                <a:t>02.</a:t>
              </a:r>
            </a:p>
          </p:txBody>
        </p:sp>
      </p:grpSp>
      <p:grpSp>
        <p:nvGrpSpPr>
          <p:cNvPr id="1174" name="Google Shape;1174;p43"/>
          <p:cNvGrpSpPr/>
          <p:nvPr/>
        </p:nvGrpSpPr>
        <p:grpSpPr>
          <a:xfrm>
            <a:off x="811399" y="3136503"/>
            <a:ext cx="609943" cy="357646"/>
            <a:chOff x="811381" y="3133836"/>
            <a:chExt cx="605944" cy="355301"/>
          </a:xfrm>
        </p:grpSpPr>
        <p:sp>
          <p:nvSpPr>
            <p:cNvPr id="1175" name="Google Shape;1175;p43"/>
            <p:cNvSpPr/>
            <p:nvPr/>
          </p:nvSpPr>
          <p:spPr>
            <a:xfrm>
              <a:off x="850128" y="3133836"/>
              <a:ext cx="567196" cy="355301"/>
            </a:xfrm>
            <a:prstGeom prst="rect">
              <a:avLst/>
            </a:prstGeom>
          </p:spPr>
          <p:txBody>
            <a:bodyPr>
              <a:prstTxWarp prst="textPlain">
                <a:avLst/>
              </a:prstTxWarp>
            </a:bodyPr>
            <a:lstStyle/>
            <a:p>
              <a:pPr lvl="0" algn="ctr"/>
              <a:r>
                <a:rPr b="0" i="0">
                  <a:ln>
                    <a:noFill/>
                  </a:ln>
                  <a:solidFill>
                    <a:schemeClr val="dk2"/>
                  </a:solidFill>
                  <a:latin typeface="Londrina Solid"/>
                </a:rPr>
                <a:t>03.</a:t>
              </a:r>
            </a:p>
          </p:txBody>
        </p:sp>
        <p:sp>
          <p:nvSpPr>
            <p:cNvPr id="1176" name="Google Shape;1176;p43"/>
            <p:cNvSpPr/>
            <p:nvPr/>
          </p:nvSpPr>
          <p:spPr>
            <a:xfrm>
              <a:off x="811381" y="3133836"/>
              <a:ext cx="567196" cy="355301"/>
            </a:xfrm>
            <a:prstGeom prst="rect">
              <a:avLst/>
            </a:prstGeom>
          </p:spPr>
          <p:txBody>
            <a:bodyPr>
              <a:prstTxWarp prst="textPlain">
                <a:avLst/>
              </a:prstTxWarp>
            </a:bodyPr>
            <a:lstStyle/>
            <a:p>
              <a:pPr lvl="0" algn="ctr"/>
              <a:r>
                <a:rPr b="0" i="0">
                  <a:ln w="19050" cap="flat" cmpd="sng">
                    <a:solidFill>
                      <a:schemeClr val="lt1"/>
                    </a:solidFill>
                    <a:prstDash val="solid"/>
                    <a:round/>
                    <a:headEnd type="none" w="sm" len="sm"/>
                    <a:tailEnd type="none" w="sm" len="sm"/>
                  </a:ln>
                  <a:noFill/>
                  <a:latin typeface="Londrina Solid"/>
                </a:rPr>
                <a:t>03.</a:t>
              </a:r>
            </a:p>
          </p:txBody>
        </p:sp>
      </p:grpSp>
      <p:grpSp>
        <p:nvGrpSpPr>
          <p:cNvPr id="1177" name="Google Shape;1177;p43"/>
          <p:cNvGrpSpPr/>
          <p:nvPr/>
        </p:nvGrpSpPr>
        <p:grpSpPr>
          <a:xfrm>
            <a:off x="820126" y="3972867"/>
            <a:ext cx="588453" cy="356300"/>
            <a:chOff x="134326" y="4016561"/>
            <a:chExt cx="588453" cy="356300"/>
          </a:xfrm>
        </p:grpSpPr>
        <p:sp>
          <p:nvSpPr>
            <p:cNvPr id="1178" name="Google Shape;1178;p43"/>
            <p:cNvSpPr/>
            <p:nvPr/>
          </p:nvSpPr>
          <p:spPr>
            <a:xfrm>
              <a:off x="173074" y="4016561"/>
              <a:ext cx="549706" cy="356300"/>
            </a:xfrm>
            <a:prstGeom prst="rect">
              <a:avLst/>
            </a:prstGeom>
          </p:spPr>
          <p:txBody>
            <a:bodyPr>
              <a:prstTxWarp prst="textPlain">
                <a:avLst/>
              </a:prstTxWarp>
            </a:bodyPr>
            <a:lstStyle/>
            <a:p>
              <a:pPr lvl="0" algn="ctr"/>
              <a:r>
                <a:rPr b="0" i="0">
                  <a:ln>
                    <a:noFill/>
                  </a:ln>
                  <a:solidFill>
                    <a:schemeClr val="dk2"/>
                  </a:solidFill>
                  <a:latin typeface="Londrina Solid"/>
                </a:rPr>
                <a:t>04.</a:t>
              </a:r>
            </a:p>
          </p:txBody>
        </p:sp>
        <p:sp>
          <p:nvSpPr>
            <p:cNvPr id="1179" name="Google Shape;1179;p43"/>
            <p:cNvSpPr/>
            <p:nvPr/>
          </p:nvSpPr>
          <p:spPr>
            <a:xfrm>
              <a:off x="134326" y="4016561"/>
              <a:ext cx="549706" cy="356300"/>
            </a:xfrm>
            <a:prstGeom prst="rect">
              <a:avLst/>
            </a:prstGeom>
          </p:spPr>
          <p:txBody>
            <a:bodyPr>
              <a:prstTxWarp prst="textPlain">
                <a:avLst/>
              </a:prstTxWarp>
            </a:bodyPr>
            <a:lstStyle/>
            <a:p>
              <a:pPr lvl="0" algn="ctr"/>
              <a:r>
                <a:rPr b="0" i="0">
                  <a:ln w="19050" cap="flat" cmpd="sng">
                    <a:solidFill>
                      <a:schemeClr val="lt1"/>
                    </a:solidFill>
                    <a:prstDash val="solid"/>
                    <a:round/>
                    <a:headEnd type="none" w="sm" len="sm"/>
                    <a:tailEnd type="none" w="sm" len="sm"/>
                  </a:ln>
                  <a:noFill/>
                  <a:latin typeface="Londrina Solid"/>
                </a:rPr>
                <a:t>04.</a:t>
              </a:r>
            </a:p>
          </p:txBody>
        </p:sp>
      </p:grpSp>
      <p:sp>
        <p:nvSpPr>
          <p:cNvPr id="1180" name="Google Shape;1180;p43"/>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solidFill>
                  <a:schemeClr val="dk2"/>
                </a:solidFill>
                <a:latin typeface="+mj-lt"/>
              </a:rPr>
              <a:t>Mục lục</a:t>
            </a:r>
            <a:endParaRPr dirty="0">
              <a:solidFill>
                <a:schemeClr val="dk2"/>
              </a:solidFill>
              <a:latin typeface="+mj-lt"/>
            </a:endParaRPr>
          </a:p>
        </p:txBody>
      </p:sp>
      <p:sp>
        <p:nvSpPr>
          <p:cNvPr id="1181" name="Google Shape;1181;p43"/>
          <p:cNvSpPr/>
          <p:nvPr/>
        </p:nvSpPr>
        <p:spPr>
          <a:xfrm>
            <a:off x="3031881" y="563364"/>
            <a:ext cx="3006404" cy="336018"/>
          </a:xfrm>
          <a:prstGeom prst="rect">
            <a:avLst/>
          </a:prstGeom>
        </p:spPr>
        <p:txBody>
          <a:bodyPr>
            <a:prstTxWarp prst="textPlain">
              <a:avLst/>
            </a:prstTxWarp>
          </a:bodyPr>
          <a:lstStyle/>
          <a:p>
            <a:pPr lvl="0" algn="ctr"/>
            <a:endParaRPr b="0" i="0" dirty="0">
              <a:ln w="19050" cap="flat" cmpd="sng">
                <a:solidFill>
                  <a:schemeClr val="lt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429" y="419572"/>
            <a:ext cx="7073948" cy="3868108"/>
          </a:xfrm>
        </p:spPr>
        <p:txBody>
          <a:bodyPr/>
          <a:lstStyle/>
          <a:p>
            <a:pPr algn="l"/>
            <a:r>
              <a:rPr lang="en-US" b="1" u="sng" dirty="0" smtClean="0"/>
              <a:t>b</a:t>
            </a:r>
            <a:r>
              <a:rPr lang="en-US" b="1" u="sng" dirty="0"/>
              <a:t>/ </a:t>
            </a:r>
            <a:r>
              <a:rPr lang="en-US" b="1" u="sng" dirty="0" err="1"/>
              <a:t>Địa</a:t>
            </a:r>
            <a:r>
              <a:rPr lang="en-US" b="1" u="sng" dirty="0"/>
              <a:t> </a:t>
            </a:r>
            <a:r>
              <a:rPr lang="en-US" b="1" u="sng" dirty="0" err="1"/>
              <a:t>hình</a:t>
            </a:r>
            <a:r>
              <a:rPr lang="en-US" b="1" u="sng" dirty="0"/>
              <a:t> </a:t>
            </a:r>
            <a:r>
              <a:rPr lang="en-US" b="1" u="sng" dirty="0" err="1"/>
              <a:t>và</a:t>
            </a:r>
            <a:r>
              <a:rPr lang="en-US" b="1" u="sng" dirty="0"/>
              <a:t> </a:t>
            </a:r>
            <a:r>
              <a:rPr lang="en-US" b="1" u="sng" dirty="0" err="1"/>
              <a:t>các</a:t>
            </a:r>
            <a:r>
              <a:rPr lang="en-US" b="1" u="sng" dirty="0"/>
              <a:t> </a:t>
            </a:r>
            <a:r>
              <a:rPr lang="en-US" b="1" u="sng" dirty="0" err="1"/>
              <a:t>hệ</a:t>
            </a:r>
            <a:r>
              <a:rPr lang="en-US" b="1" u="sng" dirty="0"/>
              <a:t> </a:t>
            </a:r>
            <a:r>
              <a:rPr lang="en-US" b="1" u="sng" dirty="0" err="1"/>
              <a:t>sinh</a:t>
            </a:r>
            <a:r>
              <a:rPr lang="en-US" b="1" u="sng" dirty="0"/>
              <a:t> </a:t>
            </a:r>
            <a:r>
              <a:rPr lang="en-US" b="1" u="sng" dirty="0" err="1"/>
              <a:t>thái</a:t>
            </a:r>
            <a:r>
              <a:rPr lang="en-US" b="1" u="sng" dirty="0"/>
              <a:t> </a:t>
            </a:r>
            <a:r>
              <a:rPr lang="en-US" b="1" u="sng" dirty="0" err="1"/>
              <a:t>vùng</a:t>
            </a:r>
            <a:r>
              <a:rPr lang="en-US" b="1" u="sng" dirty="0"/>
              <a:t> </a:t>
            </a:r>
            <a:r>
              <a:rPr lang="en-US" b="1" u="sng" dirty="0" err="1"/>
              <a:t>ven</a:t>
            </a:r>
            <a:r>
              <a:rPr lang="en-US" b="1" u="sng" dirty="0"/>
              <a:t> </a:t>
            </a:r>
            <a:r>
              <a:rPr lang="en-US" b="1" u="sng" dirty="0" err="1"/>
              <a:t>biển</a:t>
            </a:r>
            <a:endParaRPr lang="en-US" dirty="0"/>
          </a:p>
          <a:p>
            <a:pPr algn="l">
              <a:buFontTx/>
              <a:buChar char="-"/>
            </a:pPr>
            <a:r>
              <a:rPr lang="en-US" dirty="0" err="1" smtClean="0"/>
              <a:t>Các</a:t>
            </a:r>
            <a:r>
              <a:rPr lang="en-US" dirty="0" smtClean="0"/>
              <a:t> </a:t>
            </a:r>
            <a:r>
              <a:rPr lang="en-US" b="1" dirty="0" err="1"/>
              <a:t>dạng</a:t>
            </a:r>
            <a:r>
              <a:rPr lang="en-US" b="1" dirty="0"/>
              <a:t> </a:t>
            </a:r>
            <a:r>
              <a:rPr lang="en-US" b="1" dirty="0" err="1"/>
              <a:t>địa</a:t>
            </a:r>
            <a:r>
              <a:rPr lang="en-US" b="1" dirty="0"/>
              <a:t> </a:t>
            </a:r>
            <a:r>
              <a:rPr lang="en-US" b="1" dirty="0" err="1"/>
              <a:t>hình</a:t>
            </a:r>
            <a:r>
              <a:rPr lang="en-US" dirty="0"/>
              <a:t> </a:t>
            </a:r>
            <a:r>
              <a:rPr lang="en-US" dirty="0" err="1"/>
              <a:t>ven</a:t>
            </a:r>
            <a:r>
              <a:rPr lang="en-US" dirty="0"/>
              <a:t> </a:t>
            </a:r>
            <a:r>
              <a:rPr lang="en-US" dirty="0" err="1"/>
              <a:t>biển</a:t>
            </a:r>
            <a:r>
              <a:rPr lang="en-US" dirty="0"/>
              <a:t> </a:t>
            </a:r>
            <a:r>
              <a:rPr lang="en-US" dirty="0" err="1"/>
              <a:t>nước</a:t>
            </a:r>
            <a:r>
              <a:rPr lang="en-US" dirty="0"/>
              <a:t> ta </a:t>
            </a:r>
            <a:r>
              <a:rPr lang="en-US" dirty="0" err="1"/>
              <a:t>rất</a:t>
            </a:r>
            <a:r>
              <a:rPr lang="en-US" dirty="0"/>
              <a:t> </a:t>
            </a:r>
            <a:r>
              <a:rPr lang="en-US" b="1" dirty="0" err="1"/>
              <a:t>đa</a:t>
            </a:r>
            <a:r>
              <a:rPr lang="en-US" b="1" dirty="0"/>
              <a:t> </a:t>
            </a:r>
            <a:r>
              <a:rPr lang="en-US" b="1" dirty="0" err="1"/>
              <a:t>dạng</a:t>
            </a:r>
            <a:r>
              <a:rPr lang="en-US" dirty="0"/>
              <a:t>: </a:t>
            </a:r>
            <a:r>
              <a:rPr lang="en-US" dirty="0" err="1"/>
              <a:t>các</a:t>
            </a:r>
            <a:r>
              <a:rPr lang="en-US" dirty="0"/>
              <a:t> </a:t>
            </a:r>
            <a:r>
              <a:rPr lang="en-US" dirty="0" err="1"/>
              <a:t>vịnh</a:t>
            </a:r>
            <a:r>
              <a:rPr lang="en-US" dirty="0"/>
              <a:t> </a:t>
            </a:r>
            <a:r>
              <a:rPr lang="en-US" dirty="0" err="1"/>
              <a:t>cửa</a:t>
            </a:r>
            <a:r>
              <a:rPr lang="en-US" dirty="0"/>
              <a:t> </a:t>
            </a:r>
            <a:r>
              <a:rPr lang="en-US" dirty="0" err="1"/>
              <a:t>sông</a:t>
            </a:r>
            <a:r>
              <a:rPr lang="en-US" dirty="0"/>
              <a:t> </a:t>
            </a:r>
            <a:r>
              <a:rPr lang="en-US" dirty="0" err="1"/>
              <a:t>các</a:t>
            </a:r>
            <a:r>
              <a:rPr lang="en-US" dirty="0"/>
              <a:t> </a:t>
            </a:r>
            <a:r>
              <a:rPr lang="en-US" dirty="0" err="1"/>
              <a:t>bờ</a:t>
            </a:r>
            <a:r>
              <a:rPr lang="en-US" dirty="0"/>
              <a:t> </a:t>
            </a:r>
            <a:r>
              <a:rPr lang="en-US" dirty="0" err="1"/>
              <a:t>biển</a:t>
            </a:r>
            <a:r>
              <a:rPr lang="en-US" dirty="0"/>
              <a:t> </a:t>
            </a:r>
            <a:r>
              <a:rPr lang="en-US" dirty="0" err="1"/>
              <a:t>bị</a:t>
            </a:r>
            <a:r>
              <a:rPr lang="en-US" dirty="0"/>
              <a:t> </a:t>
            </a:r>
            <a:r>
              <a:rPr lang="en-US" dirty="0" err="1"/>
              <a:t>mài</a:t>
            </a:r>
            <a:r>
              <a:rPr lang="en-US" dirty="0"/>
              <a:t> </a:t>
            </a:r>
            <a:r>
              <a:rPr lang="en-US" dirty="0" err="1"/>
              <a:t>mòn</a:t>
            </a:r>
            <a:r>
              <a:rPr lang="en-US" dirty="0"/>
              <a:t>, </a:t>
            </a:r>
            <a:r>
              <a:rPr lang="en-US" dirty="0" err="1"/>
              <a:t>các</a:t>
            </a:r>
            <a:r>
              <a:rPr lang="en-US" dirty="0"/>
              <a:t> tam </a:t>
            </a:r>
            <a:r>
              <a:rPr lang="en-US" dirty="0" err="1"/>
              <a:t>giác</a:t>
            </a:r>
            <a:r>
              <a:rPr lang="en-US" dirty="0"/>
              <a:t> </a:t>
            </a:r>
            <a:r>
              <a:rPr lang="en-US" dirty="0" err="1"/>
              <a:t>châu</a:t>
            </a:r>
            <a:r>
              <a:rPr lang="en-US" dirty="0"/>
              <a:t> </a:t>
            </a:r>
            <a:r>
              <a:rPr lang="en-US" dirty="0" err="1"/>
              <a:t>có</a:t>
            </a:r>
            <a:r>
              <a:rPr lang="en-US" dirty="0"/>
              <a:t> </a:t>
            </a:r>
            <a:r>
              <a:rPr lang="en-US" dirty="0" err="1"/>
              <a:t>bãi</a:t>
            </a:r>
            <a:r>
              <a:rPr lang="en-US" dirty="0"/>
              <a:t> </a:t>
            </a:r>
            <a:r>
              <a:rPr lang="en-US" dirty="0" err="1"/>
              <a:t>triều</a:t>
            </a:r>
            <a:r>
              <a:rPr lang="en-US" dirty="0"/>
              <a:t> </a:t>
            </a:r>
            <a:r>
              <a:rPr lang="en-US" dirty="0" err="1"/>
              <a:t>rộng</a:t>
            </a:r>
            <a:r>
              <a:rPr lang="en-US" dirty="0"/>
              <a:t>, </a:t>
            </a:r>
            <a:r>
              <a:rPr lang="en-US" dirty="0" err="1"/>
              <a:t>các</a:t>
            </a:r>
            <a:r>
              <a:rPr lang="en-US" dirty="0"/>
              <a:t> </a:t>
            </a:r>
            <a:r>
              <a:rPr lang="en-US" dirty="0" err="1"/>
              <a:t>bãi</a:t>
            </a:r>
            <a:r>
              <a:rPr lang="en-US" dirty="0"/>
              <a:t> </a:t>
            </a:r>
            <a:r>
              <a:rPr lang="en-US" dirty="0" err="1"/>
              <a:t>cát</a:t>
            </a:r>
            <a:r>
              <a:rPr lang="en-US" dirty="0"/>
              <a:t> </a:t>
            </a:r>
            <a:r>
              <a:rPr lang="en-US" dirty="0" err="1"/>
              <a:t>phẳng</a:t>
            </a:r>
            <a:r>
              <a:rPr lang="en-US" dirty="0"/>
              <a:t>, </a:t>
            </a:r>
            <a:r>
              <a:rPr lang="en-US" dirty="0" err="1"/>
              <a:t>các</a:t>
            </a:r>
            <a:r>
              <a:rPr lang="en-US" dirty="0"/>
              <a:t> </a:t>
            </a:r>
            <a:r>
              <a:rPr lang="en-US" dirty="0" err="1"/>
              <a:t>đầm</a:t>
            </a:r>
            <a:r>
              <a:rPr lang="en-US" dirty="0"/>
              <a:t> </a:t>
            </a:r>
            <a:r>
              <a:rPr lang="en-US" dirty="0" err="1"/>
              <a:t>phá</a:t>
            </a:r>
            <a:r>
              <a:rPr lang="en-US" dirty="0"/>
              <a:t>, </a:t>
            </a:r>
            <a:r>
              <a:rPr lang="en-US" dirty="0" err="1"/>
              <a:t>cồn</a:t>
            </a:r>
            <a:r>
              <a:rPr lang="en-US" dirty="0"/>
              <a:t> </a:t>
            </a:r>
            <a:r>
              <a:rPr lang="en-US" dirty="0" err="1"/>
              <a:t>cát</a:t>
            </a:r>
            <a:r>
              <a:rPr lang="en-US" dirty="0"/>
              <a:t>, </a:t>
            </a:r>
            <a:r>
              <a:rPr lang="en-US" dirty="0" err="1"/>
              <a:t>các</a:t>
            </a:r>
            <a:r>
              <a:rPr lang="en-US" dirty="0"/>
              <a:t> </a:t>
            </a:r>
            <a:r>
              <a:rPr lang="en-US" dirty="0" err="1"/>
              <a:t>vũng</a:t>
            </a:r>
            <a:r>
              <a:rPr lang="en-US" dirty="0"/>
              <a:t> </a:t>
            </a:r>
            <a:r>
              <a:rPr lang="en-US" dirty="0" err="1"/>
              <a:t>vịnh</a:t>
            </a:r>
            <a:r>
              <a:rPr lang="en-US" dirty="0"/>
              <a:t> </a:t>
            </a:r>
            <a:r>
              <a:rPr lang="en-US" dirty="0" err="1"/>
              <a:t>nước</a:t>
            </a:r>
            <a:r>
              <a:rPr lang="en-US" dirty="0"/>
              <a:t> </a:t>
            </a:r>
            <a:r>
              <a:rPr lang="en-US" dirty="0" err="1"/>
              <a:t>sâu</a:t>
            </a:r>
            <a:r>
              <a:rPr lang="en-US" dirty="0"/>
              <a:t>, </a:t>
            </a:r>
            <a:r>
              <a:rPr lang="en-US" dirty="0" err="1"/>
              <a:t>các</a:t>
            </a:r>
            <a:r>
              <a:rPr lang="en-US" dirty="0"/>
              <a:t> </a:t>
            </a:r>
            <a:r>
              <a:rPr lang="en-US" dirty="0" err="1"/>
              <a:t>đảo</a:t>
            </a:r>
            <a:r>
              <a:rPr lang="en-US" dirty="0"/>
              <a:t> </a:t>
            </a:r>
            <a:r>
              <a:rPr lang="en-US" dirty="0" err="1"/>
              <a:t>ven</a:t>
            </a:r>
            <a:r>
              <a:rPr lang="en-US" dirty="0"/>
              <a:t> </a:t>
            </a:r>
            <a:r>
              <a:rPr lang="en-US" dirty="0" err="1"/>
              <a:t>bờ</a:t>
            </a:r>
            <a:r>
              <a:rPr lang="en-US" dirty="0"/>
              <a:t> </a:t>
            </a:r>
            <a:r>
              <a:rPr lang="en-US" dirty="0" err="1"/>
              <a:t>và</a:t>
            </a:r>
            <a:r>
              <a:rPr lang="en-US" dirty="0"/>
              <a:t> </a:t>
            </a:r>
            <a:r>
              <a:rPr lang="en-US" dirty="0" err="1"/>
              <a:t>những</a:t>
            </a:r>
            <a:r>
              <a:rPr lang="en-US" dirty="0"/>
              <a:t> </a:t>
            </a:r>
            <a:r>
              <a:rPr lang="en-US" dirty="0" err="1"/>
              <a:t>rặng</a:t>
            </a:r>
            <a:r>
              <a:rPr lang="en-US" dirty="0"/>
              <a:t> san </a:t>
            </a:r>
            <a:r>
              <a:rPr lang="en-US" dirty="0" err="1" smtClean="0"/>
              <a:t>hô</a:t>
            </a:r>
            <a:endParaRPr lang="vi-VN" dirty="0" smtClean="0"/>
          </a:p>
          <a:p>
            <a:pPr algn="l">
              <a:buFontTx/>
              <a:buChar char="-"/>
            </a:pPr>
            <a:r>
              <a:rPr lang="en-US" dirty="0" smtClean="0"/>
              <a:t>- </a:t>
            </a:r>
            <a:r>
              <a:rPr lang="en-US" dirty="0" err="1" smtClean="0"/>
              <a:t>Các</a:t>
            </a:r>
            <a:r>
              <a:rPr lang="en-US" dirty="0" smtClean="0"/>
              <a:t> </a:t>
            </a:r>
            <a:r>
              <a:rPr lang="en-US" b="1" dirty="0" err="1"/>
              <a:t>hệ</a:t>
            </a:r>
            <a:r>
              <a:rPr lang="en-US" b="1" dirty="0"/>
              <a:t> </a:t>
            </a:r>
            <a:r>
              <a:rPr lang="en-US" b="1" dirty="0" err="1"/>
              <a:t>sinh</a:t>
            </a:r>
            <a:r>
              <a:rPr lang="en-US" b="1" dirty="0"/>
              <a:t> </a:t>
            </a:r>
            <a:r>
              <a:rPr lang="en-US" b="1" dirty="0" err="1"/>
              <a:t>thái</a:t>
            </a:r>
            <a:r>
              <a:rPr lang="en-US" b="1" dirty="0"/>
              <a:t> </a:t>
            </a:r>
            <a:r>
              <a:rPr lang="en-US" b="1" dirty="0" err="1"/>
              <a:t>vùng</a:t>
            </a:r>
            <a:r>
              <a:rPr lang="en-US" b="1" dirty="0"/>
              <a:t> </a:t>
            </a:r>
            <a:r>
              <a:rPr lang="en-US" b="1" dirty="0" err="1"/>
              <a:t>ven</a:t>
            </a:r>
            <a:r>
              <a:rPr lang="en-US" b="1" dirty="0"/>
              <a:t> </a:t>
            </a:r>
            <a:r>
              <a:rPr lang="en-US" b="1" dirty="0" err="1"/>
              <a:t>biển</a:t>
            </a:r>
            <a:r>
              <a:rPr lang="en-US" b="1" dirty="0"/>
              <a:t> </a:t>
            </a:r>
            <a:r>
              <a:rPr lang="en-US" b="1" dirty="0" err="1"/>
              <a:t>rất</a:t>
            </a:r>
            <a:r>
              <a:rPr lang="en-US" b="1" dirty="0"/>
              <a:t> </a:t>
            </a:r>
            <a:r>
              <a:rPr lang="en-US" b="1" dirty="0" err="1"/>
              <a:t>đa</a:t>
            </a:r>
            <a:r>
              <a:rPr lang="en-US" b="1" dirty="0"/>
              <a:t> </a:t>
            </a:r>
            <a:r>
              <a:rPr lang="en-US" b="1" dirty="0" err="1"/>
              <a:t>dạng</a:t>
            </a:r>
            <a:r>
              <a:rPr lang="en-US" dirty="0"/>
              <a:t> </a:t>
            </a:r>
            <a:r>
              <a:rPr lang="en-US" dirty="0" err="1"/>
              <a:t>và</a:t>
            </a:r>
            <a:r>
              <a:rPr lang="en-US" dirty="0"/>
              <a:t> </a:t>
            </a:r>
            <a:r>
              <a:rPr lang="en-US" b="1" dirty="0" err="1"/>
              <a:t>giàu</a:t>
            </a:r>
            <a:r>
              <a:rPr lang="en-US" b="1" dirty="0"/>
              <a:t> </a:t>
            </a:r>
            <a:r>
              <a:rPr lang="en-US" b="1" dirty="0" err="1"/>
              <a:t>có</a:t>
            </a:r>
            <a:endParaRPr lang="en-US" dirty="0"/>
          </a:p>
          <a:p>
            <a:pPr algn="l"/>
            <a:r>
              <a:rPr lang="en-US" dirty="0"/>
              <a:t>VD:</a:t>
            </a:r>
          </a:p>
          <a:p>
            <a:pPr algn="l"/>
            <a:r>
              <a:rPr lang="en-US" dirty="0"/>
              <a:t>- </a:t>
            </a:r>
            <a:r>
              <a:rPr lang="en-US" b="1" dirty="0" err="1"/>
              <a:t>Hệ</a:t>
            </a:r>
            <a:r>
              <a:rPr lang="en-US" b="1" dirty="0"/>
              <a:t> </a:t>
            </a:r>
            <a:r>
              <a:rPr lang="en-US" b="1" dirty="0" err="1"/>
              <a:t>sinh</a:t>
            </a:r>
            <a:r>
              <a:rPr lang="en-US" b="1" dirty="0"/>
              <a:t> </a:t>
            </a:r>
            <a:r>
              <a:rPr lang="en-US" b="1" dirty="0" err="1"/>
              <a:t>thái</a:t>
            </a:r>
            <a:r>
              <a:rPr lang="en-US" b="1" dirty="0"/>
              <a:t> </a:t>
            </a:r>
            <a:r>
              <a:rPr lang="en-US" b="1" dirty="0" err="1"/>
              <a:t>rừng</a:t>
            </a:r>
            <a:r>
              <a:rPr lang="en-US" b="1" dirty="0"/>
              <a:t> </a:t>
            </a:r>
            <a:r>
              <a:rPr lang="en-US" b="1" dirty="0" err="1"/>
              <a:t>ngập</a:t>
            </a:r>
            <a:r>
              <a:rPr lang="en-US" b="1" dirty="0"/>
              <a:t> </a:t>
            </a:r>
            <a:r>
              <a:rPr lang="en-US" b="1" dirty="0" err="1"/>
              <a:t>mặn</a:t>
            </a:r>
            <a:r>
              <a:rPr lang="en-US" dirty="0"/>
              <a:t> ở </a:t>
            </a:r>
            <a:r>
              <a:rPr lang="en-US" dirty="0" err="1"/>
              <a:t>nước</a:t>
            </a:r>
            <a:r>
              <a:rPr lang="en-US" dirty="0"/>
              <a:t> ta </a:t>
            </a:r>
            <a:r>
              <a:rPr lang="en-US" dirty="0" err="1"/>
              <a:t>vốn</a:t>
            </a:r>
            <a:r>
              <a:rPr lang="en-US" dirty="0"/>
              <a:t> </a:t>
            </a:r>
            <a:r>
              <a:rPr lang="en-US" dirty="0" err="1"/>
              <a:t>có</a:t>
            </a:r>
            <a:r>
              <a:rPr lang="en-US" dirty="0"/>
              <a:t> </a:t>
            </a:r>
            <a:r>
              <a:rPr lang="en-US" b="1" dirty="0" err="1"/>
              <a:t>diện</a:t>
            </a:r>
            <a:r>
              <a:rPr lang="en-US" b="1" dirty="0"/>
              <a:t> </a:t>
            </a:r>
            <a:r>
              <a:rPr lang="en-US" b="1" dirty="0" err="1"/>
              <a:t>tích</a:t>
            </a:r>
            <a:r>
              <a:rPr lang="en-US" dirty="0"/>
              <a:t> </a:t>
            </a:r>
            <a:r>
              <a:rPr lang="en-US" dirty="0" err="1"/>
              <a:t>tới</a:t>
            </a:r>
            <a:r>
              <a:rPr lang="en-US" dirty="0"/>
              <a:t> 450 </a:t>
            </a:r>
            <a:r>
              <a:rPr lang="en-US" dirty="0" err="1"/>
              <a:t>nhìn</a:t>
            </a:r>
            <a:r>
              <a:rPr lang="en-US" dirty="0"/>
              <a:t> ha (Nam </a:t>
            </a:r>
            <a:r>
              <a:rPr lang="en-US" dirty="0" err="1"/>
              <a:t>Bộ</a:t>
            </a:r>
            <a:r>
              <a:rPr lang="en-US" dirty="0"/>
              <a:t>: 300 </a:t>
            </a:r>
            <a:r>
              <a:rPr lang="en-US" dirty="0" err="1"/>
              <a:t>nghìn</a:t>
            </a:r>
            <a:r>
              <a:rPr lang="en-US" dirty="0"/>
              <a:t> ha, </a:t>
            </a:r>
            <a:r>
              <a:rPr lang="en-US" b="1" dirty="0" err="1"/>
              <a:t>lớn</a:t>
            </a:r>
            <a:r>
              <a:rPr lang="en-US" b="1" dirty="0"/>
              <a:t> </a:t>
            </a:r>
            <a:r>
              <a:rPr lang="en-US" b="1" dirty="0" err="1"/>
              <a:t>thứ</a:t>
            </a:r>
            <a:r>
              <a:rPr lang="en-US" b="1" dirty="0"/>
              <a:t> </a:t>
            </a:r>
            <a:r>
              <a:rPr lang="en-US" b="1" dirty="0" err="1"/>
              <a:t>hai</a:t>
            </a:r>
            <a:r>
              <a:rPr lang="en-US" b="1" dirty="0"/>
              <a:t> </a:t>
            </a:r>
            <a:r>
              <a:rPr lang="en-US" b="1" dirty="0" err="1"/>
              <a:t>sau</a:t>
            </a:r>
            <a:r>
              <a:rPr lang="en-US" b="1" dirty="0"/>
              <a:t> </a:t>
            </a:r>
            <a:r>
              <a:rPr lang="en-US" b="1" dirty="0" err="1"/>
              <a:t>rừng</a:t>
            </a:r>
            <a:r>
              <a:rPr lang="en-US" b="1" dirty="0"/>
              <a:t> </a:t>
            </a:r>
            <a:r>
              <a:rPr lang="en-US" b="1" dirty="0" err="1"/>
              <a:t>ngập</a:t>
            </a:r>
            <a:r>
              <a:rPr lang="en-US" b="1" dirty="0"/>
              <a:t> </a:t>
            </a:r>
            <a:r>
              <a:rPr lang="en-US" b="1" dirty="0" err="1"/>
              <a:t>mặn</a:t>
            </a:r>
            <a:r>
              <a:rPr lang="en-US" b="1" dirty="0"/>
              <a:t> Amazon ở Nam </a:t>
            </a:r>
            <a:r>
              <a:rPr lang="en-US" b="1" dirty="0" err="1"/>
              <a:t>Mĩ</a:t>
            </a:r>
            <a:r>
              <a:rPr lang="en-US" dirty="0"/>
              <a:t>). </a:t>
            </a:r>
            <a:r>
              <a:rPr lang="en-US" dirty="0" err="1"/>
              <a:t>Tuy</a:t>
            </a:r>
            <a:r>
              <a:rPr lang="en-US" dirty="0"/>
              <a:t> </a:t>
            </a:r>
            <a:r>
              <a:rPr lang="en-US" dirty="0" err="1"/>
              <a:t>nhiên</a:t>
            </a:r>
            <a:r>
              <a:rPr lang="en-US" dirty="0"/>
              <a:t>, </a:t>
            </a:r>
            <a:r>
              <a:rPr lang="en-US" dirty="0" err="1"/>
              <a:t>hiện</a:t>
            </a:r>
            <a:r>
              <a:rPr lang="en-US" dirty="0"/>
              <a:t> nay </a:t>
            </a:r>
            <a:r>
              <a:rPr lang="en-US" dirty="0" err="1"/>
              <a:t>rừng</a:t>
            </a:r>
            <a:r>
              <a:rPr lang="en-US" dirty="0"/>
              <a:t> </a:t>
            </a:r>
            <a:r>
              <a:rPr lang="en-US" dirty="0" err="1"/>
              <a:t>ngập</a:t>
            </a:r>
            <a:r>
              <a:rPr lang="en-US" dirty="0"/>
              <a:t> </a:t>
            </a:r>
            <a:r>
              <a:rPr lang="en-US" dirty="0" err="1"/>
              <a:t>mặn</a:t>
            </a:r>
            <a:r>
              <a:rPr lang="en-US" dirty="0"/>
              <a:t> </a:t>
            </a:r>
            <a:r>
              <a:rPr lang="en-US" b="1" dirty="0" err="1"/>
              <a:t>đã</a:t>
            </a:r>
            <a:r>
              <a:rPr lang="en-US" b="1" dirty="0"/>
              <a:t> </a:t>
            </a:r>
            <a:r>
              <a:rPr lang="en-US" b="1" dirty="0" err="1"/>
              <a:t>bị</a:t>
            </a:r>
            <a:r>
              <a:rPr lang="en-US" b="1" dirty="0"/>
              <a:t> </a:t>
            </a:r>
            <a:r>
              <a:rPr lang="en-US" b="1" dirty="0" err="1"/>
              <a:t>thu</a:t>
            </a:r>
            <a:r>
              <a:rPr lang="en-US" b="1" dirty="0"/>
              <a:t> </a:t>
            </a:r>
            <a:r>
              <a:rPr lang="en-US" b="1" dirty="0" err="1"/>
              <a:t>hẹp</a:t>
            </a:r>
            <a:r>
              <a:rPr lang="en-US" dirty="0"/>
              <a:t> do </a:t>
            </a:r>
            <a:r>
              <a:rPr lang="en-US" b="1" dirty="0" err="1"/>
              <a:t>chuyển</a:t>
            </a:r>
            <a:r>
              <a:rPr lang="en-US" b="1" dirty="0"/>
              <a:t> </a:t>
            </a:r>
            <a:r>
              <a:rPr lang="en-US" b="1" dirty="0" err="1"/>
              <a:t>đổi</a:t>
            </a:r>
            <a:r>
              <a:rPr lang="en-US" b="1" dirty="0"/>
              <a:t> </a:t>
            </a:r>
            <a:r>
              <a:rPr lang="en-US" b="1" dirty="0" err="1"/>
              <a:t>thành</a:t>
            </a:r>
            <a:r>
              <a:rPr lang="en-US" b="1" dirty="0"/>
              <a:t> </a:t>
            </a:r>
            <a:r>
              <a:rPr lang="en-US" b="1" dirty="0" err="1"/>
              <a:t>diện</a:t>
            </a:r>
            <a:r>
              <a:rPr lang="en-US" b="1" dirty="0"/>
              <a:t> </a:t>
            </a:r>
            <a:r>
              <a:rPr lang="en-US" b="1" dirty="0" err="1"/>
              <a:t>tích</a:t>
            </a:r>
            <a:r>
              <a:rPr lang="en-US" b="1" dirty="0"/>
              <a:t> </a:t>
            </a:r>
            <a:r>
              <a:rPr lang="en-US" b="1" dirty="0" err="1"/>
              <a:t>nuôi</a:t>
            </a:r>
            <a:r>
              <a:rPr lang="en-US" b="1" dirty="0"/>
              <a:t> </a:t>
            </a:r>
            <a:r>
              <a:rPr lang="en-US" b="1" dirty="0" err="1"/>
              <a:t>tôm</a:t>
            </a:r>
            <a:r>
              <a:rPr lang="en-US" b="1" dirty="0"/>
              <a:t> </a:t>
            </a:r>
            <a:r>
              <a:rPr lang="en-US" b="1" dirty="0" err="1"/>
              <a:t>cá</a:t>
            </a:r>
            <a:r>
              <a:rPr lang="en-US" b="1" dirty="0"/>
              <a:t> </a:t>
            </a:r>
            <a:r>
              <a:rPr lang="en-US" b="1" dirty="0" err="1"/>
              <a:t>và</a:t>
            </a:r>
            <a:r>
              <a:rPr lang="en-US" b="1" dirty="0"/>
              <a:t> do </a:t>
            </a:r>
            <a:r>
              <a:rPr lang="en-US" b="1" dirty="0" err="1"/>
              <a:t>cháy</a:t>
            </a:r>
            <a:r>
              <a:rPr lang="en-US" b="1" dirty="0"/>
              <a:t> </a:t>
            </a:r>
            <a:r>
              <a:rPr lang="en-US" b="1" dirty="0" err="1"/>
              <a:t>rừng</a:t>
            </a:r>
            <a:endParaRPr lang="en-US" dirty="0"/>
          </a:p>
          <a:p>
            <a:pPr algn="l"/>
            <a:r>
              <a:rPr lang="en-US" dirty="0"/>
              <a:t>- </a:t>
            </a:r>
            <a:r>
              <a:rPr lang="en-US" b="1" dirty="0" err="1"/>
              <a:t>Hệ</a:t>
            </a:r>
            <a:r>
              <a:rPr lang="en-US" b="1" dirty="0"/>
              <a:t> </a:t>
            </a:r>
            <a:r>
              <a:rPr lang="en-US" b="1" dirty="0" err="1"/>
              <a:t>sinh</a:t>
            </a:r>
            <a:r>
              <a:rPr lang="en-US" b="1" dirty="0"/>
              <a:t> </a:t>
            </a:r>
            <a:r>
              <a:rPr lang="en-US" b="1" dirty="0" err="1"/>
              <a:t>thái</a:t>
            </a:r>
            <a:r>
              <a:rPr lang="en-US" b="1" dirty="0"/>
              <a:t> </a:t>
            </a:r>
            <a:r>
              <a:rPr lang="en-US" b="1" dirty="0" err="1"/>
              <a:t>đất</a:t>
            </a:r>
            <a:r>
              <a:rPr lang="en-US" b="1" dirty="0"/>
              <a:t> </a:t>
            </a:r>
            <a:r>
              <a:rPr lang="en-US" b="1" dirty="0" err="1"/>
              <a:t>phèn</a:t>
            </a:r>
            <a:endParaRPr lang="en-US" dirty="0"/>
          </a:p>
          <a:p>
            <a:pPr algn="l"/>
            <a:r>
              <a:rPr lang="en-US" b="1" dirty="0"/>
              <a:t>- </a:t>
            </a:r>
            <a:r>
              <a:rPr lang="en-US" b="1" dirty="0" err="1"/>
              <a:t>Hệ</a:t>
            </a:r>
            <a:r>
              <a:rPr lang="en-US" b="1" dirty="0"/>
              <a:t> </a:t>
            </a:r>
            <a:r>
              <a:rPr lang="en-US" b="1" dirty="0" err="1"/>
              <a:t>sinh</a:t>
            </a:r>
            <a:r>
              <a:rPr lang="en-US" b="1" dirty="0"/>
              <a:t> </a:t>
            </a:r>
            <a:r>
              <a:rPr lang="en-US" b="1" dirty="0" err="1"/>
              <a:t>thái</a:t>
            </a:r>
            <a:r>
              <a:rPr lang="en-US" b="1" dirty="0"/>
              <a:t> </a:t>
            </a:r>
            <a:r>
              <a:rPr lang="en-US" b="1" dirty="0" err="1"/>
              <a:t>rừng</a:t>
            </a:r>
            <a:endParaRPr lang="en-US" dirty="0"/>
          </a:p>
          <a:p>
            <a:pPr algn="l">
              <a:lnSpc>
                <a:spcPct val="150000"/>
              </a:lnSpc>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344" y="3203497"/>
            <a:ext cx="2566416" cy="1604010"/>
          </a:xfrm>
          <a:prstGeom prst="snipRound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880" y="3181350"/>
            <a:ext cx="2674239" cy="1648304"/>
          </a:xfrm>
          <a:prstGeom prst="snip2DiagRect">
            <a:avLst/>
          </a:prstGeom>
        </p:spPr>
      </p:pic>
    </p:spTree>
    <p:extLst>
      <p:ext uri="{BB962C8B-B14F-4D97-AF65-F5344CB8AC3E}">
        <p14:creationId xmlns:p14="http://schemas.microsoft.com/office/powerpoint/2010/main" val="3736139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3919" y="463427"/>
            <a:ext cx="5073233" cy="4124667"/>
          </a:xfrm>
        </p:spPr>
        <p:txBody>
          <a:bodyPr/>
          <a:lstStyle/>
          <a:p>
            <a:pPr algn="l">
              <a:lnSpc>
                <a:spcPct val="150000"/>
              </a:lnSpc>
            </a:pPr>
            <a:r>
              <a:rPr lang="en-US" b="1" u="sng" dirty="0"/>
              <a:t>c/ </a:t>
            </a:r>
            <a:r>
              <a:rPr lang="en-US" b="1" u="sng" dirty="0" err="1"/>
              <a:t>Tài</a:t>
            </a:r>
            <a:r>
              <a:rPr lang="en-US" b="1" u="sng" dirty="0"/>
              <a:t> </a:t>
            </a:r>
            <a:r>
              <a:rPr lang="en-US" b="1" u="sng" dirty="0" err="1"/>
              <a:t>nguyên</a:t>
            </a:r>
            <a:r>
              <a:rPr lang="en-US" b="1" u="sng" dirty="0"/>
              <a:t> </a:t>
            </a:r>
            <a:r>
              <a:rPr lang="en-US" b="1" u="sng" dirty="0" err="1"/>
              <a:t>thiên</a:t>
            </a:r>
            <a:r>
              <a:rPr lang="en-US" b="1" u="sng" dirty="0"/>
              <a:t> </a:t>
            </a:r>
            <a:r>
              <a:rPr lang="en-US" b="1" u="sng" dirty="0" err="1"/>
              <a:t>nhiên</a:t>
            </a:r>
            <a:r>
              <a:rPr lang="en-US" b="1" u="sng" dirty="0"/>
              <a:t> </a:t>
            </a:r>
            <a:r>
              <a:rPr lang="en-US" b="1" u="sng" dirty="0" err="1"/>
              <a:t>vùng</a:t>
            </a:r>
            <a:r>
              <a:rPr lang="en-US" b="1" u="sng" dirty="0"/>
              <a:t> </a:t>
            </a:r>
            <a:r>
              <a:rPr lang="en-US" b="1" u="sng" dirty="0" err="1"/>
              <a:t>biển</a:t>
            </a:r>
            <a:r>
              <a:rPr lang="en-US" b="1" u="sng" dirty="0"/>
              <a:t>: </a:t>
            </a:r>
            <a:r>
              <a:rPr lang="en-US" b="1" u="sng" dirty="0" err="1"/>
              <a:t>giàu</a:t>
            </a:r>
            <a:r>
              <a:rPr lang="en-US" b="1" u="sng" dirty="0"/>
              <a:t> </a:t>
            </a:r>
            <a:r>
              <a:rPr lang="en-US" b="1" u="sng" dirty="0" err="1"/>
              <a:t>tài</a:t>
            </a:r>
            <a:r>
              <a:rPr lang="en-US" b="1" u="sng" dirty="0"/>
              <a:t> </a:t>
            </a:r>
            <a:r>
              <a:rPr lang="en-US" b="1" u="sng" dirty="0" err="1"/>
              <a:t>nguyên</a:t>
            </a:r>
            <a:r>
              <a:rPr lang="en-US" b="1" u="sng" dirty="0"/>
              <a:t> </a:t>
            </a:r>
            <a:r>
              <a:rPr lang="en-US" b="1" u="sng" dirty="0" err="1"/>
              <a:t>khoáng</a:t>
            </a:r>
            <a:r>
              <a:rPr lang="en-US" b="1" u="sng" dirty="0"/>
              <a:t> </a:t>
            </a:r>
            <a:r>
              <a:rPr lang="en-US" b="1" u="sng" dirty="0" err="1"/>
              <a:t>sản</a:t>
            </a:r>
            <a:r>
              <a:rPr lang="en-US" b="1" u="sng" dirty="0"/>
              <a:t> </a:t>
            </a:r>
            <a:r>
              <a:rPr lang="en-US" b="1" u="sng" dirty="0" err="1"/>
              <a:t>và</a:t>
            </a:r>
            <a:r>
              <a:rPr lang="en-US" b="1" u="sng" dirty="0"/>
              <a:t> </a:t>
            </a:r>
            <a:r>
              <a:rPr lang="en-US" b="1" u="sng" dirty="0" err="1"/>
              <a:t>hải</a:t>
            </a:r>
            <a:r>
              <a:rPr lang="en-US" b="1" u="sng" dirty="0"/>
              <a:t> </a:t>
            </a:r>
            <a:r>
              <a:rPr lang="en-US" b="1" u="sng" dirty="0" err="1"/>
              <a:t>sản</a:t>
            </a:r>
            <a:endParaRPr lang="en-US" dirty="0"/>
          </a:p>
          <a:p>
            <a:pPr algn="l">
              <a:lnSpc>
                <a:spcPct val="150000"/>
              </a:lnSpc>
              <a:buFontTx/>
              <a:buChar char="-"/>
            </a:pPr>
            <a:r>
              <a:rPr lang="en-US" sz="1200" dirty="0" err="1" smtClean="0"/>
              <a:t>Tài</a:t>
            </a:r>
            <a:r>
              <a:rPr lang="en-US" sz="1200" dirty="0" smtClean="0"/>
              <a:t> </a:t>
            </a:r>
            <a:r>
              <a:rPr lang="en-US" sz="1200" dirty="0" err="1"/>
              <a:t>nguyên</a:t>
            </a:r>
            <a:r>
              <a:rPr lang="en-US" sz="1200" dirty="0"/>
              <a:t> </a:t>
            </a:r>
            <a:r>
              <a:rPr lang="en-US" sz="1200" b="1" dirty="0" err="1"/>
              <a:t>khoáng</a:t>
            </a:r>
            <a:r>
              <a:rPr lang="en-US" sz="1200" b="1" dirty="0"/>
              <a:t> </a:t>
            </a:r>
            <a:r>
              <a:rPr lang="en-US" sz="1200" b="1" dirty="0" err="1" smtClean="0"/>
              <a:t>sản</a:t>
            </a:r>
            <a:r>
              <a:rPr lang="vi-VN" sz="1200" b="1" dirty="0" smtClean="0"/>
              <a:t> :</a:t>
            </a:r>
            <a:r>
              <a:rPr lang="en-US" sz="1200" b="1" dirty="0" err="1" smtClean="0"/>
              <a:t>dầu</a:t>
            </a:r>
            <a:r>
              <a:rPr lang="en-US" sz="1200" b="1" dirty="0" smtClean="0"/>
              <a:t> </a:t>
            </a:r>
            <a:r>
              <a:rPr lang="en-US" sz="1200" b="1" dirty="0" err="1"/>
              <a:t>khí</a:t>
            </a:r>
            <a:r>
              <a:rPr lang="en-US" sz="1200" dirty="0"/>
              <a:t>. </a:t>
            </a:r>
            <a:r>
              <a:rPr lang="en-US" sz="1200" b="1" dirty="0"/>
              <a:t>Hai </a:t>
            </a:r>
            <a:r>
              <a:rPr lang="en-US" sz="1200" b="1" dirty="0" err="1"/>
              <a:t>bể</a:t>
            </a:r>
            <a:r>
              <a:rPr lang="en-US" sz="1200" b="1" dirty="0"/>
              <a:t> </a:t>
            </a:r>
            <a:r>
              <a:rPr lang="en-US" sz="1200" b="1" dirty="0" err="1"/>
              <a:t>dầu</a:t>
            </a:r>
            <a:r>
              <a:rPr lang="en-US" sz="1200" b="1" dirty="0"/>
              <a:t> </a:t>
            </a:r>
            <a:r>
              <a:rPr lang="en-US" sz="1200" b="1" dirty="0" err="1"/>
              <a:t>lớn</a:t>
            </a:r>
            <a:r>
              <a:rPr lang="en-US" sz="1200" b="1" dirty="0"/>
              <a:t> </a:t>
            </a:r>
            <a:r>
              <a:rPr lang="en-US" sz="1200" b="1" dirty="0" err="1"/>
              <a:t>nhất</a:t>
            </a:r>
            <a:r>
              <a:rPr lang="en-US" sz="1200" b="1" dirty="0"/>
              <a:t> </a:t>
            </a:r>
            <a:r>
              <a:rPr lang="en-US" sz="1200" b="1" dirty="0" err="1"/>
              <a:t>là</a:t>
            </a:r>
            <a:r>
              <a:rPr lang="en-US" sz="1200" b="1" dirty="0"/>
              <a:t> Nam </a:t>
            </a:r>
            <a:r>
              <a:rPr lang="en-US" sz="1200" b="1" dirty="0" err="1"/>
              <a:t>Côn</a:t>
            </a:r>
            <a:r>
              <a:rPr lang="en-US" sz="1200" b="1" dirty="0"/>
              <a:t> </a:t>
            </a:r>
            <a:r>
              <a:rPr lang="en-US" sz="1200" b="1" dirty="0" err="1"/>
              <a:t>Sơn</a:t>
            </a:r>
            <a:r>
              <a:rPr lang="en-US" sz="1200" b="1" dirty="0"/>
              <a:t> </a:t>
            </a:r>
            <a:r>
              <a:rPr lang="en-US" sz="1200" b="1" dirty="0" err="1"/>
              <a:t>và</a:t>
            </a:r>
            <a:r>
              <a:rPr lang="en-US" sz="1200" b="1" dirty="0"/>
              <a:t> </a:t>
            </a:r>
            <a:r>
              <a:rPr lang="en-US" sz="1200" b="1" dirty="0" err="1"/>
              <a:t>Cửu</a:t>
            </a:r>
            <a:r>
              <a:rPr lang="en-US" sz="1200" b="1" dirty="0"/>
              <a:t> Long</a:t>
            </a:r>
            <a:r>
              <a:rPr lang="en-US" sz="1200" dirty="0"/>
              <a:t>. </a:t>
            </a:r>
            <a:r>
              <a:rPr lang="en-US" sz="1200" dirty="0" err="1" smtClean="0"/>
              <a:t>Các</a:t>
            </a:r>
            <a:r>
              <a:rPr lang="en-US" sz="1200" dirty="0" smtClean="0"/>
              <a:t> </a:t>
            </a:r>
            <a:r>
              <a:rPr lang="en-US" sz="1200" b="1" dirty="0" err="1"/>
              <a:t>bãi</a:t>
            </a:r>
            <a:r>
              <a:rPr lang="en-US" sz="1200" b="1" dirty="0"/>
              <a:t> </a:t>
            </a:r>
            <a:r>
              <a:rPr lang="en-US" sz="1200" b="1" dirty="0" err="1"/>
              <a:t>cát</a:t>
            </a:r>
            <a:r>
              <a:rPr lang="en-US" sz="1200" b="1" dirty="0"/>
              <a:t> </a:t>
            </a:r>
            <a:r>
              <a:rPr lang="en-US" sz="1200" b="1" dirty="0" err="1"/>
              <a:t>ven</a:t>
            </a:r>
            <a:r>
              <a:rPr lang="en-US" sz="1200" b="1" dirty="0"/>
              <a:t> </a:t>
            </a:r>
            <a:r>
              <a:rPr lang="en-US" sz="1200" b="1" dirty="0" err="1"/>
              <a:t>biển</a:t>
            </a:r>
            <a:r>
              <a:rPr lang="en-US" sz="1200" b="1" dirty="0"/>
              <a:t> </a:t>
            </a:r>
            <a:r>
              <a:rPr lang="en-US" sz="1200" b="1" dirty="0" err="1"/>
              <a:t>có</a:t>
            </a:r>
            <a:r>
              <a:rPr lang="en-US" sz="1200" b="1" dirty="0"/>
              <a:t> </a:t>
            </a:r>
            <a:r>
              <a:rPr lang="en-US" sz="1200" b="1" dirty="0" err="1"/>
              <a:t>trữ</a:t>
            </a:r>
            <a:r>
              <a:rPr lang="en-US" sz="1200" b="1" dirty="0"/>
              <a:t> </a:t>
            </a:r>
            <a:r>
              <a:rPr lang="en-US" sz="1200" b="1" dirty="0" err="1"/>
              <a:t>lượng</a:t>
            </a:r>
            <a:r>
              <a:rPr lang="en-US" sz="1200" b="1" dirty="0"/>
              <a:t> </a:t>
            </a:r>
            <a:r>
              <a:rPr lang="en-US" sz="1200" b="1" dirty="0" err="1"/>
              <a:t>lớn</a:t>
            </a:r>
            <a:r>
              <a:rPr lang="en-US" sz="1200" b="1" dirty="0"/>
              <a:t> </a:t>
            </a:r>
            <a:r>
              <a:rPr lang="vi-VN" sz="1200" b="1" dirty="0" smtClean="0"/>
              <a:t>titan </a:t>
            </a:r>
            <a:r>
              <a:rPr lang="vi-VN" sz="1200" b="1" dirty="0" smtClean="0">
                <a:sym typeface="Wingdings" panose="05000000000000000000" pitchFamily="2" charset="2"/>
              </a:rPr>
              <a:t> nguyên liệu </a:t>
            </a:r>
            <a:r>
              <a:rPr lang="en-US" sz="1200" b="1" dirty="0" err="1" smtClean="0"/>
              <a:t>công</a:t>
            </a:r>
            <a:r>
              <a:rPr lang="en-US" sz="1200" b="1" dirty="0" smtClean="0"/>
              <a:t> </a:t>
            </a:r>
            <a:r>
              <a:rPr lang="en-US" sz="1200" b="1" dirty="0" err="1"/>
              <a:t>nghiệp</a:t>
            </a:r>
            <a:r>
              <a:rPr lang="en-US" sz="1200" b="1" dirty="0"/>
              <a:t>. </a:t>
            </a:r>
            <a:endParaRPr lang="vi-VN" sz="1200" b="1" dirty="0" smtClean="0"/>
          </a:p>
          <a:p>
            <a:pPr algn="l">
              <a:lnSpc>
                <a:spcPct val="150000"/>
              </a:lnSpc>
              <a:buFontTx/>
              <a:buChar char="-"/>
            </a:pPr>
            <a:r>
              <a:rPr lang="en-US" sz="1200" b="1" dirty="0" err="1" smtClean="0"/>
              <a:t>Một</a:t>
            </a:r>
            <a:r>
              <a:rPr lang="en-US" sz="1200" b="1" dirty="0" smtClean="0"/>
              <a:t> </a:t>
            </a:r>
            <a:r>
              <a:rPr lang="en-US" sz="1200" b="1" dirty="0" err="1"/>
              <a:t>số</a:t>
            </a:r>
            <a:r>
              <a:rPr lang="en-US" sz="1200" b="1" dirty="0"/>
              <a:t> </a:t>
            </a:r>
            <a:r>
              <a:rPr lang="en-US" sz="1200" b="1" dirty="0" err="1"/>
              <a:t>mỏ</a:t>
            </a:r>
            <a:r>
              <a:rPr lang="en-US" sz="1200" b="1" dirty="0"/>
              <a:t> </a:t>
            </a:r>
            <a:r>
              <a:rPr lang="en-US" sz="1200" b="1" dirty="0" err="1"/>
              <a:t>sa</a:t>
            </a:r>
            <a:r>
              <a:rPr lang="en-US" sz="1200" b="1" dirty="0"/>
              <a:t> </a:t>
            </a:r>
            <a:r>
              <a:rPr lang="en-US" sz="1200" b="1" dirty="0" err="1"/>
              <a:t>khoáng</a:t>
            </a:r>
            <a:r>
              <a:rPr lang="en-US" sz="1200" b="1" dirty="0"/>
              <a:t> </a:t>
            </a:r>
            <a:r>
              <a:rPr lang="en-US" sz="1200" b="1" dirty="0" err="1"/>
              <a:t>oxit</a:t>
            </a:r>
            <a:r>
              <a:rPr lang="en-US" sz="1200" b="1" dirty="0"/>
              <a:t> titan </a:t>
            </a:r>
            <a:r>
              <a:rPr lang="en-US" sz="1200" b="1" dirty="0" err="1"/>
              <a:t>có</a:t>
            </a:r>
            <a:r>
              <a:rPr lang="en-US" sz="1200" b="1" dirty="0"/>
              <a:t> </a:t>
            </a:r>
            <a:r>
              <a:rPr lang="en-US" sz="1200" b="1" dirty="0" err="1"/>
              <a:t>giá</a:t>
            </a:r>
            <a:r>
              <a:rPr lang="en-US" sz="1200" b="1" dirty="0"/>
              <a:t> </a:t>
            </a:r>
            <a:r>
              <a:rPr lang="en-US" sz="1200" b="1" dirty="0" err="1"/>
              <a:t>trị</a:t>
            </a:r>
            <a:r>
              <a:rPr lang="en-US" sz="1200" b="1" dirty="0"/>
              <a:t> </a:t>
            </a:r>
            <a:r>
              <a:rPr lang="en-US" sz="1200" b="1" dirty="0" err="1"/>
              <a:t>xuất</a:t>
            </a:r>
            <a:r>
              <a:rPr lang="en-US" sz="1200" b="1" dirty="0"/>
              <a:t> </a:t>
            </a:r>
            <a:r>
              <a:rPr lang="en-US" sz="1200" b="1" dirty="0" err="1"/>
              <a:t>khẩu</a:t>
            </a:r>
            <a:r>
              <a:rPr lang="en-US" sz="1200" dirty="0"/>
              <a:t>. </a:t>
            </a:r>
            <a:endParaRPr lang="vi-VN" sz="1200" dirty="0" smtClean="0"/>
          </a:p>
          <a:p>
            <a:pPr algn="l">
              <a:lnSpc>
                <a:spcPct val="150000"/>
              </a:lnSpc>
              <a:buFontTx/>
              <a:buChar char="-"/>
            </a:pPr>
            <a:r>
              <a:rPr lang="en-US" sz="1200" b="1" dirty="0" err="1" smtClean="0"/>
              <a:t>Cát</a:t>
            </a:r>
            <a:r>
              <a:rPr lang="en-US" sz="1200" b="1" dirty="0" smtClean="0"/>
              <a:t> </a:t>
            </a:r>
            <a:r>
              <a:rPr lang="en-US" sz="1200" b="1" dirty="0" err="1"/>
              <a:t>trắng</a:t>
            </a:r>
            <a:r>
              <a:rPr lang="en-US" sz="1200" dirty="0"/>
              <a:t> </a:t>
            </a:r>
            <a:r>
              <a:rPr lang="en-US" sz="1200" dirty="0" err="1"/>
              <a:t>thuộc</a:t>
            </a:r>
            <a:r>
              <a:rPr lang="en-US" sz="1200" dirty="0"/>
              <a:t> </a:t>
            </a:r>
            <a:r>
              <a:rPr lang="en-US" sz="1200" b="1" dirty="0" err="1"/>
              <a:t>Quảng</a:t>
            </a:r>
            <a:r>
              <a:rPr lang="en-US" sz="1200" b="1" dirty="0"/>
              <a:t> </a:t>
            </a:r>
            <a:r>
              <a:rPr lang="en-US" sz="1200" b="1" dirty="0" err="1"/>
              <a:t>Ninh</a:t>
            </a:r>
            <a:r>
              <a:rPr lang="en-US" sz="1200" b="1" dirty="0"/>
              <a:t>, </a:t>
            </a:r>
            <a:r>
              <a:rPr lang="en-US" sz="1200" b="1" dirty="0" err="1"/>
              <a:t>Khánh</a:t>
            </a:r>
            <a:r>
              <a:rPr lang="en-US" sz="1200" b="1" dirty="0"/>
              <a:t> </a:t>
            </a:r>
            <a:r>
              <a:rPr lang="en-US" sz="1200" b="1" dirty="0" err="1"/>
              <a:t>Hòa</a:t>
            </a:r>
            <a:r>
              <a:rPr lang="en-US" sz="1200" dirty="0"/>
              <a:t> </a:t>
            </a:r>
            <a:r>
              <a:rPr lang="vi-VN" sz="1200" dirty="0" smtClean="0"/>
              <a:t> </a:t>
            </a:r>
            <a:r>
              <a:rPr lang="vi-VN" sz="1200" dirty="0" smtClean="0">
                <a:sym typeface="Wingdings" panose="05000000000000000000" pitchFamily="2" charset="2"/>
              </a:rPr>
              <a:t> </a:t>
            </a:r>
            <a:r>
              <a:rPr lang="en-US" sz="1200" b="1" dirty="0" err="1" smtClean="0"/>
              <a:t>làm</a:t>
            </a:r>
            <a:r>
              <a:rPr lang="en-US" sz="1200" b="1" dirty="0" smtClean="0"/>
              <a:t> </a:t>
            </a:r>
            <a:r>
              <a:rPr lang="en-US" sz="1200" b="1" dirty="0" err="1"/>
              <a:t>thủy</a:t>
            </a:r>
            <a:r>
              <a:rPr lang="en-US" sz="1200" b="1" dirty="0"/>
              <a:t> </a:t>
            </a:r>
            <a:r>
              <a:rPr lang="en-US" sz="1200" b="1" dirty="0" err="1"/>
              <a:t>tinh</a:t>
            </a:r>
            <a:r>
              <a:rPr lang="en-US" sz="1200" b="1" dirty="0"/>
              <a:t>, </a:t>
            </a:r>
            <a:r>
              <a:rPr lang="en-US" sz="1200" b="1" dirty="0" err="1"/>
              <a:t>pha</a:t>
            </a:r>
            <a:r>
              <a:rPr lang="en-US" sz="1200" b="1" dirty="0"/>
              <a:t> </a:t>
            </a:r>
            <a:r>
              <a:rPr lang="en-US" sz="1200" b="1" dirty="0" err="1" smtClean="0"/>
              <a:t>lê</a:t>
            </a:r>
            <a:endParaRPr lang="en-US" sz="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232" y="1470507"/>
            <a:ext cx="3712762" cy="2202486"/>
          </a:xfrm>
          <a:prstGeom prst="rect">
            <a:avLst/>
          </a:prstGeom>
        </p:spPr>
      </p:pic>
    </p:spTree>
    <p:extLst>
      <p:ext uri="{BB962C8B-B14F-4D97-AF65-F5344CB8AC3E}">
        <p14:creationId xmlns:p14="http://schemas.microsoft.com/office/powerpoint/2010/main" val="2388723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0560" y="698889"/>
            <a:ext cx="5364480" cy="3783422"/>
          </a:xfrm>
        </p:spPr>
        <p:txBody>
          <a:bodyPr/>
          <a:lstStyle/>
          <a:p>
            <a:pPr algn="l">
              <a:lnSpc>
                <a:spcPct val="150000"/>
              </a:lnSpc>
              <a:buFontTx/>
              <a:buChar char="-"/>
            </a:pPr>
            <a:r>
              <a:rPr lang="en-US" sz="1200" dirty="0" err="1" smtClean="0"/>
              <a:t>Tài</a:t>
            </a:r>
            <a:r>
              <a:rPr lang="en-US" sz="1200" dirty="0" smtClean="0"/>
              <a:t> </a:t>
            </a:r>
            <a:r>
              <a:rPr lang="en-US" sz="1200" dirty="0" err="1"/>
              <a:t>nguyên</a:t>
            </a:r>
            <a:r>
              <a:rPr lang="en-US" sz="1200" dirty="0"/>
              <a:t> </a:t>
            </a:r>
            <a:r>
              <a:rPr lang="en-US" sz="1200" b="1" dirty="0" err="1"/>
              <a:t>hải</a:t>
            </a:r>
            <a:r>
              <a:rPr lang="en-US" sz="1200" b="1" dirty="0"/>
              <a:t> </a:t>
            </a:r>
            <a:r>
              <a:rPr lang="en-US" sz="1200" b="1" dirty="0" err="1"/>
              <a:t>sản</a:t>
            </a:r>
            <a:r>
              <a:rPr lang="en-US" sz="1200" dirty="0"/>
              <a:t>: </a:t>
            </a:r>
            <a:r>
              <a:rPr lang="en-US" sz="1200" dirty="0" err="1" smtClean="0"/>
              <a:t>giá</a:t>
            </a:r>
            <a:r>
              <a:rPr lang="en-US" sz="1200" dirty="0" smtClean="0"/>
              <a:t> </a:t>
            </a:r>
            <a:r>
              <a:rPr lang="en-US" sz="1200" dirty="0" err="1"/>
              <a:t>trị</a:t>
            </a:r>
            <a:r>
              <a:rPr lang="en-US" sz="1200" dirty="0"/>
              <a:t> </a:t>
            </a:r>
            <a:r>
              <a:rPr lang="en-US" sz="1200" dirty="0" err="1"/>
              <a:t>xuất</a:t>
            </a:r>
            <a:r>
              <a:rPr lang="en-US" sz="1200" dirty="0"/>
              <a:t> </a:t>
            </a:r>
            <a:r>
              <a:rPr lang="en-US" sz="1200" dirty="0" err="1"/>
              <a:t>khẩu</a:t>
            </a:r>
            <a:r>
              <a:rPr lang="en-US" sz="1200" dirty="0"/>
              <a:t>. </a:t>
            </a:r>
            <a:r>
              <a:rPr lang="en-US" sz="1200" dirty="0" err="1"/>
              <a:t>Đặc</a:t>
            </a:r>
            <a:r>
              <a:rPr lang="en-US" sz="1200" dirty="0"/>
              <a:t> </a:t>
            </a:r>
            <a:r>
              <a:rPr lang="en-US" sz="1200" dirty="0" err="1"/>
              <a:t>biệt</a:t>
            </a:r>
            <a:r>
              <a:rPr lang="en-US" sz="1200" dirty="0"/>
              <a:t> </a:t>
            </a:r>
            <a:r>
              <a:rPr lang="en-US" sz="1200" dirty="0" err="1"/>
              <a:t>là</a:t>
            </a:r>
            <a:r>
              <a:rPr lang="en-US" sz="1200" dirty="0"/>
              <a:t> </a:t>
            </a:r>
            <a:r>
              <a:rPr lang="en-US" sz="1200" dirty="0" err="1"/>
              <a:t>trên</a:t>
            </a:r>
            <a:r>
              <a:rPr lang="en-US" sz="1200" dirty="0"/>
              <a:t> </a:t>
            </a:r>
            <a:r>
              <a:rPr lang="en-US" sz="1200" b="1" dirty="0" err="1"/>
              <a:t>đảo</a:t>
            </a:r>
            <a:r>
              <a:rPr lang="en-US" sz="1200" b="1" dirty="0"/>
              <a:t> </a:t>
            </a:r>
            <a:r>
              <a:rPr lang="en-US" sz="1200" b="1" dirty="0" err="1"/>
              <a:t>ven</a:t>
            </a:r>
            <a:r>
              <a:rPr lang="en-US" sz="1200" b="1" dirty="0"/>
              <a:t> </a:t>
            </a:r>
            <a:r>
              <a:rPr lang="en-US" sz="1200" b="1" dirty="0" err="1"/>
              <a:t>bờ</a:t>
            </a:r>
            <a:r>
              <a:rPr lang="en-US" sz="1200" b="1" dirty="0"/>
              <a:t> Nam </a:t>
            </a:r>
            <a:r>
              <a:rPr lang="en-US" sz="1200" b="1" dirty="0" err="1"/>
              <a:t>Trung</a:t>
            </a:r>
            <a:r>
              <a:rPr lang="en-US" sz="1200" b="1" dirty="0"/>
              <a:t> </a:t>
            </a:r>
            <a:r>
              <a:rPr lang="en-US" sz="1200" b="1" dirty="0" err="1"/>
              <a:t>Bộ</a:t>
            </a:r>
            <a:r>
              <a:rPr lang="en-US" sz="1200" b="1" dirty="0"/>
              <a:t> </a:t>
            </a:r>
            <a:r>
              <a:rPr lang="en-US" sz="1200" b="1" dirty="0" err="1"/>
              <a:t>có</a:t>
            </a:r>
            <a:r>
              <a:rPr lang="en-US" sz="1200" b="1" dirty="0"/>
              <a:t> </a:t>
            </a:r>
            <a:r>
              <a:rPr lang="en-US" sz="1200" b="1" dirty="0" err="1"/>
              <a:t>nhiều</a:t>
            </a:r>
            <a:r>
              <a:rPr lang="en-US" sz="1200" b="1" dirty="0"/>
              <a:t> </a:t>
            </a:r>
            <a:r>
              <a:rPr lang="en-US" sz="1200" b="1" dirty="0" err="1"/>
              <a:t>chim</a:t>
            </a:r>
            <a:r>
              <a:rPr lang="en-US" sz="1200" b="1" dirty="0"/>
              <a:t> </a:t>
            </a:r>
            <a:r>
              <a:rPr lang="en-US" sz="1200" b="1" dirty="0" err="1"/>
              <a:t>yến</a:t>
            </a:r>
            <a:r>
              <a:rPr lang="en-US" sz="1200" b="1" dirty="0" smtClean="0"/>
              <a:t>.</a:t>
            </a:r>
            <a:r>
              <a:rPr lang="en-US" sz="1200" dirty="0" smtClean="0"/>
              <a:t>. </a:t>
            </a:r>
            <a:r>
              <a:rPr lang="en-US" sz="1200" b="1" dirty="0" err="1"/>
              <a:t>Ven</a:t>
            </a:r>
            <a:r>
              <a:rPr lang="en-US" sz="1200" b="1" dirty="0"/>
              <a:t> </a:t>
            </a:r>
            <a:r>
              <a:rPr lang="en-US" sz="1200" b="1" dirty="0" err="1"/>
              <a:t>các</a:t>
            </a:r>
            <a:r>
              <a:rPr lang="en-US" sz="1200" b="1" dirty="0"/>
              <a:t> </a:t>
            </a:r>
            <a:r>
              <a:rPr lang="en-US" sz="1200" b="1" dirty="0" err="1"/>
              <a:t>đảo</a:t>
            </a:r>
            <a:r>
              <a:rPr lang="en-US" sz="1200" dirty="0"/>
              <a:t>, </a:t>
            </a:r>
            <a:r>
              <a:rPr lang="en-US" sz="1200" b="1" dirty="0" err="1"/>
              <a:t>nhất</a:t>
            </a:r>
            <a:r>
              <a:rPr lang="en-US" sz="1200" b="1" dirty="0"/>
              <a:t> </a:t>
            </a:r>
            <a:r>
              <a:rPr lang="en-US" sz="1200" b="1" dirty="0" err="1"/>
              <a:t>là</a:t>
            </a:r>
            <a:r>
              <a:rPr lang="en-US" sz="1200" b="1" dirty="0"/>
              <a:t> </a:t>
            </a:r>
            <a:r>
              <a:rPr lang="en-US" sz="1200" b="1" dirty="0" err="1"/>
              <a:t>quần</a:t>
            </a:r>
            <a:r>
              <a:rPr lang="en-US" sz="1200" b="1" dirty="0"/>
              <a:t> </a:t>
            </a:r>
            <a:r>
              <a:rPr lang="en-US" sz="1200" b="1" dirty="0" err="1"/>
              <a:t>đảo</a:t>
            </a:r>
            <a:r>
              <a:rPr lang="en-US" sz="1200" b="1" dirty="0"/>
              <a:t> </a:t>
            </a:r>
            <a:r>
              <a:rPr lang="en-US" sz="1200" b="1" dirty="0" err="1"/>
              <a:t>lớn</a:t>
            </a:r>
            <a:r>
              <a:rPr lang="en-US" sz="1200" b="1" dirty="0"/>
              <a:t> </a:t>
            </a:r>
            <a:r>
              <a:rPr lang="en-US" sz="1200" b="1" dirty="0" err="1"/>
              <a:t>Hoàng</a:t>
            </a:r>
            <a:r>
              <a:rPr lang="en-US" sz="1200" b="1" dirty="0"/>
              <a:t> Sa, </a:t>
            </a:r>
            <a:r>
              <a:rPr lang="en-US" sz="1200" b="1" dirty="0" err="1"/>
              <a:t>Trường</a:t>
            </a:r>
            <a:r>
              <a:rPr lang="en-US" sz="1200" b="1" dirty="0"/>
              <a:t> Sa</a:t>
            </a:r>
            <a:r>
              <a:rPr lang="en-US" sz="1200" dirty="0"/>
              <a:t> </a:t>
            </a:r>
            <a:r>
              <a:rPr lang="en-US" sz="1200" dirty="0" err="1"/>
              <a:t>còn</a:t>
            </a:r>
            <a:r>
              <a:rPr lang="en-US" sz="1200" dirty="0"/>
              <a:t> </a:t>
            </a:r>
            <a:r>
              <a:rPr lang="en-US" sz="1200" dirty="0" err="1"/>
              <a:t>có</a:t>
            </a:r>
            <a:r>
              <a:rPr lang="en-US" sz="1200" dirty="0"/>
              <a:t> </a:t>
            </a:r>
            <a:r>
              <a:rPr lang="en-US" sz="1200" b="1" dirty="0" err="1" smtClean="0"/>
              <a:t>các</a:t>
            </a:r>
            <a:r>
              <a:rPr lang="en-US" sz="1200" b="1" dirty="0" smtClean="0"/>
              <a:t> </a:t>
            </a:r>
            <a:r>
              <a:rPr lang="en-US" sz="1200" b="1" dirty="0" err="1"/>
              <a:t>rặn</a:t>
            </a:r>
            <a:r>
              <a:rPr lang="en-US" sz="1200" b="1" dirty="0"/>
              <a:t> san </a:t>
            </a:r>
            <a:r>
              <a:rPr lang="en-US" sz="1200" b="1" dirty="0" err="1"/>
              <a:t>hô</a:t>
            </a:r>
            <a:r>
              <a:rPr lang="en-US" sz="1200" dirty="0"/>
              <a:t> </a:t>
            </a:r>
            <a:r>
              <a:rPr lang="en-US" sz="1200" dirty="0" err="1"/>
              <a:t>cùng</a:t>
            </a:r>
            <a:r>
              <a:rPr lang="en-US" sz="1200" dirty="0"/>
              <a:t> </a:t>
            </a:r>
            <a:r>
              <a:rPr lang="en-US" sz="1200" b="1" dirty="0" err="1" smtClean="0"/>
              <a:t>các</a:t>
            </a:r>
            <a:r>
              <a:rPr lang="en-US" sz="1200" b="1" dirty="0" smtClean="0"/>
              <a:t> </a:t>
            </a:r>
            <a:r>
              <a:rPr lang="en-US" sz="1200" b="1" dirty="0" err="1"/>
              <a:t>loài</a:t>
            </a:r>
            <a:r>
              <a:rPr lang="en-US" sz="1200" b="1" dirty="0"/>
              <a:t> </a:t>
            </a:r>
            <a:r>
              <a:rPr lang="en-US" sz="1200" b="1" dirty="0" err="1"/>
              <a:t>sinh</a:t>
            </a:r>
            <a:r>
              <a:rPr lang="en-US" sz="1200" b="1" dirty="0"/>
              <a:t> </a:t>
            </a:r>
            <a:r>
              <a:rPr lang="en-US" sz="1200" b="1" dirty="0" err="1"/>
              <a:t>vật</a:t>
            </a:r>
            <a:r>
              <a:rPr lang="en-US" sz="1200" b="1" dirty="0"/>
              <a:t> </a:t>
            </a:r>
            <a:r>
              <a:rPr lang="en-US" sz="1200" b="1" dirty="0" err="1"/>
              <a:t>khác</a:t>
            </a:r>
            <a:r>
              <a:rPr lang="en-US" sz="1200" b="1" dirty="0" smtClean="0"/>
              <a:t>.</a:t>
            </a:r>
            <a:endParaRPr lang="vi-VN" sz="12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040" y="329184"/>
            <a:ext cx="3011245" cy="2006995"/>
          </a:xfrm>
          <a:prstGeom prst="ellipse">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44" y="2750091"/>
            <a:ext cx="3666973" cy="22892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31" y="2797556"/>
            <a:ext cx="3313557" cy="2194311"/>
          </a:xfrm>
          <a:prstGeom prst="snipRoundRect">
            <a:avLst/>
          </a:prstGeom>
        </p:spPr>
      </p:pic>
    </p:spTree>
    <p:extLst>
      <p:ext uri="{BB962C8B-B14F-4D97-AF65-F5344CB8AC3E}">
        <p14:creationId xmlns:p14="http://schemas.microsoft.com/office/powerpoint/2010/main" val="3331367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9535" y="194695"/>
            <a:ext cx="7542113" cy="2535805"/>
          </a:xfrm>
        </p:spPr>
        <p:txBody>
          <a:bodyPr/>
          <a:lstStyle/>
          <a:p>
            <a:pPr algn="l">
              <a:lnSpc>
                <a:spcPct val="150000"/>
              </a:lnSpc>
            </a:pPr>
            <a:r>
              <a:rPr lang="en-US" sz="1400" b="1" dirty="0"/>
              <a:t>- </a:t>
            </a:r>
            <a:r>
              <a:rPr lang="en-US" sz="1600" dirty="0" err="1"/>
              <a:t>Điều</a:t>
            </a:r>
            <a:r>
              <a:rPr lang="en-US" sz="1600" dirty="0"/>
              <a:t> </a:t>
            </a:r>
            <a:r>
              <a:rPr lang="en-US" sz="1600" dirty="0" err="1"/>
              <a:t>kiện</a:t>
            </a:r>
            <a:r>
              <a:rPr lang="en-US" sz="1600" dirty="0"/>
              <a:t> </a:t>
            </a:r>
            <a:r>
              <a:rPr lang="en-US" sz="1600" b="1" dirty="0" err="1"/>
              <a:t>phát</a:t>
            </a:r>
            <a:r>
              <a:rPr lang="en-US" sz="1600" b="1" dirty="0"/>
              <a:t> </a:t>
            </a:r>
            <a:r>
              <a:rPr lang="en-US" sz="1600" b="1" dirty="0" err="1"/>
              <a:t>triển</a:t>
            </a:r>
            <a:r>
              <a:rPr lang="en-US" sz="1600" b="1" dirty="0"/>
              <a:t> </a:t>
            </a:r>
            <a:r>
              <a:rPr lang="en-US" sz="1600" b="1" dirty="0" err="1"/>
              <a:t>giao</a:t>
            </a:r>
            <a:r>
              <a:rPr lang="en-US" sz="1600" b="1" dirty="0"/>
              <a:t> </a:t>
            </a:r>
            <a:r>
              <a:rPr lang="en-US" sz="1600" b="1" dirty="0" err="1"/>
              <a:t>thông</a:t>
            </a:r>
            <a:r>
              <a:rPr lang="en-US" sz="1600" b="1" dirty="0"/>
              <a:t> </a:t>
            </a:r>
            <a:r>
              <a:rPr lang="en-US" sz="1600" b="1" dirty="0" err="1"/>
              <a:t>vận</a:t>
            </a:r>
            <a:r>
              <a:rPr lang="en-US" sz="1600" b="1" dirty="0"/>
              <a:t> </a:t>
            </a:r>
            <a:r>
              <a:rPr lang="en-US" sz="1600" b="1" dirty="0" err="1"/>
              <a:t>tải</a:t>
            </a:r>
            <a:r>
              <a:rPr lang="en-US" sz="1600" b="1" dirty="0"/>
              <a:t> </a:t>
            </a:r>
            <a:r>
              <a:rPr lang="en-US" sz="1600" b="1" dirty="0" err="1"/>
              <a:t>biển</a:t>
            </a:r>
            <a:r>
              <a:rPr lang="en-US" sz="1600" dirty="0"/>
              <a:t>: do </a:t>
            </a:r>
            <a:r>
              <a:rPr lang="en-US" sz="1600" b="1" dirty="0" err="1"/>
              <a:t>nằm</a:t>
            </a:r>
            <a:r>
              <a:rPr lang="en-US" sz="1600" b="1" dirty="0"/>
              <a:t> </a:t>
            </a:r>
            <a:r>
              <a:rPr lang="en-US" sz="1600" b="1" dirty="0" err="1"/>
              <a:t>gần</a:t>
            </a:r>
            <a:r>
              <a:rPr lang="en-US" sz="1600" b="1" dirty="0"/>
              <a:t> </a:t>
            </a:r>
            <a:r>
              <a:rPr lang="en-US" sz="1600" b="1" dirty="0" err="1"/>
              <a:t>các</a:t>
            </a:r>
            <a:r>
              <a:rPr lang="en-US" sz="1600" b="1" dirty="0"/>
              <a:t> </a:t>
            </a:r>
            <a:r>
              <a:rPr lang="en-US" sz="1600" b="1" dirty="0" err="1"/>
              <a:t>tuyến</a:t>
            </a:r>
            <a:r>
              <a:rPr lang="en-US" sz="1600" b="1" dirty="0"/>
              <a:t> </a:t>
            </a:r>
            <a:r>
              <a:rPr lang="en-US" sz="1600" b="1" dirty="0" err="1"/>
              <a:t>hàng</a:t>
            </a:r>
            <a:r>
              <a:rPr lang="en-US" sz="1600" b="1" dirty="0"/>
              <a:t> </a:t>
            </a:r>
            <a:r>
              <a:rPr lang="en-US" sz="1600" b="1" dirty="0" err="1"/>
              <a:t>hải</a:t>
            </a:r>
            <a:r>
              <a:rPr lang="en-US" sz="1600" b="1" dirty="0"/>
              <a:t> </a:t>
            </a:r>
            <a:r>
              <a:rPr lang="en-US" sz="1600" b="1" dirty="0" err="1"/>
              <a:t>quốc</a:t>
            </a:r>
            <a:r>
              <a:rPr lang="en-US" sz="1600" b="1" dirty="0"/>
              <a:t> </a:t>
            </a:r>
            <a:r>
              <a:rPr lang="en-US" sz="1600" b="1" dirty="0" err="1"/>
              <a:t>tế</a:t>
            </a:r>
            <a:r>
              <a:rPr lang="en-US" sz="1600" dirty="0"/>
              <a:t> </a:t>
            </a:r>
            <a:r>
              <a:rPr lang="en-US" sz="1600" dirty="0" err="1"/>
              <a:t>trên</a:t>
            </a:r>
            <a:r>
              <a:rPr lang="en-US" sz="1600" dirty="0"/>
              <a:t> </a:t>
            </a:r>
            <a:r>
              <a:rPr lang="en-US" sz="1600" dirty="0" err="1"/>
              <a:t>biển</a:t>
            </a:r>
            <a:r>
              <a:rPr lang="en-US" sz="1600" dirty="0"/>
              <a:t> </a:t>
            </a:r>
            <a:r>
              <a:rPr lang="en-US" sz="1600" dirty="0" err="1"/>
              <a:t>Đông</a:t>
            </a:r>
            <a:r>
              <a:rPr lang="en-US" sz="1600" dirty="0"/>
              <a:t>. </a:t>
            </a:r>
            <a:r>
              <a:rPr lang="en-US" sz="1600" dirty="0" err="1"/>
              <a:t>Dọc</a:t>
            </a:r>
            <a:r>
              <a:rPr lang="en-US" sz="1600" dirty="0"/>
              <a:t> </a:t>
            </a:r>
            <a:r>
              <a:rPr lang="en-US" sz="1600" dirty="0" err="1"/>
              <a:t>bờ</a:t>
            </a:r>
            <a:r>
              <a:rPr lang="en-US" sz="1600" dirty="0"/>
              <a:t> </a:t>
            </a:r>
            <a:r>
              <a:rPr lang="en-US" sz="1600" dirty="0" err="1"/>
              <a:t>biển</a:t>
            </a:r>
            <a:r>
              <a:rPr lang="en-US" sz="1600" dirty="0"/>
              <a:t> </a:t>
            </a:r>
            <a:r>
              <a:rPr lang="en-US" sz="1600" dirty="0" err="1"/>
              <a:t>lại</a:t>
            </a:r>
            <a:r>
              <a:rPr lang="en-US" sz="1600" dirty="0"/>
              <a:t> </a:t>
            </a:r>
            <a:r>
              <a:rPr lang="en-US" sz="1600" dirty="0" err="1"/>
              <a:t>có</a:t>
            </a:r>
            <a:r>
              <a:rPr lang="en-US" sz="1600" dirty="0"/>
              <a:t> </a:t>
            </a:r>
            <a:r>
              <a:rPr lang="en-US" sz="1600" b="1" dirty="0" err="1"/>
              <a:t>nhiều</a:t>
            </a:r>
            <a:r>
              <a:rPr lang="en-US" sz="1600" b="1" dirty="0"/>
              <a:t> </a:t>
            </a:r>
            <a:r>
              <a:rPr lang="en-US" sz="1600" b="1" dirty="0" err="1"/>
              <a:t>vùng</a:t>
            </a:r>
            <a:r>
              <a:rPr lang="en-US" sz="1600" b="1" dirty="0"/>
              <a:t> </a:t>
            </a:r>
            <a:r>
              <a:rPr lang="en-US" sz="1600" b="1" dirty="0" err="1"/>
              <a:t>biển</a:t>
            </a:r>
            <a:r>
              <a:rPr lang="en-US" sz="1600" b="1" dirty="0"/>
              <a:t> </a:t>
            </a:r>
            <a:r>
              <a:rPr lang="en-US" sz="1600" b="1" dirty="0" err="1"/>
              <a:t>kín</a:t>
            </a:r>
            <a:r>
              <a:rPr lang="en-US" sz="1600" b="1" dirty="0"/>
              <a:t>, </a:t>
            </a:r>
            <a:r>
              <a:rPr lang="en-US" sz="1600" b="1" dirty="0" err="1"/>
              <a:t>nhiều</a:t>
            </a:r>
            <a:r>
              <a:rPr lang="en-US" sz="1600" b="1" dirty="0"/>
              <a:t> </a:t>
            </a:r>
            <a:r>
              <a:rPr lang="en-US" sz="1600" b="1" dirty="0" err="1"/>
              <a:t>cửa</a:t>
            </a:r>
            <a:r>
              <a:rPr lang="en-US" sz="1600" b="1" dirty="0"/>
              <a:t> </a:t>
            </a:r>
            <a:r>
              <a:rPr lang="en-US" sz="1600" b="1" dirty="0" err="1"/>
              <a:t>sông</a:t>
            </a:r>
            <a:r>
              <a:rPr lang="en-US" sz="1600" dirty="0"/>
              <a:t> </a:t>
            </a:r>
            <a:r>
              <a:rPr lang="en-US" sz="1600" dirty="0" err="1"/>
              <a:t>thuận</a:t>
            </a:r>
            <a:r>
              <a:rPr lang="en-US" sz="1600" dirty="0"/>
              <a:t> </a:t>
            </a:r>
            <a:r>
              <a:rPr lang="en-US" sz="1600" dirty="0" err="1"/>
              <a:t>lợi</a:t>
            </a:r>
            <a:r>
              <a:rPr lang="en-US" sz="1600" dirty="0"/>
              <a:t> </a:t>
            </a:r>
            <a:r>
              <a:rPr lang="en-US" sz="1600" dirty="0" err="1"/>
              <a:t>cho</a:t>
            </a:r>
            <a:r>
              <a:rPr lang="en-US" sz="1600" dirty="0"/>
              <a:t> </a:t>
            </a:r>
            <a:r>
              <a:rPr lang="en-US" sz="1600" b="1" dirty="0" err="1"/>
              <a:t>xây</a:t>
            </a:r>
            <a:r>
              <a:rPr lang="en-US" sz="1600" b="1" dirty="0"/>
              <a:t> </a:t>
            </a:r>
            <a:r>
              <a:rPr lang="en-US" sz="1600" b="1" dirty="0" err="1"/>
              <a:t>dựng</a:t>
            </a:r>
            <a:r>
              <a:rPr lang="en-US" sz="1600" b="1" dirty="0"/>
              <a:t> </a:t>
            </a:r>
            <a:r>
              <a:rPr lang="en-US" sz="1600" b="1" dirty="0" err="1"/>
              <a:t>cảng</a:t>
            </a:r>
            <a:endParaRPr lang="en-US" sz="1600" dirty="0"/>
          </a:p>
          <a:p>
            <a:pPr algn="l">
              <a:lnSpc>
                <a:spcPct val="150000"/>
              </a:lnSpc>
            </a:pPr>
            <a:r>
              <a:rPr lang="en-US" sz="1600" dirty="0"/>
              <a:t>- </a:t>
            </a:r>
            <a:r>
              <a:rPr lang="en-US" sz="1600" dirty="0" err="1"/>
              <a:t>Điều</a:t>
            </a:r>
            <a:r>
              <a:rPr lang="en-US" sz="1600" dirty="0"/>
              <a:t> </a:t>
            </a:r>
            <a:r>
              <a:rPr lang="en-US" sz="1600" dirty="0" err="1"/>
              <a:t>kiện</a:t>
            </a:r>
            <a:r>
              <a:rPr lang="en-US" sz="1600" dirty="0"/>
              <a:t> </a:t>
            </a:r>
            <a:r>
              <a:rPr lang="en-US" sz="1600" dirty="0" err="1"/>
              <a:t>thuận</a:t>
            </a:r>
            <a:r>
              <a:rPr lang="en-US" sz="1600" dirty="0"/>
              <a:t> </a:t>
            </a:r>
            <a:r>
              <a:rPr lang="en-US" sz="1600" dirty="0" err="1"/>
              <a:t>lợi</a:t>
            </a:r>
            <a:r>
              <a:rPr lang="en-US" sz="1600" dirty="0"/>
              <a:t> </a:t>
            </a:r>
            <a:r>
              <a:rPr lang="en-US" sz="1600" dirty="0" err="1"/>
              <a:t>để</a:t>
            </a:r>
            <a:r>
              <a:rPr lang="en-US" sz="1600" dirty="0"/>
              <a:t> </a:t>
            </a:r>
            <a:r>
              <a:rPr lang="en-US" sz="1600" b="1" dirty="0" err="1"/>
              <a:t>phát</a:t>
            </a:r>
            <a:r>
              <a:rPr lang="en-US" sz="1600" b="1" dirty="0"/>
              <a:t> </a:t>
            </a:r>
            <a:r>
              <a:rPr lang="en-US" sz="1600" b="1" dirty="0" err="1"/>
              <a:t>triển</a:t>
            </a:r>
            <a:r>
              <a:rPr lang="en-US" sz="1600" b="1" dirty="0"/>
              <a:t> du </a:t>
            </a:r>
            <a:r>
              <a:rPr lang="en-US" sz="1600" b="1" dirty="0" err="1"/>
              <a:t>lịch</a:t>
            </a:r>
            <a:r>
              <a:rPr lang="en-US" sz="1600" b="1" dirty="0"/>
              <a:t> </a:t>
            </a:r>
            <a:r>
              <a:rPr lang="en-US" sz="1600" b="1" dirty="0" err="1"/>
              <a:t>biển</a:t>
            </a:r>
            <a:r>
              <a:rPr lang="en-US" sz="1600" b="1" dirty="0"/>
              <a:t> </a:t>
            </a:r>
            <a:r>
              <a:rPr lang="en-US" sz="1600" b="1" dirty="0" err="1"/>
              <a:t>đảo</a:t>
            </a:r>
            <a:r>
              <a:rPr lang="en-US" sz="1600" dirty="0"/>
              <a:t> : </a:t>
            </a:r>
            <a:r>
              <a:rPr lang="en-US" sz="1600" dirty="0" err="1"/>
              <a:t>có</a:t>
            </a:r>
            <a:r>
              <a:rPr lang="en-US" sz="1600" dirty="0"/>
              <a:t> </a:t>
            </a:r>
            <a:r>
              <a:rPr lang="en-US" sz="1600" dirty="0" err="1"/>
              <a:t>nhiều</a:t>
            </a:r>
            <a:r>
              <a:rPr lang="en-US" sz="1600" dirty="0"/>
              <a:t> </a:t>
            </a:r>
            <a:r>
              <a:rPr lang="en-US" sz="1600" b="1" dirty="0" err="1"/>
              <a:t>bãi</a:t>
            </a:r>
            <a:r>
              <a:rPr lang="en-US" sz="1600" b="1" dirty="0"/>
              <a:t> </a:t>
            </a:r>
            <a:r>
              <a:rPr lang="en-US" sz="1600" b="1" dirty="0" err="1"/>
              <a:t>tắm</a:t>
            </a:r>
            <a:r>
              <a:rPr lang="en-US" sz="1600" b="1" dirty="0"/>
              <a:t> </a:t>
            </a:r>
            <a:r>
              <a:rPr lang="en-US" sz="1600" b="1" dirty="0" err="1"/>
              <a:t>rộng</a:t>
            </a:r>
            <a:r>
              <a:rPr lang="en-US" sz="1600" b="1" dirty="0"/>
              <a:t>, </a:t>
            </a:r>
            <a:r>
              <a:rPr lang="en-US" sz="1600" b="1" dirty="0" err="1"/>
              <a:t>phong</a:t>
            </a:r>
            <a:r>
              <a:rPr lang="en-US" sz="1600" b="1" dirty="0"/>
              <a:t> </a:t>
            </a:r>
            <a:r>
              <a:rPr lang="en-US" sz="1600" b="1" dirty="0" err="1"/>
              <a:t>cảnh</a:t>
            </a:r>
            <a:r>
              <a:rPr lang="en-US" sz="1600" b="1" dirty="0"/>
              <a:t> </a:t>
            </a:r>
            <a:r>
              <a:rPr lang="en-US" sz="1600" b="1" dirty="0" err="1"/>
              <a:t>đẹp</a:t>
            </a:r>
            <a:r>
              <a:rPr lang="en-US" sz="1600" b="1" dirty="0"/>
              <a:t>, </a:t>
            </a:r>
            <a:r>
              <a:rPr lang="en-US" sz="1600" b="1" dirty="0" err="1"/>
              <a:t>khí</a:t>
            </a:r>
            <a:r>
              <a:rPr lang="en-US" sz="1600" b="1" dirty="0"/>
              <a:t> </a:t>
            </a:r>
            <a:r>
              <a:rPr lang="en-US" sz="1600" b="1" dirty="0" err="1"/>
              <a:t>hậu</a:t>
            </a:r>
            <a:r>
              <a:rPr lang="en-US" sz="1600" b="1" dirty="0"/>
              <a:t> </a:t>
            </a:r>
            <a:r>
              <a:rPr lang="en-US" sz="1600" b="1" dirty="0" err="1"/>
              <a:t>thuận</a:t>
            </a:r>
            <a:r>
              <a:rPr lang="en-US" sz="1600" b="1" dirty="0"/>
              <a:t> </a:t>
            </a:r>
            <a:r>
              <a:rPr lang="en-US" sz="1600" b="1" dirty="0" err="1"/>
              <a:t>lợi</a:t>
            </a:r>
            <a:r>
              <a:rPr lang="en-US" sz="1600" dirty="0"/>
              <a:t> </a:t>
            </a:r>
            <a:r>
              <a:rPr lang="en-US" sz="1600" dirty="0" err="1"/>
              <a:t>cho</a:t>
            </a:r>
            <a:r>
              <a:rPr lang="en-US" sz="1600" dirty="0"/>
              <a:t> du </a:t>
            </a:r>
            <a:r>
              <a:rPr lang="en-US" sz="1600" dirty="0" err="1"/>
              <a:t>lịch</a:t>
            </a:r>
            <a:r>
              <a:rPr lang="en-US" sz="1600" dirty="0"/>
              <a:t> </a:t>
            </a:r>
            <a:r>
              <a:rPr lang="en-US" sz="1600" dirty="0" err="1"/>
              <a:t>và</a:t>
            </a:r>
            <a:r>
              <a:rPr lang="en-US" sz="1600" dirty="0"/>
              <a:t> an </a:t>
            </a:r>
            <a:r>
              <a:rPr lang="en-US" sz="1600" dirty="0" err="1"/>
              <a:t>dưỡng</a:t>
            </a:r>
            <a:r>
              <a:rPr lang="en-US" sz="1600" dirty="0"/>
              <a:t>, </a:t>
            </a:r>
            <a:r>
              <a:rPr lang="en-US" sz="1600" dirty="0" err="1"/>
              <a:t>các</a:t>
            </a:r>
            <a:r>
              <a:rPr lang="en-US" sz="1600" dirty="0"/>
              <a:t> </a:t>
            </a:r>
            <a:r>
              <a:rPr lang="en-US" sz="1600" dirty="0" err="1"/>
              <a:t>hoạt</a:t>
            </a:r>
            <a:r>
              <a:rPr lang="en-US" sz="1600" dirty="0"/>
              <a:t> </a:t>
            </a:r>
            <a:r>
              <a:rPr lang="en-US" sz="1600" dirty="0" err="1"/>
              <a:t>động</a:t>
            </a:r>
            <a:r>
              <a:rPr lang="en-US" sz="1600" dirty="0"/>
              <a:t> </a:t>
            </a:r>
            <a:r>
              <a:rPr lang="en-US" sz="1600" dirty="0" err="1"/>
              <a:t>dưới</a:t>
            </a:r>
            <a:r>
              <a:rPr lang="en-US" sz="1600" dirty="0"/>
              <a:t> </a:t>
            </a:r>
            <a:r>
              <a:rPr lang="en-US" sz="1600" dirty="0" err="1"/>
              <a:t>nước</a:t>
            </a:r>
            <a:r>
              <a:rPr lang="en-US" sz="1600" dirty="0"/>
              <a:t>…</a:t>
            </a:r>
            <a:r>
              <a:rPr lang="en-US" sz="1600" b="1" dirty="0"/>
              <a:t>Du </a:t>
            </a:r>
            <a:r>
              <a:rPr lang="en-US" sz="1600" b="1" dirty="0" err="1"/>
              <a:t>lịch</a:t>
            </a:r>
            <a:r>
              <a:rPr lang="en-US" sz="1600" b="1" dirty="0"/>
              <a:t> </a:t>
            </a:r>
            <a:r>
              <a:rPr lang="en-US" sz="1600" b="1" dirty="0" err="1"/>
              <a:t>biển-đảo</a:t>
            </a:r>
            <a:r>
              <a:rPr lang="en-US" sz="1600" dirty="0"/>
              <a:t> </a:t>
            </a:r>
            <a:r>
              <a:rPr lang="en-US" sz="1600" dirty="0" err="1"/>
              <a:t>đang</a:t>
            </a:r>
            <a:r>
              <a:rPr lang="en-US" sz="1600" dirty="0"/>
              <a:t> </a:t>
            </a:r>
            <a:r>
              <a:rPr lang="en-US" sz="1600" dirty="0" err="1"/>
              <a:t>là</a:t>
            </a:r>
            <a:r>
              <a:rPr lang="en-US" sz="1600" dirty="0"/>
              <a:t> </a:t>
            </a:r>
            <a:r>
              <a:rPr lang="en-US" sz="1600" dirty="0" err="1"/>
              <a:t>loại</a:t>
            </a:r>
            <a:r>
              <a:rPr lang="en-US" sz="1600" dirty="0"/>
              <a:t> </a:t>
            </a:r>
            <a:r>
              <a:rPr lang="en-US" sz="1600" dirty="0" err="1"/>
              <a:t>hình</a:t>
            </a:r>
            <a:r>
              <a:rPr lang="en-US" sz="1600" dirty="0"/>
              <a:t> du </a:t>
            </a:r>
            <a:r>
              <a:rPr lang="en-US" sz="1600" dirty="0" err="1"/>
              <a:t>lịch</a:t>
            </a:r>
            <a:r>
              <a:rPr lang="en-US" sz="1600" dirty="0"/>
              <a:t> </a:t>
            </a:r>
            <a:r>
              <a:rPr lang="en-US" sz="1600" b="1" dirty="0" err="1"/>
              <a:t>thu</a:t>
            </a:r>
            <a:r>
              <a:rPr lang="en-US" sz="1600" b="1" dirty="0"/>
              <a:t> </a:t>
            </a:r>
            <a:r>
              <a:rPr lang="en-US" sz="1600" b="1" dirty="0" err="1"/>
              <a:t>hút</a:t>
            </a:r>
            <a:r>
              <a:rPr lang="en-US" sz="1600" b="1" dirty="0"/>
              <a:t> </a:t>
            </a:r>
            <a:r>
              <a:rPr lang="en-US" sz="1600" b="1" dirty="0" err="1"/>
              <a:t>khách</a:t>
            </a:r>
            <a:r>
              <a:rPr lang="en-US" sz="1600" b="1" dirty="0"/>
              <a:t> </a:t>
            </a:r>
            <a:r>
              <a:rPr lang="en-US" sz="1600" b="1" dirty="0" err="1"/>
              <a:t>nhiều</a:t>
            </a:r>
            <a:r>
              <a:rPr lang="en-US" sz="1600" b="1" dirty="0"/>
              <a:t> </a:t>
            </a:r>
            <a:r>
              <a:rPr lang="en-US" sz="1600" b="1" dirty="0" err="1"/>
              <a:t>nhất</a:t>
            </a:r>
            <a:r>
              <a:rPr lang="en-US" sz="1600" b="1" dirty="0"/>
              <a:t> </a:t>
            </a:r>
            <a:r>
              <a:rPr lang="en-US" sz="1600" b="1" dirty="0" err="1"/>
              <a:t>trong</a:t>
            </a:r>
            <a:r>
              <a:rPr lang="en-US" sz="1600" b="1" dirty="0"/>
              <a:t> </a:t>
            </a:r>
            <a:r>
              <a:rPr lang="en-US" sz="1600" b="1" dirty="0" err="1"/>
              <a:t>nước</a:t>
            </a:r>
            <a:r>
              <a:rPr lang="en-US" sz="1600" b="1" dirty="0"/>
              <a:t> </a:t>
            </a:r>
            <a:r>
              <a:rPr lang="en-US" sz="1600" b="1" dirty="0" err="1"/>
              <a:t>và</a:t>
            </a:r>
            <a:r>
              <a:rPr lang="en-US" sz="1600" b="1" dirty="0"/>
              <a:t> </a:t>
            </a:r>
            <a:r>
              <a:rPr lang="en-US" sz="1600" b="1" dirty="0" err="1"/>
              <a:t>quốc</a:t>
            </a:r>
            <a:r>
              <a:rPr lang="en-US" sz="1600" b="1" dirty="0"/>
              <a:t> </a:t>
            </a:r>
            <a:r>
              <a:rPr lang="en-US" sz="1600" b="1" dirty="0" err="1"/>
              <a:t>tế</a:t>
            </a:r>
            <a:endParaRPr lang="en-US" sz="1600" dirty="0"/>
          </a:p>
          <a:p>
            <a:pPr algn="l">
              <a:lnSpc>
                <a:spcPct val="150000"/>
              </a:lnSpc>
              <a:buFontTx/>
              <a:buChar char="-"/>
            </a:pPr>
            <a:endParaRPr lang="vi-VN"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128" y="2944114"/>
            <a:ext cx="3209924" cy="21105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35" y="2903920"/>
            <a:ext cx="3968496" cy="2190941"/>
          </a:xfrm>
          <a:prstGeom prst="snip1Rect">
            <a:avLst/>
          </a:prstGeom>
        </p:spPr>
      </p:pic>
    </p:spTree>
    <p:extLst>
      <p:ext uri="{BB962C8B-B14F-4D97-AF65-F5344CB8AC3E}">
        <p14:creationId xmlns:p14="http://schemas.microsoft.com/office/powerpoint/2010/main" val="2039160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0223" y="749939"/>
            <a:ext cx="4140545" cy="4124667"/>
          </a:xfrm>
        </p:spPr>
        <p:txBody>
          <a:bodyPr/>
          <a:lstStyle/>
          <a:p>
            <a:pPr algn="l"/>
            <a:r>
              <a:rPr lang="en-US" b="1" u="sng" dirty="0"/>
              <a:t>*TIÊU CỰC</a:t>
            </a:r>
            <a:endParaRPr lang="en-US" dirty="0"/>
          </a:p>
          <a:p>
            <a:pPr algn="l"/>
            <a:r>
              <a:rPr lang="en-US" dirty="0"/>
              <a:t> </a:t>
            </a:r>
            <a:r>
              <a:rPr lang="en-US" b="1" u="sng" dirty="0" err="1"/>
              <a:t>Thiên</a:t>
            </a:r>
            <a:r>
              <a:rPr lang="en-US" b="1" u="sng" dirty="0"/>
              <a:t> tai</a:t>
            </a:r>
            <a:r>
              <a:rPr lang="en-US" dirty="0"/>
              <a:t>:</a:t>
            </a:r>
          </a:p>
          <a:p>
            <a:pPr algn="l">
              <a:buFontTx/>
              <a:buChar char="-"/>
            </a:pPr>
            <a:r>
              <a:rPr lang="en-US" sz="1400" b="1" dirty="0" err="1" smtClean="0"/>
              <a:t>Bão</a:t>
            </a:r>
            <a:r>
              <a:rPr lang="en-US" sz="1400" dirty="0"/>
              <a:t>: </a:t>
            </a:r>
            <a:r>
              <a:rPr lang="en-US" sz="1400" b="1" dirty="0" err="1"/>
              <a:t>mỗi</a:t>
            </a:r>
            <a:r>
              <a:rPr lang="en-US" sz="1400" b="1" dirty="0"/>
              <a:t> </a:t>
            </a:r>
            <a:r>
              <a:rPr lang="en-US" sz="1400" b="1" dirty="0" err="1"/>
              <a:t>năm</a:t>
            </a:r>
            <a:r>
              <a:rPr lang="en-US" sz="1400" b="1" dirty="0"/>
              <a:t> </a:t>
            </a:r>
            <a:r>
              <a:rPr lang="en-US" sz="1400" b="1" dirty="0" err="1"/>
              <a:t>trung</a:t>
            </a:r>
            <a:r>
              <a:rPr lang="en-US" sz="1400" b="1" dirty="0"/>
              <a:t> </a:t>
            </a:r>
            <a:r>
              <a:rPr lang="en-US" sz="1400" b="1" dirty="0" err="1"/>
              <a:t>bình</a:t>
            </a:r>
            <a:r>
              <a:rPr lang="en-US" sz="1400" b="1" dirty="0"/>
              <a:t> </a:t>
            </a:r>
            <a:r>
              <a:rPr lang="en-US" sz="1400" b="1" dirty="0" err="1"/>
              <a:t>có</a:t>
            </a:r>
            <a:r>
              <a:rPr lang="en-US" sz="1400" b="1" dirty="0"/>
              <a:t> 9 - 10 </a:t>
            </a:r>
            <a:r>
              <a:rPr lang="en-US" sz="1400" b="1" dirty="0" err="1"/>
              <a:t>cơn</a:t>
            </a:r>
            <a:r>
              <a:rPr lang="en-US" sz="1400" b="1" dirty="0"/>
              <a:t> </a:t>
            </a:r>
            <a:r>
              <a:rPr lang="en-US" sz="1400" b="1" dirty="0" err="1"/>
              <a:t>bão</a:t>
            </a:r>
            <a:r>
              <a:rPr lang="en-US" sz="1400" b="1" dirty="0"/>
              <a:t> </a:t>
            </a:r>
            <a:r>
              <a:rPr lang="en-US" sz="1400" b="1" dirty="0" err="1"/>
              <a:t>xuất</a:t>
            </a:r>
            <a:r>
              <a:rPr lang="en-US" sz="1400" b="1" dirty="0"/>
              <a:t> </a:t>
            </a:r>
            <a:r>
              <a:rPr lang="en-US" sz="1400" b="1" dirty="0" err="1"/>
              <a:t>hiện</a:t>
            </a:r>
            <a:r>
              <a:rPr lang="en-US" sz="1400" b="1" dirty="0"/>
              <a:t> ở </a:t>
            </a:r>
            <a:r>
              <a:rPr lang="en-US" sz="1400" b="1" dirty="0" err="1"/>
              <a:t>biển</a:t>
            </a:r>
            <a:r>
              <a:rPr lang="en-US" sz="1400" b="1" dirty="0"/>
              <a:t> </a:t>
            </a:r>
            <a:r>
              <a:rPr lang="en-US" sz="1400" b="1" dirty="0" err="1"/>
              <a:t>Đông</a:t>
            </a:r>
            <a:r>
              <a:rPr lang="en-US" sz="1400" dirty="0"/>
              <a:t> </a:t>
            </a:r>
            <a:endParaRPr lang="vi-VN" sz="1400" dirty="0" smtClean="0"/>
          </a:p>
          <a:p>
            <a:pPr algn="l">
              <a:buFontTx/>
              <a:buChar char="-"/>
            </a:pPr>
            <a:r>
              <a:rPr lang="en-US" sz="1400" dirty="0" err="1" smtClean="0"/>
              <a:t>trong</a:t>
            </a:r>
            <a:r>
              <a:rPr lang="en-US" sz="1400" dirty="0" smtClean="0"/>
              <a:t> </a:t>
            </a:r>
            <a:r>
              <a:rPr lang="en-US" sz="1400" dirty="0" err="1"/>
              <a:t>đó</a:t>
            </a:r>
            <a:r>
              <a:rPr lang="en-US" sz="1400" dirty="0"/>
              <a:t> </a:t>
            </a:r>
            <a:r>
              <a:rPr lang="en-US" sz="1400" dirty="0" err="1"/>
              <a:t>có</a:t>
            </a:r>
            <a:r>
              <a:rPr lang="en-US" sz="1400" dirty="0"/>
              <a:t> </a:t>
            </a:r>
            <a:r>
              <a:rPr lang="en-US" sz="1400" b="1" dirty="0"/>
              <a:t>3 - 4 </a:t>
            </a:r>
            <a:r>
              <a:rPr lang="en-US" sz="1400" b="1" dirty="0" err="1"/>
              <a:t>cơ</a:t>
            </a:r>
            <a:r>
              <a:rPr lang="en-US" sz="1400" b="1" dirty="0"/>
              <a:t> </a:t>
            </a:r>
            <a:r>
              <a:rPr lang="en-US" sz="1400" b="1" dirty="0" err="1"/>
              <a:t>bão</a:t>
            </a:r>
            <a:r>
              <a:rPr lang="en-US" sz="1400" b="1" dirty="0"/>
              <a:t> </a:t>
            </a:r>
            <a:r>
              <a:rPr lang="en-US" sz="1400" b="1" dirty="0" err="1"/>
              <a:t>trực</a:t>
            </a:r>
            <a:r>
              <a:rPr lang="en-US" sz="1400" b="1" dirty="0"/>
              <a:t> </a:t>
            </a:r>
            <a:r>
              <a:rPr lang="en-US" sz="1400" b="1" dirty="0" err="1"/>
              <a:t>tiếp</a:t>
            </a:r>
            <a:r>
              <a:rPr lang="en-US" sz="1400" b="1" dirty="0"/>
              <a:t> </a:t>
            </a:r>
            <a:r>
              <a:rPr lang="en-US" sz="1400" b="1" dirty="0" err="1"/>
              <a:t>đổ</a:t>
            </a:r>
            <a:r>
              <a:rPr lang="en-US" sz="1400" b="1" dirty="0"/>
              <a:t> </a:t>
            </a:r>
            <a:r>
              <a:rPr lang="en-US" sz="1400" b="1" dirty="0" err="1"/>
              <a:t>bộ</a:t>
            </a:r>
            <a:r>
              <a:rPr lang="en-US" sz="1400" b="1" dirty="0"/>
              <a:t> </a:t>
            </a:r>
            <a:r>
              <a:rPr lang="en-US" sz="1400" b="1" dirty="0" err="1"/>
              <a:t>vào</a:t>
            </a:r>
            <a:r>
              <a:rPr lang="en-US" sz="1400" b="1" dirty="0"/>
              <a:t> </a:t>
            </a:r>
            <a:r>
              <a:rPr lang="en-US" sz="1400" b="1" dirty="0" err="1"/>
              <a:t>nước</a:t>
            </a:r>
            <a:r>
              <a:rPr lang="en-US" sz="1400" b="1" dirty="0"/>
              <a:t> ta</a:t>
            </a:r>
            <a:r>
              <a:rPr lang="en-US" sz="1400" dirty="0"/>
              <a:t> (</a:t>
            </a:r>
            <a:r>
              <a:rPr lang="en-US" sz="1400" dirty="0" err="1"/>
              <a:t>là</a:t>
            </a:r>
            <a:r>
              <a:rPr lang="en-US" sz="1400" dirty="0"/>
              <a:t> </a:t>
            </a:r>
            <a:r>
              <a:rPr lang="en-US" sz="1400" dirty="0" err="1"/>
              <a:t>loại</a:t>
            </a:r>
            <a:r>
              <a:rPr lang="en-US" sz="1400" dirty="0"/>
              <a:t> </a:t>
            </a:r>
            <a:r>
              <a:rPr lang="en-US" sz="1400" dirty="0" err="1"/>
              <a:t>thiên</a:t>
            </a:r>
            <a:r>
              <a:rPr lang="en-US" sz="1400" dirty="0"/>
              <a:t> tai </a:t>
            </a:r>
            <a:r>
              <a:rPr lang="en-US" sz="1400" b="1" dirty="0" err="1"/>
              <a:t>bất</a:t>
            </a:r>
            <a:r>
              <a:rPr lang="en-US" sz="1400" b="1" dirty="0"/>
              <a:t> </a:t>
            </a:r>
            <a:r>
              <a:rPr lang="en-US" sz="1400" b="1" dirty="0" err="1"/>
              <a:t>thường</a:t>
            </a:r>
            <a:r>
              <a:rPr lang="en-US" sz="1400" b="1" dirty="0"/>
              <a:t>, </a:t>
            </a:r>
            <a:r>
              <a:rPr lang="en-US" sz="1400" b="1" dirty="0" err="1"/>
              <a:t>khó</a:t>
            </a:r>
            <a:r>
              <a:rPr lang="en-US" sz="1400" b="1" dirty="0"/>
              <a:t> </a:t>
            </a:r>
            <a:r>
              <a:rPr lang="en-US" sz="1400" b="1" dirty="0" err="1"/>
              <a:t>phòng</a:t>
            </a:r>
            <a:r>
              <a:rPr lang="en-US" sz="1400" b="1" dirty="0"/>
              <a:t> </a:t>
            </a:r>
            <a:r>
              <a:rPr lang="en-US" sz="1400" b="1" dirty="0" err="1"/>
              <a:t>tránh</a:t>
            </a:r>
            <a:r>
              <a:rPr lang="en-US" sz="1400" dirty="0"/>
              <a:t>, </a:t>
            </a:r>
            <a:r>
              <a:rPr lang="en-US" sz="1400" dirty="0" err="1"/>
              <a:t>vẫn</a:t>
            </a:r>
            <a:r>
              <a:rPr lang="en-US" sz="1400" dirty="0"/>
              <a:t> </a:t>
            </a:r>
            <a:r>
              <a:rPr lang="en-US" sz="1400" dirty="0" err="1"/>
              <a:t>thường</a:t>
            </a:r>
            <a:r>
              <a:rPr lang="en-US" sz="1400" dirty="0"/>
              <a:t> </a:t>
            </a:r>
            <a:r>
              <a:rPr lang="en-US" sz="1400" dirty="0" err="1"/>
              <a:t>xảy</a:t>
            </a:r>
            <a:r>
              <a:rPr lang="en-US" sz="1400" dirty="0"/>
              <a:t> </a:t>
            </a:r>
            <a:r>
              <a:rPr lang="en-US" sz="1400" dirty="0" err="1"/>
              <a:t>ra</a:t>
            </a:r>
            <a:r>
              <a:rPr lang="en-US" sz="1400" dirty="0"/>
              <a:t> </a:t>
            </a:r>
            <a:r>
              <a:rPr lang="en-US" sz="1400" dirty="0" err="1"/>
              <a:t>hằng</a:t>
            </a:r>
            <a:r>
              <a:rPr lang="en-US" sz="1400" dirty="0"/>
              <a:t> </a:t>
            </a:r>
            <a:r>
              <a:rPr lang="en-US" sz="1400" dirty="0" err="1"/>
              <a:t>năm</a:t>
            </a:r>
            <a:r>
              <a:rPr lang="en-US" sz="1400" dirty="0"/>
              <a:t> </a:t>
            </a:r>
            <a:r>
              <a:rPr lang="en-US" sz="1400" b="1" dirty="0" err="1"/>
              <a:t>làm</a:t>
            </a:r>
            <a:r>
              <a:rPr lang="en-US" sz="1400" b="1" dirty="0"/>
              <a:t> </a:t>
            </a:r>
            <a:r>
              <a:rPr lang="en-US" sz="1400" b="1" dirty="0" err="1"/>
              <a:t>thiệt</a:t>
            </a:r>
            <a:r>
              <a:rPr lang="en-US" sz="1400" b="1" dirty="0"/>
              <a:t> </a:t>
            </a:r>
            <a:r>
              <a:rPr lang="en-US" sz="1400" b="1" dirty="0" err="1"/>
              <a:t>hại</a:t>
            </a:r>
            <a:r>
              <a:rPr lang="en-US" sz="1400" b="1" dirty="0"/>
              <a:t> </a:t>
            </a:r>
            <a:r>
              <a:rPr lang="en-US" sz="1400" b="1" dirty="0" err="1"/>
              <a:t>nặng</a:t>
            </a:r>
            <a:r>
              <a:rPr lang="en-US" sz="1400" b="1" dirty="0"/>
              <a:t> </a:t>
            </a:r>
            <a:r>
              <a:rPr lang="en-US" sz="1400" b="1" dirty="0" err="1"/>
              <a:t>nề</a:t>
            </a:r>
            <a:r>
              <a:rPr lang="en-US" sz="1400" b="1" dirty="0"/>
              <a:t> </a:t>
            </a:r>
            <a:r>
              <a:rPr lang="en-US" sz="1400" b="1" dirty="0" err="1"/>
              <a:t>về</a:t>
            </a:r>
            <a:r>
              <a:rPr lang="en-US" sz="1400" b="1" dirty="0"/>
              <a:t> </a:t>
            </a:r>
            <a:r>
              <a:rPr lang="en-US" sz="1400" b="1" dirty="0" err="1"/>
              <a:t>người</a:t>
            </a:r>
            <a:r>
              <a:rPr lang="en-US" sz="1400" b="1" dirty="0"/>
              <a:t> </a:t>
            </a:r>
            <a:r>
              <a:rPr lang="en-US" sz="1400" b="1" dirty="0" err="1"/>
              <a:t>và</a:t>
            </a:r>
            <a:r>
              <a:rPr lang="en-US" sz="1400" b="1" dirty="0"/>
              <a:t> </a:t>
            </a:r>
            <a:r>
              <a:rPr lang="en-US" sz="1400" b="1" dirty="0" err="1"/>
              <a:t>tài</a:t>
            </a:r>
            <a:r>
              <a:rPr lang="en-US" sz="1400" b="1" dirty="0"/>
              <a:t> </a:t>
            </a:r>
            <a:r>
              <a:rPr lang="en-US" sz="1400" b="1" dirty="0" err="1"/>
              <a:t>sản</a:t>
            </a:r>
            <a:r>
              <a:rPr lang="en-US" sz="1400" b="1" dirty="0"/>
              <a:t>, </a:t>
            </a:r>
            <a:r>
              <a:rPr lang="en-US" sz="1400" b="1" dirty="0" err="1"/>
              <a:t>nhất</a:t>
            </a:r>
            <a:r>
              <a:rPr lang="en-US" sz="1400" b="1" dirty="0"/>
              <a:t> </a:t>
            </a:r>
            <a:r>
              <a:rPr lang="en-US" sz="1400" b="1" dirty="0" err="1"/>
              <a:t>là</a:t>
            </a:r>
            <a:r>
              <a:rPr lang="en-US" sz="1400" b="1" dirty="0"/>
              <a:t> </a:t>
            </a:r>
            <a:r>
              <a:rPr lang="en-US" sz="1400" b="1" dirty="0" err="1"/>
              <a:t>với</a:t>
            </a:r>
            <a:r>
              <a:rPr lang="en-US" sz="1400" b="1" dirty="0"/>
              <a:t> </a:t>
            </a:r>
            <a:r>
              <a:rPr lang="en-US" sz="1400" b="1" dirty="0" err="1"/>
              <a:t>dân</a:t>
            </a:r>
            <a:r>
              <a:rPr lang="en-US" sz="1400" b="1" dirty="0"/>
              <a:t> </a:t>
            </a:r>
            <a:r>
              <a:rPr lang="en-US" sz="1400" b="1" dirty="0" err="1"/>
              <a:t>cư</a:t>
            </a:r>
            <a:r>
              <a:rPr lang="en-US" sz="1400" b="1" dirty="0"/>
              <a:t> </a:t>
            </a:r>
            <a:r>
              <a:rPr lang="en-US" sz="1400" b="1" dirty="0" err="1"/>
              <a:t>sống</a:t>
            </a:r>
            <a:r>
              <a:rPr lang="en-US" sz="1400" b="1" dirty="0"/>
              <a:t> ở </a:t>
            </a:r>
            <a:r>
              <a:rPr lang="en-US" sz="1400" b="1" dirty="0" err="1"/>
              <a:t>vùng</a:t>
            </a:r>
            <a:r>
              <a:rPr lang="en-US" sz="1400" b="1" dirty="0"/>
              <a:t> </a:t>
            </a:r>
            <a:r>
              <a:rPr lang="en-US" sz="1400" b="1" dirty="0" err="1"/>
              <a:t>ven</a:t>
            </a:r>
            <a:r>
              <a:rPr lang="en-US" sz="1400" b="1" dirty="0"/>
              <a:t> </a:t>
            </a:r>
            <a:r>
              <a:rPr lang="en-US" sz="1400" b="1" dirty="0" err="1"/>
              <a:t>biể</a:t>
            </a:r>
            <a:r>
              <a:rPr lang="en-US" sz="1400" dirty="0" err="1"/>
              <a:t>n</a:t>
            </a:r>
            <a:r>
              <a:rPr lang="en-US" sz="1400" dirty="0"/>
              <a:t> </a:t>
            </a:r>
            <a:r>
              <a:rPr lang="en-US" sz="1400" dirty="0" err="1"/>
              <a:t>nước</a:t>
            </a:r>
            <a:r>
              <a:rPr lang="en-US" sz="1400" dirty="0"/>
              <a:t> ta)</a:t>
            </a:r>
          </a:p>
          <a:p>
            <a:pPr algn="l"/>
            <a:r>
              <a:rPr lang="en-US" sz="1400" dirty="0"/>
              <a:t>- </a:t>
            </a:r>
            <a:r>
              <a:rPr lang="en-US" sz="1400" b="1" dirty="0" err="1"/>
              <a:t>Sạt</a:t>
            </a:r>
            <a:r>
              <a:rPr lang="en-US" sz="1400" b="1" dirty="0"/>
              <a:t> </a:t>
            </a:r>
            <a:r>
              <a:rPr lang="en-US" sz="1400" b="1" dirty="0" err="1"/>
              <a:t>lở</a:t>
            </a:r>
            <a:r>
              <a:rPr lang="en-US" sz="1400" b="1" dirty="0"/>
              <a:t> </a:t>
            </a:r>
            <a:r>
              <a:rPr lang="en-US" sz="1400" b="1" dirty="0" err="1"/>
              <a:t>bờ</a:t>
            </a:r>
            <a:r>
              <a:rPr lang="en-US" sz="1400" b="1" dirty="0"/>
              <a:t> </a:t>
            </a:r>
            <a:r>
              <a:rPr lang="en-US" sz="1400" b="1" dirty="0" err="1"/>
              <a:t>biển</a:t>
            </a:r>
            <a:r>
              <a:rPr lang="en-US" sz="1400" dirty="0"/>
              <a:t>: </a:t>
            </a:r>
            <a:r>
              <a:rPr lang="en-US" sz="1400" b="1" dirty="0" err="1" smtClean="0"/>
              <a:t>đe</a:t>
            </a:r>
            <a:r>
              <a:rPr lang="en-US" sz="1400" b="1" dirty="0" smtClean="0"/>
              <a:t> </a:t>
            </a:r>
            <a:r>
              <a:rPr lang="en-US" sz="1400" b="1" dirty="0" err="1"/>
              <a:t>dọa</a:t>
            </a:r>
            <a:r>
              <a:rPr lang="en-US" sz="1400" b="1" dirty="0"/>
              <a:t> </a:t>
            </a:r>
            <a:r>
              <a:rPr lang="en-US" sz="1400" b="1" dirty="0" err="1"/>
              <a:t>nhiều</a:t>
            </a:r>
            <a:r>
              <a:rPr lang="en-US" sz="1400" b="1" dirty="0"/>
              <a:t> </a:t>
            </a:r>
            <a:r>
              <a:rPr lang="en-US" sz="1400" b="1" dirty="0" err="1"/>
              <a:t>đoạn</a:t>
            </a:r>
            <a:r>
              <a:rPr lang="en-US" sz="1400" b="1" dirty="0"/>
              <a:t> </a:t>
            </a:r>
            <a:r>
              <a:rPr lang="en-US" sz="1400" b="1" dirty="0" err="1"/>
              <a:t>bờ</a:t>
            </a:r>
            <a:r>
              <a:rPr lang="en-US" sz="1400" b="1" dirty="0"/>
              <a:t> </a:t>
            </a:r>
            <a:r>
              <a:rPr lang="en-US" sz="1400" b="1" dirty="0" err="1"/>
              <a:t>biển</a:t>
            </a:r>
            <a:r>
              <a:rPr lang="en-US" sz="1400" dirty="0"/>
              <a:t> </a:t>
            </a:r>
            <a:r>
              <a:rPr lang="en-US" sz="1400" dirty="0" err="1"/>
              <a:t>nước</a:t>
            </a:r>
            <a:r>
              <a:rPr lang="en-US" sz="1400" dirty="0"/>
              <a:t> </a:t>
            </a:r>
            <a:r>
              <a:rPr lang="en-US" sz="1400" dirty="0" smtClean="0"/>
              <a:t>ta</a:t>
            </a:r>
            <a:r>
              <a:rPr lang="en-US" sz="1400" b="1" dirty="0" smtClean="0"/>
              <a:t>,</a:t>
            </a:r>
            <a:r>
              <a:rPr lang="vi-VN" sz="1400" b="1" dirty="0" smtClean="0"/>
              <a:t> </a:t>
            </a:r>
            <a:r>
              <a:rPr lang="en-US" sz="1400" b="1" dirty="0" err="1" smtClean="0"/>
              <a:t>nhất</a:t>
            </a:r>
            <a:r>
              <a:rPr lang="en-US" sz="1400" b="1" dirty="0" smtClean="0"/>
              <a:t> </a:t>
            </a:r>
            <a:r>
              <a:rPr lang="en-US" sz="1400" b="1" dirty="0" err="1"/>
              <a:t>là</a:t>
            </a:r>
            <a:r>
              <a:rPr lang="en-US" sz="1400" b="1" dirty="0"/>
              <a:t> </a:t>
            </a:r>
            <a:r>
              <a:rPr lang="en-US" sz="1400" b="1" dirty="0" err="1"/>
              <a:t>dải</a:t>
            </a:r>
            <a:r>
              <a:rPr lang="en-US" sz="1400" b="1" dirty="0"/>
              <a:t> </a:t>
            </a:r>
            <a:r>
              <a:rPr lang="en-US" sz="1400" b="1" dirty="0" err="1"/>
              <a:t>bờ</a:t>
            </a:r>
            <a:r>
              <a:rPr lang="en-US" sz="1400" b="1" dirty="0"/>
              <a:t> </a:t>
            </a:r>
            <a:r>
              <a:rPr lang="en-US" sz="1400" b="1" dirty="0" err="1"/>
              <a:t>biển</a:t>
            </a:r>
            <a:r>
              <a:rPr lang="en-US" sz="1400" b="1" dirty="0"/>
              <a:t> </a:t>
            </a:r>
            <a:r>
              <a:rPr lang="en-US" sz="1400" b="1" dirty="0" err="1"/>
              <a:t>Trung</a:t>
            </a:r>
            <a:r>
              <a:rPr lang="en-US" sz="1400" b="1" dirty="0"/>
              <a:t> </a:t>
            </a:r>
            <a:r>
              <a:rPr lang="en-US" sz="1400" b="1" dirty="0" err="1"/>
              <a:t>Bộ</a:t>
            </a:r>
            <a:endParaRPr lang="en-US" sz="1400" dirty="0"/>
          </a:p>
          <a:p>
            <a:pPr algn="l"/>
            <a:r>
              <a:rPr lang="en-US" sz="1400" dirty="0"/>
              <a:t>- </a:t>
            </a:r>
            <a:r>
              <a:rPr lang="en-US" sz="1400" b="1" dirty="0" err="1" smtClean="0"/>
              <a:t>hiện</a:t>
            </a:r>
            <a:r>
              <a:rPr lang="en-US" sz="1400" b="1" dirty="0" smtClean="0"/>
              <a:t> </a:t>
            </a:r>
            <a:r>
              <a:rPr lang="en-US" sz="1400" b="1" dirty="0" err="1"/>
              <a:t>tượng</a:t>
            </a:r>
            <a:r>
              <a:rPr lang="en-US" sz="1400" b="1" dirty="0"/>
              <a:t> </a:t>
            </a:r>
            <a:r>
              <a:rPr lang="en-US" sz="1400" b="1" dirty="0" err="1"/>
              <a:t>cát</a:t>
            </a:r>
            <a:r>
              <a:rPr lang="en-US" sz="1400" b="1" dirty="0"/>
              <a:t> bay, </a:t>
            </a:r>
            <a:r>
              <a:rPr lang="en-US" sz="1400" b="1" dirty="0" err="1"/>
              <a:t>cát</a:t>
            </a:r>
            <a:r>
              <a:rPr lang="en-US" sz="1400" b="1" dirty="0"/>
              <a:t> </a:t>
            </a:r>
            <a:r>
              <a:rPr lang="en-US" sz="1400" b="1" dirty="0" err="1"/>
              <a:t>chảy</a:t>
            </a:r>
            <a:r>
              <a:rPr lang="en-US" sz="1400" b="1" dirty="0"/>
              <a:t> </a:t>
            </a:r>
            <a:r>
              <a:rPr lang="en-US" sz="1400" b="1" dirty="0" err="1"/>
              <a:t>lấn</a:t>
            </a:r>
            <a:r>
              <a:rPr lang="en-US" sz="1400" b="1" dirty="0"/>
              <a:t> </a:t>
            </a:r>
            <a:r>
              <a:rPr lang="en-US" sz="1400" b="1" dirty="0" err="1"/>
              <a:t>chiếm</a:t>
            </a:r>
            <a:r>
              <a:rPr lang="en-US" sz="1400" b="1" dirty="0"/>
              <a:t> </a:t>
            </a:r>
            <a:r>
              <a:rPr lang="en-US" sz="1400" b="1" dirty="0" err="1"/>
              <a:t>ruộng</a:t>
            </a:r>
            <a:r>
              <a:rPr lang="en-US" sz="1400" b="1" dirty="0"/>
              <a:t> </a:t>
            </a:r>
            <a:r>
              <a:rPr lang="en-US" sz="1400" b="1" dirty="0" err="1"/>
              <a:t>vườn</a:t>
            </a:r>
            <a:r>
              <a:rPr lang="en-US" sz="1400" b="1" dirty="0"/>
              <a:t>, </a:t>
            </a:r>
            <a:r>
              <a:rPr lang="en-US" sz="1400" b="1" dirty="0" err="1"/>
              <a:t>làng</a:t>
            </a:r>
            <a:r>
              <a:rPr lang="en-US" sz="1400" b="1" dirty="0"/>
              <a:t> </a:t>
            </a:r>
            <a:r>
              <a:rPr lang="en-US" sz="1400" b="1" dirty="0" err="1"/>
              <a:t>mạc</a:t>
            </a:r>
            <a:r>
              <a:rPr lang="en-US" sz="1400" dirty="0"/>
              <a:t> </a:t>
            </a:r>
            <a:r>
              <a:rPr lang="en-US" sz="1400" dirty="0" err="1"/>
              <a:t>và</a:t>
            </a:r>
            <a:r>
              <a:rPr lang="en-US" sz="1400" dirty="0"/>
              <a:t> </a:t>
            </a:r>
            <a:r>
              <a:rPr lang="en-US" sz="1400" dirty="0" err="1"/>
              <a:t>làm</a:t>
            </a:r>
            <a:r>
              <a:rPr lang="en-US" sz="1400" dirty="0"/>
              <a:t> </a:t>
            </a:r>
            <a:r>
              <a:rPr lang="en-US" sz="1400" b="1" dirty="0" err="1"/>
              <a:t>hoang</a:t>
            </a:r>
            <a:r>
              <a:rPr lang="en-US" sz="1400" b="1" dirty="0"/>
              <a:t> </a:t>
            </a:r>
            <a:r>
              <a:rPr lang="en-US" sz="1400" b="1" dirty="0" err="1"/>
              <a:t>mạc</a:t>
            </a:r>
            <a:r>
              <a:rPr lang="en-US" sz="1400" b="1" dirty="0"/>
              <a:t> </a:t>
            </a:r>
            <a:r>
              <a:rPr lang="en-US" sz="1400" b="1" dirty="0" err="1"/>
              <a:t>hóa</a:t>
            </a:r>
            <a:r>
              <a:rPr lang="en-US" sz="1400" b="1" dirty="0"/>
              <a:t> </a:t>
            </a:r>
            <a:r>
              <a:rPr lang="en-US" sz="1400" b="1" dirty="0" err="1"/>
              <a:t>đất</a:t>
            </a:r>
            <a:r>
              <a:rPr lang="en-US" sz="1400" b="1" dirty="0"/>
              <a:t> </a:t>
            </a:r>
            <a:r>
              <a:rPr lang="en-US" sz="1400" b="1" dirty="0" err="1"/>
              <a:t>đai</a:t>
            </a:r>
            <a:endParaRPr lang="en-US" sz="1400" dirty="0"/>
          </a:p>
          <a:p>
            <a:pPr algn="l">
              <a:lnSpc>
                <a:spcPct val="150000"/>
              </a:lnSpc>
              <a:buFontTx/>
              <a:buChar char="-"/>
            </a:pPr>
            <a:endParaRPr lang="vi-VN"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647" y="2245706"/>
            <a:ext cx="3943350" cy="2628900"/>
          </a:xfrm>
          <a:prstGeom prst="ellipse">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536" y="32074"/>
            <a:ext cx="1771016" cy="2213632"/>
          </a:xfrm>
          <a:prstGeom prst="rect">
            <a:avLst/>
          </a:prstGeom>
        </p:spPr>
      </p:pic>
    </p:spTree>
    <p:extLst>
      <p:ext uri="{BB962C8B-B14F-4D97-AF65-F5344CB8AC3E}">
        <p14:creationId xmlns:p14="http://schemas.microsoft.com/office/powerpoint/2010/main" val="3512366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0" y="-588791"/>
            <a:ext cx="9286240" cy="6956082"/>
          </a:xfrm>
          <a:prstGeom prst="rect">
            <a:avLst/>
          </a:prstGeom>
        </p:spPr>
      </p:pic>
      <p:sp>
        <p:nvSpPr>
          <p:cNvPr id="1558" name="Google Shape;1558;p68"/>
          <p:cNvSpPr txBox="1">
            <a:spLocks noGrp="1"/>
          </p:cNvSpPr>
          <p:nvPr>
            <p:ph type="title"/>
          </p:nvPr>
        </p:nvSpPr>
        <p:spPr>
          <a:xfrm>
            <a:off x="66040" y="1814209"/>
            <a:ext cx="893349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Đảo và biển đảo</a:t>
            </a:r>
            <a:endParaRPr dirty="0"/>
          </a:p>
        </p:txBody>
      </p:sp>
      <p:sp>
        <p:nvSpPr>
          <p:cNvPr id="1559" name="Google Shape;1559;p68"/>
          <p:cNvSpPr txBox="1">
            <a:spLocks noGrp="1"/>
          </p:cNvSpPr>
          <p:nvPr>
            <p:ph type="title" idx="2"/>
          </p:nvPr>
        </p:nvSpPr>
        <p:spPr>
          <a:xfrm>
            <a:off x="2996550" y="80442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561" name="Google Shape;1561;p68"/>
          <p:cNvSpPr/>
          <p:nvPr/>
        </p:nvSpPr>
        <p:spPr>
          <a:xfrm>
            <a:off x="3947948" y="840427"/>
            <a:ext cx="1248101" cy="769796"/>
          </a:xfrm>
          <a:prstGeom prst="rect">
            <a:avLst/>
          </a:prstGeom>
        </p:spPr>
        <p:txBody>
          <a:bodyPr>
            <a:prstTxWarp prst="textPlain">
              <a:avLst/>
            </a:prstTxWarp>
          </a:bodyPr>
          <a:lstStyle/>
          <a:p>
            <a:pPr lvl="0" algn="ctr"/>
            <a:r>
              <a:rPr b="0" i="0" dirty="0">
                <a:ln w="19050" cap="flat" cmpd="sng">
                  <a:solidFill>
                    <a:schemeClr val="dk1"/>
                  </a:solidFill>
                  <a:prstDash val="solid"/>
                  <a:round/>
                  <a:headEnd type="none" w="sm" len="sm"/>
                  <a:tailEnd type="none" w="sm" len="sm"/>
                </a:ln>
                <a:noFill/>
                <a:latin typeface="Londrina Solid"/>
              </a:rPr>
              <a:t>04.</a:t>
            </a:r>
          </a:p>
        </p:txBody>
      </p:sp>
      <p:sp>
        <p:nvSpPr>
          <p:cNvPr id="1562" name="Google Shape;1562;p68"/>
          <p:cNvSpPr/>
          <p:nvPr/>
        </p:nvSpPr>
        <p:spPr>
          <a:xfrm>
            <a:off x="2058979" y="1843944"/>
            <a:ext cx="5065381" cy="727806"/>
          </a:xfrm>
          <a:prstGeom prst="rect">
            <a:avLst/>
          </a:prstGeom>
        </p:spPr>
        <p:txBody>
          <a:bodyPr>
            <a:prstTxWarp prst="textPlain">
              <a:avLst/>
            </a:prstTxWarp>
          </a:bodyPr>
          <a:lstStyle/>
          <a:p>
            <a:pPr lvl="0" algn="ctr"/>
            <a:r>
              <a:rPr lang="vi-VN" b="0" i="0" dirty="0" smtClean="0">
                <a:ln w="19050" cap="flat" cmpd="sng">
                  <a:solidFill>
                    <a:schemeClr val="dk1"/>
                  </a:solidFill>
                  <a:prstDash val="solid"/>
                  <a:round/>
                  <a:headEnd type="none" w="sm" len="sm"/>
                  <a:tailEnd type="none" w="sm" len="sm"/>
                </a:ln>
                <a:noFill/>
                <a:latin typeface="Londrina Solid"/>
              </a:rPr>
              <a:t>Đảo và biển đảo</a:t>
            </a:r>
            <a:endParaRPr b="0" i="0" dirty="0">
              <a:ln w="19050" cap="flat" cmpd="sng">
                <a:solidFill>
                  <a:schemeClr val="dk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3"/>
          <p:cNvSpPr txBox="1">
            <a:spLocks noGrp="1"/>
          </p:cNvSpPr>
          <p:nvPr>
            <p:ph type="title" idx="15"/>
          </p:nvPr>
        </p:nvSpPr>
        <p:spPr>
          <a:xfrm>
            <a:off x="414439" y="495584"/>
            <a:ext cx="8101658"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smtClean="0">
                <a:solidFill>
                  <a:schemeClr val="dk2"/>
                </a:solidFill>
              </a:rPr>
              <a:t>Đảo và quần đảo</a:t>
            </a:r>
            <a:endParaRPr sz="4400" dirty="0">
              <a:solidFill>
                <a:schemeClr val="dk2"/>
              </a:solidFill>
            </a:endParaRPr>
          </a:p>
        </p:txBody>
      </p:sp>
      <p:sp>
        <p:nvSpPr>
          <p:cNvPr id="1347" name="Google Shape;1347;p53"/>
          <p:cNvSpPr txBox="1">
            <a:spLocks noGrp="1"/>
          </p:cNvSpPr>
          <p:nvPr>
            <p:ph type="subTitle" idx="14"/>
          </p:nvPr>
        </p:nvSpPr>
        <p:spPr>
          <a:xfrm>
            <a:off x="348657" y="1368311"/>
            <a:ext cx="7854629" cy="3493139"/>
          </a:xfrm>
          <a:prstGeom prst="rect">
            <a:avLst/>
          </a:prstGeom>
        </p:spPr>
        <p:txBody>
          <a:bodyPr spcFirstLastPara="1" wrap="square" lIns="91425" tIns="91425" rIns="91425" bIns="91425" anchor="t" anchorCtr="0">
            <a:noAutofit/>
          </a:bodyPr>
          <a:lstStyle/>
          <a:p>
            <a:pPr algn="l"/>
            <a:r>
              <a:rPr lang="en-US" b="1" u="sng" dirty="0"/>
              <a:t>A/ THUỘC VÙNG BIỂN NƯỚC TA CÓ HƠN 4000 HÒN ĐẢO LỚN NHỎ</a:t>
            </a:r>
            <a:endParaRPr lang="en-US" dirty="0"/>
          </a:p>
          <a:p>
            <a:pPr algn="l">
              <a:lnSpc>
                <a:spcPct val="150000"/>
              </a:lnSpc>
            </a:pPr>
            <a:r>
              <a:rPr lang="vi-VN" dirty="0"/>
              <a:t>- </a:t>
            </a:r>
            <a:r>
              <a:rPr lang="en-US" dirty="0" err="1"/>
              <a:t>Có</a:t>
            </a:r>
            <a:r>
              <a:rPr lang="en-US" dirty="0"/>
              <a:t> </a:t>
            </a:r>
            <a:r>
              <a:rPr lang="en-US" dirty="0" err="1"/>
              <a:t>những</a:t>
            </a:r>
            <a:r>
              <a:rPr lang="en-US" dirty="0"/>
              <a:t> </a:t>
            </a:r>
            <a:r>
              <a:rPr lang="en-US" b="1" dirty="0" err="1"/>
              <a:t>đảo</a:t>
            </a:r>
            <a:r>
              <a:rPr lang="en-US" b="1" dirty="0"/>
              <a:t> </a:t>
            </a:r>
            <a:r>
              <a:rPr lang="en-US" b="1" dirty="0" err="1"/>
              <a:t>đông</a:t>
            </a:r>
            <a:r>
              <a:rPr lang="en-US" b="1" dirty="0"/>
              <a:t> </a:t>
            </a:r>
            <a:r>
              <a:rPr lang="en-US" b="1" dirty="0" err="1"/>
              <a:t>dân</a:t>
            </a:r>
            <a:r>
              <a:rPr lang="en-US" dirty="0"/>
              <a:t> </a:t>
            </a:r>
            <a:r>
              <a:rPr lang="en-US" dirty="0" err="1"/>
              <a:t>như</a:t>
            </a:r>
            <a:r>
              <a:rPr lang="en-US" dirty="0"/>
              <a:t> </a:t>
            </a:r>
            <a:r>
              <a:rPr lang="en-US" dirty="0" err="1"/>
              <a:t>Cát</a:t>
            </a:r>
            <a:r>
              <a:rPr lang="en-US" dirty="0"/>
              <a:t> </a:t>
            </a:r>
            <a:r>
              <a:rPr lang="en-US" dirty="0" err="1"/>
              <a:t>Bà</a:t>
            </a:r>
            <a:r>
              <a:rPr lang="en-US" dirty="0"/>
              <a:t>, </a:t>
            </a:r>
            <a:r>
              <a:rPr lang="en-US" dirty="0" err="1"/>
              <a:t>Lý</a:t>
            </a:r>
            <a:r>
              <a:rPr lang="en-US" dirty="0"/>
              <a:t> </a:t>
            </a:r>
            <a:r>
              <a:rPr lang="en-US" dirty="0" err="1"/>
              <a:t>Sơn</a:t>
            </a:r>
            <a:r>
              <a:rPr lang="en-US" dirty="0"/>
              <a:t>, </a:t>
            </a:r>
            <a:r>
              <a:rPr lang="en-US" dirty="0" err="1"/>
              <a:t>Phú</a:t>
            </a:r>
            <a:r>
              <a:rPr lang="en-US" dirty="0"/>
              <a:t> </a:t>
            </a:r>
            <a:r>
              <a:rPr lang="en-US" dirty="0" err="1"/>
              <a:t>Quốc</a:t>
            </a:r>
            <a:r>
              <a:rPr lang="en-US" dirty="0"/>
              <a:t>,…. </a:t>
            </a:r>
            <a:r>
              <a:rPr lang="en-US" dirty="0" err="1"/>
              <a:t>Có</a:t>
            </a:r>
            <a:r>
              <a:rPr lang="en-US" dirty="0"/>
              <a:t> </a:t>
            </a:r>
            <a:r>
              <a:rPr lang="en-US" dirty="0" err="1"/>
              <a:t>những</a:t>
            </a:r>
            <a:r>
              <a:rPr lang="en-US" dirty="0"/>
              <a:t> </a:t>
            </a:r>
            <a:r>
              <a:rPr lang="en-US" dirty="0" err="1"/>
              <a:t>nơi</a:t>
            </a:r>
            <a:r>
              <a:rPr lang="en-US" dirty="0"/>
              <a:t> </a:t>
            </a:r>
            <a:r>
              <a:rPr lang="en-US" b="1" dirty="0" err="1"/>
              <a:t>cụm</a:t>
            </a:r>
            <a:r>
              <a:rPr lang="en-US" b="1" dirty="0"/>
              <a:t> </a:t>
            </a:r>
            <a:r>
              <a:rPr lang="en-US" b="1" dirty="0" err="1"/>
              <a:t>lại</a:t>
            </a:r>
            <a:r>
              <a:rPr lang="en-US" b="1" dirty="0"/>
              <a:t> </a:t>
            </a:r>
            <a:r>
              <a:rPr lang="en-US" b="1" dirty="0" err="1"/>
              <a:t>thành</a:t>
            </a:r>
            <a:r>
              <a:rPr lang="en-US" b="1" dirty="0"/>
              <a:t> </a:t>
            </a:r>
            <a:r>
              <a:rPr lang="en-US" b="1" dirty="0" err="1"/>
              <a:t>quần</a:t>
            </a:r>
            <a:r>
              <a:rPr lang="en-US" b="1" dirty="0"/>
              <a:t> </a:t>
            </a:r>
            <a:r>
              <a:rPr lang="en-US" b="1" dirty="0" err="1"/>
              <a:t>đảo</a:t>
            </a:r>
            <a:r>
              <a:rPr lang="en-US" dirty="0"/>
              <a:t> </a:t>
            </a:r>
            <a:r>
              <a:rPr lang="en-US" dirty="0" err="1"/>
              <a:t>như</a:t>
            </a:r>
            <a:r>
              <a:rPr lang="en-US" dirty="0"/>
              <a:t> </a:t>
            </a:r>
            <a:r>
              <a:rPr lang="en-US" dirty="0" err="1"/>
              <a:t>Vân</a:t>
            </a:r>
            <a:r>
              <a:rPr lang="en-US" dirty="0"/>
              <a:t> </a:t>
            </a:r>
            <a:r>
              <a:rPr lang="en-US" dirty="0" err="1"/>
              <a:t>Đồn</a:t>
            </a:r>
            <a:r>
              <a:rPr lang="en-US" dirty="0"/>
              <a:t>, </a:t>
            </a:r>
            <a:r>
              <a:rPr lang="en-US" dirty="0" err="1"/>
              <a:t>Cô</a:t>
            </a:r>
            <a:r>
              <a:rPr lang="en-US" dirty="0"/>
              <a:t> </a:t>
            </a:r>
            <a:r>
              <a:rPr lang="en-US" dirty="0" err="1"/>
              <a:t>Tô</a:t>
            </a:r>
            <a:r>
              <a:rPr lang="en-US" dirty="0"/>
              <a:t>, </a:t>
            </a:r>
            <a:r>
              <a:rPr lang="en-US" dirty="0" err="1"/>
              <a:t>quần</a:t>
            </a:r>
            <a:r>
              <a:rPr lang="en-US" dirty="0"/>
              <a:t> </a:t>
            </a:r>
            <a:r>
              <a:rPr lang="en-US" dirty="0" err="1"/>
              <a:t>đảo</a:t>
            </a:r>
            <a:r>
              <a:rPr lang="en-US" dirty="0"/>
              <a:t> </a:t>
            </a:r>
            <a:r>
              <a:rPr lang="en-US" dirty="0" err="1"/>
              <a:t>Hoàng</a:t>
            </a:r>
            <a:r>
              <a:rPr lang="en-US" dirty="0"/>
              <a:t> Sa, </a:t>
            </a:r>
            <a:r>
              <a:rPr lang="en-US" dirty="0" err="1"/>
              <a:t>Trường</a:t>
            </a:r>
            <a:r>
              <a:rPr lang="en-US" dirty="0"/>
              <a:t> Sa, </a:t>
            </a:r>
            <a:r>
              <a:rPr lang="en-US" dirty="0" err="1"/>
              <a:t>Côn</a:t>
            </a:r>
            <a:r>
              <a:rPr lang="en-US" dirty="0"/>
              <a:t> </a:t>
            </a:r>
            <a:r>
              <a:rPr lang="en-US" dirty="0" err="1"/>
              <a:t>Đảo</a:t>
            </a:r>
            <a:r>
              <a:rPr lang="en-US" dirty="0"/>
              <a:t>, </a:t>
            </a:r>
            <a:r>
              <a:rPr lang="en-US" dirty="0" err="1"/>
              <a:t>Thổ</a:t>
            </a:r>
            <a:r>
              <a:rPr lang="en-US" dirty="0"/>
              <a:t> Chu, </a:t>
            </a:r>
            <a:r>
              <a:rPr lang="vi-VN" b="1" dirty="0"/>
              <a:t>tạo thành hệ thống tiền tiêu bảo vệ đất liền, hệ thống căn cứ để nước ta tiến ra biểnvà đại dương trong thời đại mới, khai thác có hiệu quả các nguồn lợi vùng biển, hải đảo và thềm lục địa</a:t>
            </a:r>
            <a:endParaRPr lang="en-US" dirty="0"/>
          </a:p>
          <a:p>
            <a:pPr algn="l">
              <a:lnSpc>
                <a:spcPct val="150000"/>
              </a:lnSpc>
            </a:pPr>
            <a:r>
              <a:rPr lang="en-US" b="1" dirty="0"/>
              <a:t>- </a:t>
            </a:r>
            <a:r>
              <a:rPr lang="en-US" b="1" dirty="0" err="1"/>
              <a:t>Việc</a:t>
            </a:r>
            <a:r>
              <a:rPr lang="en-US" b="1" dirty="0"/>
              <a:t> </a:t>
            </a:r>
            <a:r>
              <a:rPr lang="en-US" b="1" dirty="0" err="1"/>
              <a:t>khẳng</a:t>
            </a:r>
            <a:r>
              <a:rPr lang="en-US" b="1" dirty="0"/>
              <a:t> </a:t>
            </a:r>
            <a:r>
              <a:rPr lang="en-US" b="1" dirty="0" err="1"/>
              <a:t>định</a:t>
            </a:r>
            <a:r>
              <a:rPr lang="en-US" b="1" dirty="0"/>
              <a:t> </a:t>
            </a:r>
            <a:r>
              <a:rPr lang="en-US" b="1" dirty="0" err="1"/>
              <a:t>chủ</a:t>
            </a:r>
            <a:r>
              <a:rPr lang="en-US" b="1" dirty="0"/>
              <a:t> </a:t>
            </a:r>
            <a:r>
              <a:rPr lang="en-US" b="1" dirty="0" err="1"/>
              <a:t>quyền</a:t>
            </a:r>
            <a:r>
              <a:rPr lang="en-US" b="1" dirty="0"/>
              <a:t> </a:t>
            </a:r>
            <a:r>
              <a:rPr lang="en-US" b="1" dirty="0" err="1"/>
              <a:t>của</a:t>
            </a:r>
            <a:r>
              <a:rPr lang="en-US" b="1" dirty="0"/>
              <a:t> </a:t>
            </a:r>
            <a:r>
              <a:rPr lang="en-US" b="1" dirty="0" err="1"/>
              <a:t>nước</a:t>
            </a:r>
            <a:r>
              <a:rPr lang="en-US" b="1" dirty="0"/>
              <a:t> ta </a:t>
            </a:r>
            <a:r>
              <a:rPr lang="en-US" b="1" dirty="0" err="1"/>
              <a:t>đối</a:t>
            </a:r>
            <a:r>
              <a:rPr lang="en-US" b="1" dirty="0"/>
              <a:t> </a:t>
            </a:r>
            <a:r>
              <a:rPr lang="en-US" b="1" dirty="0" err="1"/>
              <a:t>với</a:t>
            </a:r>
            <a:r>
              <a:rPr lang="en-US" b="1" dirty="0"/>
              <a:t> </a:t>
            </a:r>
            <a:r>
              <a:rPr lang="en-US" b="1" dirty="0" err="1"/>
              <a:t>các</a:t>
            </a:r>
            <a:r>
              <a:rPr lang="en-US" b="1" dirty="0"/>
              <a:t> </a:t>
            </a:r>
            <a:r>
              <a:rPr lang="en-US" b="1" dirty="0" err="1"/>
              <a:t>đảo</a:t>
            </a:r>
            <a:r>
              <a:rPr lang="en-US" b="1" dirty="0"/>
              <a:t> </a:t>
            </a:r>
            <a:r>
              <a:rPr lang="en-US" b="1" dirty="0" err="1"/>
              <a:t>và</a:t>
            </a:r>
            <a:r>
              <a:rPr lang="en-US" b="1" dirty="0"/>
              <a:t> </a:t>
            </a:r>
            <a:r>
              <a:rPr lang="en-US" b="1" dirty="0" err="1"/>
              <a:t>quần</a:t>
            </a:r>
            <a:r>
              <a:rPr lang="en-US" b="1" dirty="0"/>
              <a:t> </a:t>
            </a:r>
            <a:r>
              <a:rPr lang="en-US" b="1" dirty="0" err="1"/>
              <a:t>đảo</a:t>
            </a:r>
            <a:r>
              <a:rPr lang="en-US" b="1" dirty="0"/>
              <a:t> </a:t>
            </a:r>
            <a:r>
              <a:rPr lang="en-US" b="1" dirty="0" err="1"/>
              <a:t>là</a:t>
            </a:r>
            <a:r>
              <a:rPr lang="en-US" b="1" dirty="0"/>
              <a:t> </a:t>
            </a:r>
            <a:r>
              <a:rPr lang="en-US" b="1" dirty="0" err="1"/>
              <a:t>cơ</a:t>
            </a:r>
            <a:r>
              <a:rPr lang="en-US" b="1" dirty="0"/>
              <a:t> </a:t>
            </a:r>
            <a:r>
              <a:rPr lang="en-US" b="1" dirty="0" err="1"/>
              <a:t>sở</a:t>
            </a:r>
            <a:r>
              <a:rPr lang="en-US" b="1" dirty="0"/>
              <a:t> </a:t>
            </a:r>
            <a:r>
              <a:rPr lang="en-US" b="1" dirty="0" err="1"/>
              <a:t>để</a:t>
            </a:r>
            <a:r>
              <a:rPr lang="en-US" b="1" dirty="0"/>
              <a:t> </a:t>
            </a:r>
            <a:r>
              <a:rPr lang="en-US" b="1" dirty="0" err="1"/>
              <a:t>khẳng</a:t>
            </a:r>
            <a:r>
              <a:rPr lang="en-US" b="1" dirty="0"/>
              <a:t> </a:t>
            </a:r>
            <a:r>
              <a:rPr lang="en-US" b="1" dirty="0" err="1"/>
              <a:t>định</a:t>
            </a:r>
            <a:r>
              <a:rPr lang="en-US" b="1" dirty="0"/>
              <a:t> </a:t>
            </a:r>
            <a:r>
              <a:rPr lang="en-US" b="1" dirty="0" err="1"/>
              <a:t>chủ</a:t>
            </a:r>
            <a:r>
              <a:rPr lang="en-US" b="1" dirty="0"/>
              <a:t> </a:t>
            </a:r>
            <a:r>
              <a:rPr lang="en-US" b="1" dirty="0" err="1"/>
              <a:t>quyền</a:t>
            </a:r>
            <a:r>
              <a:rPr lang="en-US" b="1" dirty="0"/>
              <a:t> </a:t>
            </a:r>
            <a:r>
              <a:rPr lang="en-US" b="1" dirty="0" err="1"/>
              <a:t>của</a:t>
            </a:r>
            <a:r>
              <a:rPr lang="en-US" b="1" dirty="0"/>
              <a:t> </a:t>
            </a:r>
            <a:r>
              <a:rPr lang="en-US" b="1" dirty="0" err="1"/>
              <a:t>nứơc</a:t>
            </a:r>
            <a:r>
              <a:rPr lang="en-US" b="1" dirty="0"/>
              <a:t> ta </a:t>
            </a:r>
            <a:r>
              <a:rPr lang="en-US" b="1" dirty="0" err="1"/>
              <a:t>đối</a:t>
            </a:r>
            <a:r>
              <a:rPr lang="en-US" b="1" dirty="0"/>
              <a:t> </a:t>
            </a:r>
            <a:r>
              <a:rPr lang="en-US" b="1" dirty="0" err="1"/>
              <a:t>với</a:t>
            </a:r>
            <a:r>
              <a:rPr lang="en-US" b="1" dirty="0"/>
              <a:t> </a:t>
            </a:r>
            <a:r>
              <a:rPr lang="en-US" b="1" dirty="0" err="1"/>
              <a:t>vùng</a:t>
            </a:r>
            <a:r>
              <a:rPr lang="en-US" b="1" dirty="0"/>
              <a:t> </a:t>
            </a:r>
            <a:r>
              <a:rPr lang="en-US" b="1" dirty="0" err="1"/>
              <a:t>biển</a:t>
            </a:r>
            <a:r>
              <a:rPr lang="en-US" b="1" dirty="0"/>
              <a:t> </a:t>
            </a:r>
            <a:r>
              <a:rPr lang="en-US" b="1" dirty="0" err="1"/>
              <a:t>và</a:t>
            </a:r>
            <a:r>
              <a:rPr lang="en-US" b="1" dirty="0"/>
              <a:t> </a:t>
            </a:r>
            <a:r>
              <a:rPr lang="en-US" b="1" dirty="0" err="1"/>
              <a:t>thềm</a:t>
            </a:r>
            <a:r>
              <a:rPr lang="en-US" b="1" dirty="0"/>
              <a:t> </a:t>
            </a:r>
            <a:r>
              <a:rPr lang="en-US" b="1" dirty="0" err="1"/>
              <a:t>lục</a:t>
            </a:r>
            <a:r>
              <a:rPr lang="en-US" b="1" dirty="0"/>
              <a:t> </a:t>
            </a:r>
            <a:r>
              <a:rPr lang="en-US" b="1" dirty="0" err="1"/>
              <a:t>địa</a:t>
            </a:r>
            <a:r>
              <a:rPr lang="en-US" b="1" dirty="0"/>
              <a:t> </a:t>
            </a:r>
            <a:r>
              <a:rPr lang="en-US" b="1" dirty="0" err="1"/>
              <a:t>quanh</a:t>
            </a:r>
            <a:r>
              <a:rPr lang="en-US" b="1" dirty="0"/>
              <a:t> </a:t>
            </a:r>
            <a:r>
              <a:rPr lang="en-US" b="1" dirty="0" err="1"/>
              <a:t>đảo</a:t>
            </a:r>
            <a:endParaRPr lang="en-US" dirty="0"/>
          </a:p>
          <a:p>
            <a:pPr marL="0" lvl="0" indent="0" algn="l" rtl="0">
              <a:spcBef>
                <a:spcPts val="0"/>
              </a:spcBef>
              <a:spcAft>
                <a:spcPts val="0"/>
              </a:spcAft>
              <a:buNone/>
            </a:pPr>
            <a:endParaRPr dirty="0"/>
          </a:p>
        </p:txBody>
      </p:sp>
      <p:sp>
        <p:nvSpPr>
          <p:cNvPr id="1348" name="Google Shape;1348;p53"/>
          <p:cNvSpPr/>
          <p:nvPr/>
        </p:nvSpPr>
        <p:spPr>
          <a:xfrm>
            <a:off x="2729304" y="608835"/>
            <a:ext cx="3471927" cy="459449"/>
          </a:xfrm>
          <a:prstGeom prst="rect">
            <a:avLst/>
          </a:prstGeom>
        </p:spPr>
        <p:txBody>
          <a:bodyPr>
            <a:prstTxWarp prst="textPlain">
              <a:avLst/>
            </a:prstTxWarp>
          </a:bodyPr>
          <a:lstStyle/>
          <a:p>
            <a:pPr lvl="0" algn="ctr"/>
            <a:r>
              <a:rPr lang="vi-VN" sz="2400" b="0" i="0" dirty="0" smtClean="0">
                <a:ln w="19050" cap="flat" cmpd="sng">
                  <a:solidFill>
                    <a:schemeClr val="lt1"/>
                  </a:solidFill>
                  <a:prstDash val="solid"/>
                  <a:round/>
                  <a:headEnd type="none" w="sm" len="sm"/>
                  <a:tailEnd type="none" w="sm" len="sm"/>
                </a:ln>
                <a:noFill/>
                <a:latin typeface="Londrina Solid"/>
              </a:rPr>
              <a:t>Đảo và quần đảo</a:t>
            </a:r>
            <a:endParaRPr sz="2400" b="0" i="0" dirty="0">
              <a:ln w="19050" cap="flat" cmpd="sng">
                <a:solidFill>
                  <a:schemeClr val="lt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3"/>
          <p:cNvSpPr txBox="1">
            <a:spLocks noGrp="1"/>
          </p:cNvSpPr>
          <p:nvPr>
            <p:ph type="title" idx="15"/>
          </p:nvPr>
        </p:nvSpPr>
        <p:spPr>
          <a:xfrm>
            <a:off x="414439" y="495584"/>
            <a:ext cx="8101658"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smtClean="0">
                <a:solidFill>
                  <a:schemeClr val="dk2"/>
                </a:solidFill>
              </a:rPr>
              <a:t>Đảo và quần đảo</a:t>
            </a:r>
            <a:endParaRPr sz="4400" dirty="0">
              <a:solidFill>
                <a:schemeClr val="dk2"/>
              </a:solidFill>
            </a:endParaRPr>
          </a:p>
        </p:txBody>
      </p:sp>
      <p:sp>
        <p:nvSpPr>
          <p:cNvPr id="1347" name="Google Shape;1347;p53"/>
          <p:cNvSpPr txBox="1">
            <a:spLocks noGrp="1"/>
          </p:cNvSpPr>
          <p:nvPr>
            <p:ph type="subTitle" idx="14"/>
          </p:nvPr>
        </p:nvSpPr>
        <p:spPr>
          <a:xfrm>
            <a:off x="184197" y="1181536"/>
            <a:ext cx="5841634" cy="2614212"/>
          </a:xfrm>
          <a:prstGeom prst="rect">
            <a:avLst/>
          </a:prstGeom>
        </p:spPr>
        <p:txBody>
          <a:bodyPr spcFirstLastPara="1" wrap="square" lIns="91425" tIns="91425" rIns="91425" bIns="91425" anchor="t" anchorCtr="0">
            <a:noAutofit/>
          </a:bodyPr>
          <a:lstStyle/>
          <a:p>
            <a:r>
              <a:rPr lang="en-US" b="1" u="sng" dirty="0"/>
              <a:t>B/ CÁC HUYỆN ĐẢO Ở NƯỚC TA</a:t>
            </a:r>
            <a:endParaRPr lang="en-US" dirty="0"/>
          </a:p>
          <a:p>
            <a:pPr algn="l"/>
            <a:r>
              <a:rPr lang="en-US" sz="1400" dirty="0"/>
              <a:t>- </a:t>
            </a:r>
            <a:r>
              <a:rPr lang="en-US" sz="1600" dirty="0" err="1"/>
              <a:t>Đến</a:t>
            </a:r>
            <a:r>
              <a:rPr lang="en-US" sz="1600" dirty="0"/>
              <a:t> </a:t>
            </a:r>
            <a:r>
              <a:rPr lang="en-US" sz="1600" dirty="0" err="1"/>
              <a:t>năm</a:t>
            </a:r>
            <a:r>
              <a:rPr lang="en-US" sz="1600" dirty="0"/>
              <a:t> 2006 </a:t>
            </a:r>
            <a:r>
              <a:rPr lang="en-US" sz="1600" dirty="0" err="1"/>
              <a:t>nước</a:t>
            </a:r>
            <a:r>
              <a:rPr lang="en-US" sz="1600" dirty="0"/>
              <a:t> ta </a:t>
            </a:r>
            <a:r>
              <a:rPr lang="en-US" sz="1600" dirty="0" err="1"/>
              <a:t>có</a:t>
            </a:r>
            <a:r>
              <a:rPr lang="en-US" sz="1600" dirty="0"/>
              <a:t> </a:t>
            </a:r>
            <a:r>
              <a:rPr lang="en-US" sz="1600" dirty="0" err="1"/>
              <a:t>những</a:t>
            </a:r>
            <a:r>
              <a:rPr lang="en-US" sz="1600" dirty="0"/>
              <a:t> </a:t>
            </a:r>
            <a:r>
              <a:rPr lang="en-US" sz="1600" dirty="0" err="1"/>
              <a:t>huyện</a:t>
            </a:r>
            <a:r>
              <a:rPr lang="en-US" sz="1600" dirty="0"/>
              <a:t> </a:t>
            </a:r>
            <a:r>
              <a:rPr lang="en-US" sz="1600" dirty="0" err="1"/>
              <a:t>đảo</a:t>
            </a:r>
            <a:r>
              <a:rPr lang="en-US" sz="1600" dirty="0"/>
              <a:t> </a:t>
            </a:r>
            <a:r>
              <a:rPr lang="en-US" sz="1600" dirty="0" err="1"/>
              <a:t>sau</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Vân</a:t>
            </a:r>
            <a:r>
              <a:rPr lang="en-US" sz="1600" dirty="0"/>
              <a:t> </a:t>
            </a:r>
            <a:r>
              <a:rPr lang="en-US" sz="1600" dirty="0" err="1"/>
              <a:t>Đồn</a:t>
            </a:r>
            <a:r>
              <a:rPr lang="en-US" sz="1600" dirty="0"/>
              <a:t> </a:t>
            </a:r>
            <a:r>
              <a:rPr lang="en-US" sz="1600" dirty="0" err="1"/>
              <a:t>và</a:t>
            </a:r>
            <a:r>
              <a:rPr lang="en-US" sz="1600" dirty="0"/>
              <a:t> </a:t>
            </a:r>
            <a:r>
              <a:rPr lang="en-US" sz="1600" dirty="0" err="1"/>
              <a:t>huyện</a:t>
            </a:r>
            <a:r>
              <a:rPr lang="en-US" sz="1600" dirty="0"/>
              <a:t> </a:t>
            </a:r>
            <a:r>
              <a:rPr lang="en-US" sz="1600" dirty="0" err="1"/>
              <a:t>đảo</a:t>
            </a:r>
            <a:r>
              <a:rPr lang="en-US" sz="1600" dirty="0"/>
              <a:t> </a:t>
            </a:r>
            <a:r>
              <a:rPr lang="en-US" sz="1600" dirty="0" err="1"/>
              <a:t>Cô</a:t>
            </a:r>
            <a:r>
              <a:rPr lang="en-US" sz="1600" dirty="0"/>
              <a:t> </a:t>
            </a:r>
            <a:r>
              <a:rPr lang="en-US" sz="1600" dirty="0" err="1"/>
              <a:t>Tô</a:t>
            </a:r>
            <a:r>
              <a:rPr lang="en-US" sz="1600" dirty="0"/>
              <a:t> (</a:t>
            </a:r>
            <a:r>
              <a:rPr lang="en-US" sz="1600" dirty="0" err="1"/>
              <a:t>tỉnh</a:t>
            </a:r>
            <a:r>
              <a:rPr lang="en-US" sz="1600" dirty="0"/>
              <a:t> </a:t>
            </a:r>
            <a:r>
              <a:rPr lang="en-US" sz="1600" dirty="0" err="1"/>
              <a:t>Quảng</a:t>
            </a:r>
            <a:r>
              <a:rPr lang="en-US" sz="1600" dirty="0"/>
              <a:t> </a:t>
            </a:r>
            <a:r>
              <a:rPr lang="en-US" sz="1600" dirty="0" err="1"/>
              <a:t>Ninh</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Cát</a:t>
            </a:r>
            <a:r>
              <a:rPr lang="en-US" sz="1600" dirty="0"/>
              <a:t> </a:t>
            </a:r>
            <a:r>
              <a:rPr lang="en-US" sz="1600" dirty="0" err="1"/>
              <a:t>Hải</a:t>
            </a:r>
            <a:r>
              <a:rPr lang="en-US" sz="1600" dirty="0"/>
              <a:t> </a:t>
            </a:r>
            <a:r>
              <a:rPr lang="en-US" sz="1600" dirty="0" err="1"/>
              <a:t>và</a:t>
            </a:r>
            <a:r>
              <a:rPr lang="en-US" sz="1600" dirty="0"/>
              <a:t> </a:t>
            </a:r>
            <a:r>
              <a:rPr lang="en-US" sz="1600" dirty="0" err="1"/>
              <a:t>huyện</a:t>
            </a:r>
            <a:r>
              <a:rPr lang="en-US" sz="1600" dirty="0"/>
              <a:t> </a:t>
            </a:r>
            <a:r>
              <a:rPr lang="en-US" sz="1600" dirty="0" err="1"/>
              <a:t>đảo</a:t>
            </a:r>
            <a:r>
              <a:rPr lang="en-US" sz="1600" dirty="0"/>
              <a:t> </a:t>
            </a:r>
            <a:r>
              <a:rPr lang="en-US" sz="1600" dirty="0" err="1"/>
              <a:t>Bạch</a:t>
            </a:r>
            <a:r>
              <a:rPr lang="en-US" sz="1600" dirty="0"/>
              <a:t> Long </a:t>
            </a:r>
            <a:r>
              <a:rPr lang="en-US" sz="1600" dirty="0" err="1"/>
              <a:t>Vĩ</a:t>
            </a:r>
            <a:r>
              <a:rPr lang="en-US" sz="1600" dirty="0"/>
              <a:t> (</a:t>
            </a:r>
            <a:r>
              <a:rPr lang="en-US" sz="1600" dirty="0" err="1"/>
              <a:t>thành</a:t>
            </a:r>
            <a:r>
              <a:rPr lang="en-US" sz="1600" dirty="0"/>
              <a:t> </a:t>
            </a:r>
            <a:r>
              <a:rPr lang="en-US" sz="1600" dirty="0" err="1"/>
              <a:t>phố</a:t>
            </a:r>
            <a:r>
              <a:rPr lang="en-US" sz="1600" dirty="0"/>
              <a:t> </a:t>
            </a:r>
            <a:r>
              <a:rPr lang="en-US" sz="1600" dirty="0" err="1"/>
              <a:t>Hải</a:t>
            </a:r>
            <a:r>
              <a:rPr lang="en-US" sz="1600" dirty="0"/>
              <a:t> </a:t>
            </a:r>
            <a:r>
              <a:rPr lang="en-US" sz="1600" dirty="0" err="1"/>
              <a:t>Phòng</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Cồn</a:t>
            </a:r>
            <a:r>
              <a:rPr lang="en-US" sz="1600" dirty="0"/>
              <a:t> </a:t>
            </a:r>
            <a:r>
              <a:rPr lang="en-US" sz="1600" dirty="0" err="1"/>
              <a:t>Cỏ</a:t>
            </a:r>
            <a:r>
              <a:rPr lang="en-US" sz="1600" dirty="0"/>
              <a:t> (</a:t>
            </a:r>
            <a:r>
              <a:rPr lang="en-US" sz="1600" dirty="0" err="1"/>
              <a:t>tình</a:t>
            </a:r>
            <a:r>
              <a:rPr lang="en-US" sz="1600" dirty="0"/>
              <a:t> </a:t>
            </a:r>
            <a:r>
              <a:rPr lang="en-US" sz="1600" dirty="0" err="1"/>
              <a:t>Quảng</a:t>
            </a:r>
            <a:r>
              <a:rPr lang="en-US" sz="1600" dirty="0"/>
              <a:t> </a:t>
            </a:r>
            <a:r>
              <a:rPr lang="en-US" sz="1600" dirty="0" err="1"/>
              <a:t>Trị</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Hoàng</a:t>
            </a:r>
            <a:r>
              <a:rPr lang="en-US" sz="1600" dirty="0"/>
              <a:t> Sa (</a:t>
            </a:r>
            <a:r>
              <a:rPr lang="en-US" sz="1600" dirty="0" err="1"/>
              <a:t>thành</a:t>
            </a:r>
            <a:r>
              <a:rPr lang="en-US" sz="1600" dirty="0"/>
              <a:t> </a:t>
            </a:r>
            <a:r>
              <a:rPr lang="en-US" sz="1600" dirty="0" err="1"/>
              <a:t>phố</a:t>
            </a:r>
            <a:r>
              <a:rPr lang="en-US" sz="1600" dirty="0"/>
              <a:t> </a:t>
            </a:r>
            <a:r>
              <a:rPr lang="en-US" sz="1600" dirty="0" err="1"/>
              <a:t>Đà</a:t>
            </a:r>
            <a:r>
              <a:rPr lang="en-US" sz="1600" dirty="0"/>
              <a:t> </a:t>
            </a:r>
            <a:r>
              <a:rPr lang="en-US" sz="1600" dirty="0" err="1"/>
              <a:t>Nẵng</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Lý</a:t>
            </a:r>
            <a:r>
              <a:rPr lang="en-US" sz="1600" dirty="0"/>
              <a:t> </a:t>
            </a:r>
            <a:r>
              <a:rPr lang="en-US" sz="1600" dirty="0" err="1"/>
              <a:t>Sơn</a:t>
            </a:r>
            <a:r>
              <a:rPr lang="en-US" sz="1600" dirty="0"/>
              <a:t> (</a:t>
            </a:r>
            <a:r>
              <a:rPr lang="en-US" sz="1600" dirty="0" err="1"/>
              <a:t>tỉnh</a:t>
            </a:r>
            <a:r>
              <a:rPr lang="en-US" sz="1600" dirty="0"/>
              <a:t> </a:t>
            </a:r>
            <a:r>
              <a:rPr lang="en-US" sz="1600" dirty="0" err="1"/>
              <a:t>Quãng</a:t>
            </a:r>
            <a:r>
              <a:rPr lang="en-US" sz="1600" dirty="0"/>
              <a:t> </a:t>
            </a:r>
            <a:r>
              <a:rPr lang="en-US" sz="1600" dirty="0" err="1"/>
              <a:t>Ngãi</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Trừng</a:t>
            </a:r>
            <a:r>
              <a:rPr lang="en-US" sz="1600" dirty="0"/>
              <a:t> Sa ( </a:t>
            </a:r>
            <a:r>
              <a:rPr lang="en-US" sz="1600" dirty="0" err="1"/>
              <a:t>tỉnh</a:t>
            </a:r>
            <a:r>
              <a:rPr lang="en-US" sz="1600" dirty="0"/>
              <a:t> </a:t>
            </a:r>
            <a:r>
              <a:rPr lang="en-US" sz="1600" dirty="0" err="1"/>
              <a:t>Khánh</a:t>
            </a:r>
            <a:r>
              <a:rPr lang="en-US" sz="1600" dirty="0"/>
              <a:t> </a:t>
            </a:r>
            <a:r>
              <a:rPr lang="en-US" sz="1600" dirty="0" err="1"/>
              <a:t>Hòa</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Phú</a:t>
            </a:r>
            <a:r>
              <a:rPr lang="en-US" sz="1600" dirty="0"/>
              <a:t> </a:t>
            </a:r>
            <a:r>
              <a:rPr lang="en-US" sz="1600" dirty="0" err="1"/>
              <a:t>Qúy</a:t>
            </a:r>
            <a:r>
              <a:rPr lang="en-US" sz="1600" dirty="0"/>
              <a:t> (</a:t>
            </a:r>
            <a:r>
              <a:rPr lang="en-US" sz="1600" dirty="0" err="1"/>
              <a:t>tỉnh</a:t>
            </a:r>
            <a:r>
              <a:rPr lang="en-US" sz="1600" dirty="0"/>
              <a:t> </a:t>
            </a:r>
            <a:r>
              <a:rPr lang="en-US" sz="1600" dirty="0" err="1"/>
              <a:t>Bình</a:t>
            </a:r>
            <a:r>
              <a:rPr lang="en-US" sz="1600" dirty="0"/>
              <a:t> </a:t>
            </a:r>
            <a:r>
              <a:rPr lang="en-US" sz="1600" dirty="0" err="1"/>
              <a:t>Thuận</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Côn</a:t>
            </a:r>
            <a:r>
              <a:rPr lang="en-US" sz="1600" dirty="0"/>
              <a:t> </a:t>
            </a:r>
            <a:r>
              <a:rPr lang="en-US" sz="1600" dirty="0" err="1"/>
              <a:t>Dảo</a:t>
            </a:r>
            <a:r>
              <a:rPr lang="en-US" sz="1600" dirty="0"/>
              <a:t> (</a:t>
            </a:r>
            <a:r>
              <a:rPr lang="en-US" sz="1600" dirty="0" err="1"/>
              <a:t>tỉnh</a:t>
            </a:r>
            <a:r>
              <a:rPr lang="en-US" sz="1600" dirty="0"/>
              <a:t> </a:t>
            </a:r>
            <a:r>
              <a:rPr lang="en-US" sz="1600" dirty="0" err="1"/>
              <a:t>Bà</a:t>
            </a:r>
            <a:r>
              <a:rPr lang="en-US" sz="1600" dirty="0"/>
              <a:t> </a:t>
            </a:r>
            <a:r>
              <a:rPr lang="en-US" sz="1600" dirty="0" err="1"/>
              <a:t>Rịa-Vũng</a:t>
            </a:r>
            <a:r>
              <a:rPr lang="en-US" sz="1600" dirty="0"/>
              <a:t> </a:t>
            </a:r>
            <a:r>
              <a:rPr lang="en-US" sz="1600" dirty="0" err="1"/>
              <a:t>Tàu</a:t>
            </a:r>
            <a:r>
              <a:rPr lang="en-US" sz="1600" dirty="0"/>
              <a:t>)</a:t>
            </a:r>
          </a:p>
          <a:p>
            <a:pPr algn="l"/>
            <a:r>
              <a:rPr lang="en-US" sz="1600" dirty="0"/>
              <a:t>+ </a:t>
            </a:r>
            <a:r>
              <a:rPr lang="en-US" sz="1600" dirty="0" err="1"/>
              <a:t>Huyện</a:t>
            </a:r>
            <a:r>
              <a:rPr lang="en-US" sz="1600" dirty="0"/>
              <a:t> </a:t>
            </a:r>
            <a:r>
              <a:rPr lang="en-US" sz="1600" dirty="0" err="1"/>
              <a:t>đảo</a:t>
            </a:r>
            <a:r>
              <a:rPr lang="en-US" sz="1600" dirty="0"/>
              <a:t> </a:t>
            </a:r>
            <a:r>
              <a:rPr lang="en-US" sz="1600" dirty="0" err="1"/>
              <a:t>Kiên</a:t>
            </a:r>
            <a:r>
              <a:rPr lang="en-US" sz="1600" dirty="0"/>
              <a:t> </a:t>
            </a:r>
            <a:r>
              <a:rPr lang="en-US" sz="1600" dirty="0" err="1"/>
              <a:t>Hải</a:t>
            </a:r>
            <a:r>
              <a:rPr lang="en-US" sz="1600" dirty="0"/>
              <a:t> </a:t>
            </a:r>
            <a:r>
              <a:rPr lang="en-US" sz="1600" dirty="0" err="1"/>
              <a:t>và</a:t>
            </a:r>
            <a:r>
              <a:rPr lang="en-US" sz="1600" dirty="0"/>
              <a:t> </a:t>
            </a:r>
            <a:r>
              <a:rPr lang="en-US" sz="1600" dirty="0" err="1"/>
              <a:t>huyện</a:t>
            </a:r>
            <a:r>
              <a:rPr lang="en-US" sz="1600" dirty="0"/>
              <a:t> </a:t>
            </a:r>
            <a:r>
              <a:rPr lang="en-US" sz="1600" dirty="0" err="1"/>
              <a:t>đảo</a:t>
            </a:r>
            <a:r>
              <a:rPr lang="en-US" sz="1600" dirty="0"/>
              <a:t> </a:t>
            </a:r>
            <a:r>
              <a:rPr lang="en-US" sz="1600" dirty="0" err="1"/>
              <a:t>Phú</a:t>
            </a:r>
            <a:r>
              <a:rPr lang="en-US" sz="1600" dirty="0"/>
              <a:t> </a:t>
            </a:r>
            <a:r>
              <a:rPr lang="en-US" sz="1600" dirty="0" err="1"/>
              <a:t>Quốc</a:t>
            </a:r>
            <a:r>
              <a:rPr lang="en-US" sz="1600" dirty="0"/>
              <a:t> (</a:t>
            </a:r>
            <a:r>
              <a:rPr lang="en-US" sz="1600" dirty="0" err="1"/>
              <a:t>tnhr</a:t>
            </a:r>
            <a:r>
              <a:rPr lang="en-US" sz="1600" dirty="0"/>
              <a:t> </a:t>
            </a:r>
            <a:r>
              <a:rPr lang="en-US" sz="1600" dirty="0" err="1"/>
              <a:t>Kiên</a:t>
            </a:r>
            <a:r>
              <a:rPr lang="en-US" sz="1600" dirty="0"/>
              <a:t> </a:t>
            </a:r>
            <a:r>
              <a:rPr lang="en-US" sz="1600" dirty="0" err="1"/>
              <a:t>Giang</a:t>
            </a:r>
            <a:r>
              <a:rPr lang="en-US" sz="1600" dirty="0"/>
              <a:t>)</a:t>
            </a:r>
          </a:p>
          <a:p>
            <a:pPr marL="0" lvl="0" indent="0" algn="l" rtl="0">
              <a:spcBef>
                <a:spcPts val="0"/>
              </a:spcBef>
              <a:spcAft>
                <a:spcPts val="0"/>
              </a:spcAft>
              <a:buNone/>
            </a:pPr>
            <a:endParaRPr sz="1400" dirty="0"/>
          </a:p>
        </p:txBody>
      </p:sp>
      <p:sp>
        <p:nvSpPr>
          <p:cNvPr id="1348" name="Google Shape;1348;p53"/>
          <p:cNvSpPr/>
          <p:nvPr/>
        </p:nvSpPr>
        <p:spPr>
          <a:xfrm>
            <a:off x="2729304" y="608835"/>
            <a:ext cx="3471927" cy="459449"/>
          </a:xfrm>
          <a:prstGeom prst="rect">
            <a:avLst/>
          </a:prstGeom>
        </p:spPr>
        <p:txBody>
          <a:bodyPr>
            <a:prstTxWarp prst="textPlain">
              <a:avLst/>
            </a:prstTxWarp>
          </a:bodyPr>
          <a:lstStyle/>
          <a:p>
            <a:pPr lvl="0" algn="ctr"/>
            <a:r>
              <a:rPr lang="vi-VN" sz="2400" b="0" i="0" dirty="0" smtClean="0">
                <a:ln w="19050" cap="flat" cmpd="sng">
                  <a:solidFill>
                    <a:schemeClr val="lt1"/>
                  </a:solidFill>
                  <a:prstDash val="solid"/>
                  <a:round/>
                  <a:headEnd type="none" w="sm" len="sm"/>
                  <a:tailEnd type="none" w="sm" len="sm"/>
                </a:ln>
                <a:noFill/>
                <a:latin typeface="Londrina Solid"/>
              </a:rPr>
              <a:t>Đảo và quần đảo</a:t>
            </a:r>
            <a:endParaRPr sz="2400" b="0" i="0" dirty="0">
              <a:ln w="19050" cap="flat" cmpd="sng">
                <a:solidFill>
                  <a:schemeClr val="lt1"/>
                </a:solidFill>
                <a:prstDash val="solid"/>
                <a:round/>
                <a:headEnd type="none" w="sm" len="sm"/>
                <a:tailEnd type="none" w="sm" len="sm"/>
              </a:ln>
              <a:noFill/>
              <a:latin typeface="Londrina Soli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231" y="384902"/>
            <a:ext cx="2859289" cy="1906193"/>
          </a:xfrm>
          <a:prstGeom prst="ellipse">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941" y="2571750"/>
            <a:ext cx="2900812" cy="2173796"/>
          </a:xfrm>
          <a:prstGeom prst="roundRect">
            <a:avLst/>
          </a:prstGeom>
        </p:spPr>
      </p:pic>
    </p:spTree>
    <p:extLst>
      <p:ext uri="{BB962C8B-B14F-4D97-AF65-F5344CB8AC3E}">
        <p14:creationId xmlns:p14="http://schemas.microsoft.com/office/powerpoint/2010/main" val="982943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3"/>
          <p:cNvSpPr txBox="1">
            <a:spLocks noGrp="1"/>
          </p:cNvSpPr>
          <p:nvPr>
            <p:ph type="title" idx="15"/>
          </p:nvPr>
        </p:nvSpPr>
        <p:spPr>
          <a:xfrm>
            <a:off x="521171" y="706093"/>
            <a:ext cx="8101658" cy="572700"/>
          </a:xfrm>
          <a:prstGeom prst="rect">
            <a:avLst/>
          </a:prstGeom>
        </p:spPr>
        <p:txBody>
          <a:bodyPr spcFirstLastPara="1" wrap="square" lIns="91425" tIns="91425" rIns="91425" bIns="91425" anchor="ctr" anchorCtr="0">
            <a:noAutofit/>
          </a:bodyPr>
          <a:lstStyle/>
          <a:p>
            <a:r>
              <a:rPr lang="en-US" b="1" dirty="0"/>
              <a:t>KHAI THÁC TỔNG </a:t>
            </a:r>
            <a:r>
              <a:rPr lang="en-US" b="1" dirty="0" smtClean="0"/>
              <a:t>HỢP</a:t>
            </a:r>
            <a:endParaRPr lang="en-US" dirty="0"/>
          </a:p>
        </p:txBody>
      </p:sp>
      <p:sp>
        <p:nvSpPr>
          <p:cNvPr id="1347" name="Google Shape;1347;p53"/>
          <p:cNvSpPr txBox="1">
            <a:spLocks noGrp="1"/>
          </p:cNvSpPr>
          <p:nvPr>
            <p:ph type="subTitle" idx="14"/>
          </p:nvPr>
        </p:nvSpPr>
        <p:spPr>
          <a:xfrm>
            <a:off x="241926" y="1376051"/>
            <a:ext cx="8380903" cy="3679915"/>
          </a:xfrm>
          <a:prstGeom prst="rect">
            <a:avLst/>
          </a:prstGeom>
        </p:spPr>
        <p:txBody>
          <a:bodyPr spcFirstLastPara="1" wrap="square" lIns="91425" tIns="91425" rIns="91425" bIns="91425" anchor="t" anchorCtr="0">
            <a:noAutofit/>
          </a:bodyPr>
          <a:lstStyle/>
          <a:p>
            <a:pPr algn="l"/>
            <a:r>
              <a:rPr lang="en-US" b="1" u="sng" dirty="0"/>
              <a:t>A/ TẠI SAO PHẢI KHAI THÁC TỔNG HỢP</a:t>
            </a:r>
            <a:endParaRPr lang="en-US" dirty="0"/>
          </a:p>
          <a:p>
            <a:pPr algn="l">
              <a:lnSpc>
                <a:spcPct val="150000"/>
              </a:lnSpc>
            </a:pPr>
            <a:r>
              <a:rPr lang="en-US" dirty="0"/>
              <a:t>- </a:t>
            </a:r>
            <a:r>
              <a:rPr lang="en-US" b="1" dirty="0" err="1"/>
              <a:t>Hoạt</a:t>
            </a:r>
            <a:r>
              <a:rPr lang="en-US" b="1" dirty="0"/>
              <a:t> </a:t>
            </a:r>
            <a:r>
              <a:rPr lang="en-US" b="1" dirty="0" err="1"/>
              <a:t>động</a:t>
            </a:r>
            <a:r>
              <a:rPr lang="en-US" b="1" dirty="0"/>
              <a:t> </a:t>
            </a:r>
            <a:r>
              <a:rPr lang="en-US" b="1" dirty="0" err="1"/>
              <a:t>kinh</a:t>
            </a:r>
            <a:r>
              <a:rPr lang="en-US" b="1" dirty="0"/>
              <a:t> </a:t>
            </a:r>
            <a:r>
              <a:rPr lang="en-US" b="1" dirty="0" err="1"/>
              <a:t>tế</a:t>
            </a:r>
            <a:r>
              <a:rPr lang="en-US" b="1" dirty="0"/>
              <a:t> </a:t>
            </a:r>
            <a:r>
              <a:rPr lang="en-US" b="1" dirty="0" err="1"/>
              <a:t>biển</a:t>
            </a:r>
            <a:r>
              <a:rPr lang="en-US" b="1" dirty="0"/>
              <a:t> </a:t>
            </a:r>
            <a:r>
              <a:rPr lang="en-US" b="1" dirty="0" err="1"/>
              <a:t>rất</a:t>
            </a:r>
            <a:r>
              <a:rPr lang="en-US" b="1" dirty="0"/>
              <a:t> </a:t>
            </a:r>
            <a:r>
              <a:rPr lang="en-US" b="1" dirty="0" err="1"/>
              <a:t>đa</a:t>
            </a:r>
            <a:r>
              <a:rPr lang="en-US" b="1" dirty="0"/>
              <a:t> </a:t>
            </a:r>
            <a:r>
              <a:rPr lang="en-US" b="1" dirty="0" err="1"/>
              <a:t>dạng</a:t>
            </a:r>
            <a:r>
              <a:rPr lang="en-US" dirty="0"/>
              <a:t> (</a:t>
            </a:r>
            <a:r>
              <a:rPr lang="en-US" dirty="0" err="1"/>
              <a:t>đanh</a:t>
            </a:r>
            <a:r>
              <a:rPr lang="en-US" dirty="0"/>
              <a:t> </a:t>
            </a:r>
            <a:r>
              <a:rPr lang="en-US" dirty="0" err="1"/>
              <a:t>bắt</a:t>
            </a:r>
            <a:r>
              <a:rPr lang="en-US" dirty="0"/>
              <a:t> </a:t>
            </a:r>
            <a:r>
              <a:rPr lang="en-US" dirty="0" err="1"/>
              <a:t>và</a:t>
            </a:r>
            <a:r>
              <a:rPr lang="en-US" dirty="0"/>
              <a:t> </a:t>
            </a:r>
            <a:r>
              <a:rPr lang="en-US" dirty="0" err="1"/>
              <a:t>nuôi</a:t>
            </a:r>
            <a:r>
              <a:rPr lang="en-US" dirty="0"/>
              <a:t> </a:t>
            </a:r>
            <a:r>
              <a:rPr lang="en-US" dirty="0" err="1"/>
              <a:t>trồng</a:t>
            </a:r>
            <a:r>
              <a:rPr lang="en-US" dirty="0"/>
              <a:t> </a:t>
            </a:r>
            <a:r>
              <a:rPr lang="en-US" dirty="0" err="1"/>
              <a:t>hải</a:t>
            </a:r>
            <a:r>
              <a:rPr lang="en-US" dirty="0"/>
              <a:t> </a:t>
            </a:r>
            <a:r>
              <a:rPr lang="en-US" dirty="0" err="1"/>
              <a:t>sản</a:t>
            </a:r>
            <a:r>
              <a:rPr lang="en-US" dirty="0"/>
              <a:t>, </a:t>
            </a:r>
            <a:r>
              <a:rPr lang="en-US" dirty="0" err="1"/>
              <a:t>khai</a:t>
            </a:r>
            <a:r>
              <a:rPr lang="en-US" dirty="0"/>
              <a:t> </a:t>
            </a:r>
            <a:r>
              <a:rPr lang="en-US" dirty="0" err="1"/>
              <a:t>thác</a:t>
            </a:r>
            <a:r>
              <a:rPr lang="en-US" dirty="0"/>
              <a:t> </a:t>
            </a:r>
            <a:r>
              <a:rPr lang="en-US" dirty="0" err="1"/>
              <a:t>đặc</a:t>
            </a:r>
            <a:r>
              <a:rPr lang="en-US" dirty="0"/>
              <a:t> </a:t>
            </a:r>
            <a:r>
              <a:rPr lang="en-US" dirty="0" err="1"/>
              <a:t>sản</a:t>
            </a:r>
            <a:r>
              <a:rPr lang="en-US" dirty="0"/>
              <a:t>, </a:t>
            </a:r>
            <a:r>
              <a:rPr lang="en-US" dirty="0" err="1"/>
              <a:t>khai</a:t>
            </a:r>
            <a:r>
              <a:rPr lang="en-US" dirty="0"/>
              <a:t> </a:t>
            </a:r>
            <a:r>
              <a:rPr lang="en-US" dirty="0" err="1"/>
              <a:t>thác</a:t>
            </a:r>
            <a:r>
              <a:rPr lang="en-US" dirty="0"/>
              <a:t> </a:t>
            </a:r>
            <a:r>
              <a:rPr lang="en-US" dirty="0" err="1"/>
              <a:t>khoáng</a:t>
            </a:r>
            <a:r>
              <a:rPr lang="en-US" dirty="0"/>
              <a:t> </a:t>
            </a:r>
            <a:r>
              <a:rPr lang="en-US" dirty="0" err="1"/>
              <a:t>sản</a:t>
            </a:r>
            <a:r>
              <a:rPr lang="en-US" dirty="0"/>
              <a:t>, </a:t>
            </a:r>
            <a:r>
              <a:rPr lang="en-US" dirty="0" err="1"/>
              <a:t>giao</a:t>
            </a:r>
            <a:r>
              <a:rPr lang="en-US" dirty="0"/>
              <a:t> </a:t>
            </a:r>
            <a:r>
              <a:rPr lang="en-US" dirty="0" err="1"/>
              <a:t>thông</a:t>
            </a:r>
            <a:r>
              <a:rPr lang="en-US" dirty="0"/>
              <a:t> </a:t>
            </a:r>
            <a:r>
              <a:rPr lang="en-US" dirty="0" err="1"/>
              <a:t>vận</a:t>
            </a:r>
            <a:r>
              <a:rPr lang="en-US" dirty="0"/>
              <a:t> </a:t>
            </a:r>
            <a:r>
              <a:rPr lang="en-US" dirty="0" err="1"/>
              <a:t>tải</a:t>
            </a:r>
            <a:r>
              <a:rPr lang="en-US" dirty="0"/>
              <a:t> </a:t>
            </a:r>
            <a:r>
              <a:rPr lang="en-US" dirty="0" err="1"/>
              <a:t>biển</a:t>
            </a:r>
            <a:r>
              <a:rPr lang="en-US" dirty="0"/>
              <a:t>, du </a:t>
            </a:r>
            <a:r>
              <a:rPr lang="en-US" dirty="0" err="1"/>
              <a:t>lchj</a:t>
            </a:r>
            <a:r>
              <a:rPr lang="en-US" dirty="0"/>
              <a:t> </a:t>
            </a:r>
            <a:r>
              <a:rPr lang="en-US" dirty="0" err="1"/>
              <a:t>biển</a:t>
            </a:r>
            <a:r>
              <a:rPr lang="en-US" dirty="0"/>
              <a:t>,…), </a:t>
            </a:r>
            <a:r>
              <a:rPr lang="en-US" b="1" dirty="0" err="1"/>
              <a:t>chỉ</a:t>
            </a:r>
            <a:r>
              <a:rPr lang="en-US" b="1" dirty="0"/>
              <a:t> </a:t>
            </a:r>
            <a:r>
              <a:rPr lang="en-US" b="1" dirty="0" err="1"/>
              <a:t>có</a:t>
            </a:r>
            <a:r>
              <a:rPr lang="en-US" b="1" dirty="0"/>
              <a:t> </a:t>
            </a:r>
            <a:r>
              <a:rPr lang="en-US" b="1" dirty="0" err="1"/>
              <a:t>khai</a:t>
            </a:r>
            <a:r>
              <a:rPr lang="en-US" b="1" dirty="0"/>
              <a:t> </a:t>
            </a:r>
            <a:r>
              <a:rPr lang="en-US" b="1" dirty="0" err="1"/>
              <a:t>thác</a:t>
            </a:r>
            <a:r>
              <a:rPr lang="en-US" b="1" dirty="0"/>
              <a:t> </a:t>
            </a:r>
            <a:r>
              <a:rPr lang="en-US" b="1" dirty="0" err="1"/>
              <a:t>tổng</a:t>
            </a:r>
            <a:r>
              <a:rPr lang="en-US" b="1" dirty="0"/>
              <a:t> </a:t>
            </a:r>
            <a:r>
              <a:rPr lang="en-US" b="1" dirty="0" err="1"/>
              <a:t>hợp</a:t>
            </a:r>
            <a:r>
              <a:rPr lang="en-US" b="1" dirty="0"/>
              <a:t> </a:t>
            </a:r>
            <a:r>
              <a:rPr lang="en-US" b="1" dirty="0" err="1"/>
              <a:t>mới</a:t>
            </a:r>
            <a:r>
              <a:rPr lang="en-US" b="1" dirty="0"/>
              <a:t> </a:t>
            </a:r>
            <a:r>
              <a:rPr lang="en-US" b="1" dirty="0" err="1"/>
              <a:t>đem</a:t>
            </a:r>
            <a:r>
              <a:rPr lang="en-US" b="1" dirty="0"/>
              <a:t> </a:t>
            </a:r>
            <a:r>
              <a:rPr lang="en-US" b="1" dirty="0" err="1"/>
              <a:t>lại</a:t>
            </a:r>
            <a:r>
              <a:rPr lang="en-US" b="1" dirty="0"/>
              <a:t> </a:t>
            </a:r>
            <a:r>
              <a:rPr lang="en-US" b="1" dirty="0" err="1"/>
              <a:t>hiêu</a:t>
            </a:r>
            <a:r>
              <a:rPr lang="en-US" b="1" dirty="0"/>
              <a:t> </a:t>
            </a:r>
            <a:r>
              <a:rPr lang="en-US" b="1" dirty="0" err="1"/>
              <a:t>quả</a:t>
            </a:r>
            <a:r>
              <a:rPr lang="en-US" b="1" dirty="0"/>
              <a:t> </a:t>
            </a:r>
            <a:r>
              <a:rPr lang="en-US" b="1" dirty="0" err="1"/>
              <a:t>cao</a:t>
            </a:r>
            <a:r>
              <a:rPr lang="en-US" b="1" dirty="0"/>
              <a:t> </a:t>
            </a:r>
            <a:r>
              <a:rPr lang="en-US" b="1" dirty="0" err="1"/>
              <a:t>về</a:t>
            </a:r>
            <a:r>
              <a:rPr lang="en-US" b="1" dirty="0"/>
              <a:t> </a:t>
            </a:r>
            <a:r>
              <a:rPr lang="en-US" b="1" dirty="0" err="1"/>
              <a:t>môi</a:t>
            </a:r>
            <a:r>
              <a:rPr lang="en-US" b="1" dirty="0"/>
              <a:t> </a:t>
            </a:r>
            <a:r>
              <a:rPr lang="en-US" b="1" dirty="0" err="1"/>
              <a:t>trường</a:t>
            </a:r>
            <a:endParaRPr lang="en-US" dirty="0"/>
          </a:p>
          <a:p>
            <a:pPr algn="l">
              <a:lnSpc>
                <a:spcPct val="150000"/>
              </a:lnSpc>
              <a:buFontTx/>
              <a:buChar char="-"/>
            </a:pPr>
            <a:r>
              <a:rPr lang="en-US" b="1" dirty="0" err="1" smtClean="0"/>
              <a:t>Môi</a:t>
            </a:r>
            <a:r>
              <a:rPr lang="en-US" b="1" dirty="0" smtClean="0"/>
              <a:t> </a:t>
            </a:r>
            <a:r>
              <a:rPr lang="en-US" b="1" dirty="0" err="1"/>
              <a:t>trường</a:t>
            </a:r>
            <a:r>
              <a:rPr lang="en-US" b="1" dirty="0"/>
              <a:t> </a:t>
            </a:r>
            <a:r>
              <a:rPr lang="en-US" b="1" dirty="0" err="1"/>
              <a:t>biển</a:t>
            </a:r>
            <a:r>
              <a:rPr lang="en-US" b="1" dirty="0"/>
              <a:t> </a:t>
            </a:r>
            <a:r>
              <a:rPr lang="en-US" b="1" dirty="0" err="1"/>
              <a:t>là</a:t>
            </a:r>
            <a:r>
              <a:rPr lang="en-US" b="1" dirty="0"/>
              <a:t> </a:t>
            </a:r>
            <a:r>
              <a:rPr lang="en-US" b="1" dirty="0" err="1"/>
              <a:t>không</a:t>
            </a:r>
            <a:r>
              <a:rPr lang="en-US" b="1" dirty="0"/>
              <a:t> chia </a:t>
            </a:r>
            <a:r>
              <a:rPr lang="en-US" b="1" dirty="0" err="1"/>
              <a:t>cắt</a:t>
            </a:r>
            <a:r>
              <a:rPr lang="en-US" b="1" dirty="0"/>
              <a:t> </a:t>
            </a:r>
            <a:r>
              <a:rPr lang="en-US" b="1" dirty="0" err="1"/>
              <a:t>được</a:t>
            </a:r>
            <a:r>
              <a:rPr lang="en-US" dirty="0"/>
              <a:t>. </a:t>
            </a:r>
            <a:r>
              <a:rPr lang="en-US" dirty="0" err="1"/>
              <a:t>bởi</a:t>
            </a:r>
            <a:r>
              <a:rPr lang="en-US" dirty="0"/>
              <a:t> </a:t>
            </a:r>
            <a:r>
              <a:rPr lang="en-US" dirty="0" err="1"/>
              <a:t>vậy</a:t>
            </a:r>
            <a:r>
              <a:rPr lang="en-US" dirty="0"/>
              <a:t>, </a:t>
            </a:r>
            <a:r>
              <a:rPr lang="en-US" b="1" dirty="0" err="1"/>
              <a:t>một</a:t>
            </a:r>
            <a:r>
              <a:rPr lang="en-US" b="1" dirty="0"/>
              <a:t> </a:t>
            </a:r>
            <a:r>
              <a:rPr lang="en-US" b="1" dirty="0" err="1"/>
              <a:t>vùng</a:t>
            </a:r>
            <a:r>
              <a:rPr lang="en-US" b="1" dirty="0"/>
              <a:t> </a:t>
            </a:r>
            <a:r>
              <a:rPr lang="en-US" b="1" dirty="0" err="1"/>
              <a:t>biển</a:t>
            </a:r>
            <a:r>
              <a:rPr lang="en-US" b="1" dirty="0"/>
              <a:t> </a:t>
            </a:r>
            <a:r>
              <a:rPr lang="en-US" b="1" dirty="0" err="1"/>
              <a:t>bị</a:t>
            </a:r>
            <a:r>
              <a:rPr lang="en-US" b="1" dirty="0"/>
              <a:t> ô </a:t>
            </a:r>
            <a:r>
              <a:rPr lang="en-US" b="1" dirty="0" err="1"/>
              <a:t>nhiễm</a:t>
            </a:r>
            <a:r>
              <a:rPr lang="en-US" b="1" dirty="0"/>
              <a:t> </a:t>
            </a:r>
            <a:r>
              <a:rPr lang="en-US" b="1" dirty="0" err="1"/>
              <a:t>sẽ</a:t>
            </a:r>
            <a:r>
              <a:rPr lang="en-US" b="1" dirty="0"/>
              <a:t> </a:t>
            </a:r>
            <a:r>
              <a:rPr lang="en-US" b="1" dirty="0" err="1"/>
              <a:t>gây</a:t>
            </a:r>
            <a:r>
              <a:rPr lang="en-US" b="1" dirty="0"/>
              <a:t> </a:t>
            </a:r>
            <a:r>
              <a:rPr lang="en-US" b="1" dirty="0" err="1"/>
              <a:t>thiệt</a:t>
            </a:r>
            <a:r>
              <a:rPr lang="en-US" b="1" dirty="0"/>
              <a:t> </a:t>
            </a:r>
            <a:r>
              <a:rPr lang="en-US" b="1" dirty="0" err="1"/>
              <a:t>hại</a:t>
            </a:r>
            <a:r>
              <a:rPr lang="en-US" b="1" dirty="0"/>
              <a:t> </a:t>
            </a:r>
            <a:r>
              <a:rPr lang="en-US" b="1" dirty="0" err="1"/>
              <a:t>cho</a:t>
            </a:r>
            <a:r>
              <a:rPr lang="en-US" b="1" dirty="0"/>
              <a:t> </a:t>
            </a:r>
            <a:r>
              <a:rPr lang="en-US" b="1" dirty="0" err="1"/>
              <a:t>cả</a:t>
            </a:r>
            <a:r>
              <a:rPr lang="en-US" b="1" dirty="0"/>
              <a:t> </a:t>
            </a:r>
            <a:r>
              <a:rPr lang="en-US" b="1" dirty="0" err="1"/>
              <a:t>vùng</a:t>
            </a:r>
            <a:r>
              <a:rPr lang="en-US" b="1" dirty="0"/>
              <a:t> </a:t>
            </a:r>
            <a:r>
              <a:rPr lang="en-US" b="1" dirty="0" err="1"/>
              <a:t>bờ</a:t>
            </a:r>
            <a:r>
              <a:rPr lang="en-US" b="1" dirty="0"/>
              <a:t> </a:t>
            </a:r>
            <a:r>
              <a:rPr lang="en-US" b="1" dirty="0" err="1"/>
              <a:t>biển</a:t>
            </a:r>
            <a:r>
              <a:rPr lang="en-US" b="1" dirty="0"/>
              <a:t> </a:t>
            </a:r>
            <a:r>
              <a:rPr lang="en-US" b="1" dirty="0" err="1"/>
              <a:t>và</a:t>
            </a:r>
            <a:r>
              <a:rPr lang="en-US" b="1" dirty="0"/>
              <a:t> </a:t>
            </a:r>
            <a:r>
              <a:rPr lang="en-US" b="1" dirty="0" err="1"/>
              <a:t>đảo</a:t>
            </a:r>
            <a:r>
              <a:rPr lang="en-US" b="1" dirty="0"/>
              <a:t> </a:t>
            </a:r>
            <a:r>
              <a:rPr lang="en-US" b="1" dirty="0" err="1"/>
              <a:t>xung</a:t>
            </a:r>
            <a:r>
              <a:rPr lang="en-US" b="1" dirty="0"/>
              <a:t> </a:t>
            </a:r>
            <a:r>
              <a:rPr lang="en-US" b="1" dirty="0" err="1" smtClean="0"/>
              <a:t>quanh</a:t>
            </a:r>
            <a:endParaRPr lang="vi-VN" b="1" dirty="0" smtClean="0"/>
          </a:p>
          <a:p>
            <a:pPr algn="l">
              <a:lnSpc>
                <a:spcPct val="150000"/>
              </a:lnSpc>
              <a:buFontTx/>
              <a:buChar char="-"/>
            </a:pPr>
            <a:r>
              <a:rPr lang="en-US" dirty="0" err="1"/>
              <a:t>Môi</a:t>
            </a:r>
            <a:r>
              <a:rPr lang="en-US" dirty="0"/>
              <a:t> </a:t>
            </a:r>
            <a:r>
              <a:rPr lang="en-US" dirty="0" err="1"/>
              <a:t>trường</a:t>
            </a:r>
            <a:r>
              <a:rPr lang="en-US" dirty="0"/>
              <a:t> </a:t>
            </a:r>
            <a:r>
              <a:rPr lang="en-US" dirty="0" err="1"/>
              <a:t>đảo</a:t>
            </a:r>
            <a:r>
              <a:rPr lang="en-US" dirty="0"/>
              <a:t>, do </a:t>
            </a:r>
            <a:r>
              <a:rPr lang="en-US" b="1" dirty="0" err="1"/>
              <a:t>sự</a:t>
            </a:r>
            <a:r>
              <a:rPr lang="en-US" b="1" dirty="0"/>
              <a:t> </a:t>
            </a:r>
            <a:r>
              <a:rPr lang="en-US" b="1" dirty="0" err="1"/>
              <a:t>biệt</a:t>
            </a:r>
            <a:r>
              <a:rPr lang="en-US" b="1" dirty="0"/>
              <a:t> </a:t>
            </a:r>
            <a:r>
              <a:rPr lang="en-US" b="1" dirty="0" err="1"/>
              <a:t>lập</a:t>
            </a:r>
            <a:r>
              <a:rPr lang="en-US" b="1" dirty="0"/>
              <a:t> </a:t>
            </a:r>
            <a:r>
              <a:rPr lang="en-US" b="1" dirty="0" err="1"/>
              <a:t>nhất</a:t>
            </a:r>
            <a:r>
              <a:rPr lang="en-US" b="1" dirty="0"/>
              <a:t> </a:t>
            </a:r>
            <a:r>
              <a:rPr lang="en-US" b="1" dirty="0" err="1"/>
              <a:t>định</a:t>
            </a:r>
            <a:r>
              <a:rPr lang="en-US" dirty="0"/>
              <a:t> </a:t>
            </a:r>
            <a:r>
              <a:rPr lang="en-US" dirty="0" err="1" smtClean="0"/>
              <a:t>có</a:t>
            </a:r>
            <a:r>
              <a:rPr lang="en-US" dirty="0" smtClean="0"/>
              <a:t> </a:t>
            </a:r>
            <a:r>
              <a:rPr lang="en-US" b="1" dirty="0" err="1"/>
              <a:t>diện</a:t>
            </a:r>
            <a:r>
              <a:rPr lang="en-US" b="1" dirty="0"/>
              <a:t> </a:t>
            </a:r>
            <a:r>
              <a:rPr lang="en-US" b="1" dirty="0" err="1"/>
              <a:t>tích</a:t>
            </a:r>
            <a:r>
              <a:rPr lang="en-US" b="1" dirty="0"/>
              <a:t> </a:t>
            </a:r>
            <a:r>
              <a:rPr lang="en-US" b="1" dirty="0" err="1" smtClean="0"/>
              <a:t>nhỏ</a:t>
            </a:r>
            <a:r>
              <a:rPr lang="vi-VN" dirty="0"/>
              <a:t> </a:t>
            </a:r>
            <a:r>
              <a:rPr lang="vi-VN" dirty="0" smtClean="0">
                <a:sym typeface="Wingdings" panose="05000000000000000000" pitchFamily="2" charset="2"/>
              </a:rPr>
              <a:t></a:t>
            </a:r>
            <a:r>
              <a:rPr lang="en-US" b="1" dirty="0" smtClean="0"/>
              <a:t> </a:t>
            </a:r>
            <a:r>
              <a:rPr lang="en-US" b="1" dirty="0" err="1"/>
              <a:t>nhạy</a:t>
            </a:r>
            <a:r>
              <a:rPr lang="en-US" b="1" dirty="0"/>
              <a:t> </a:t>
            </a:r>
            <a:r>
              <a:rPr lang="en-US" b="1" dirty="0" err="1"/>
              <a:t>cảm</a:t>
            </a:r>
            <a:r>
              <a:rPr lang="en-US" dirty="0"/>
              <a:t> </a:t>
            </a:r>
            <a:r>
              <a:rPr lang="en-US" dirty="0" err="1"/>
              <a:t>trước</a:t>
            </a:r>
            <a:r>
              <a:rPr lang="en-US" dirty="0"/>
              <a:t> </a:t>
            </a:r>
            <a:r>
              <a:rPr lang="en-US" dirty="0" err="1"/>
              <a:t>tác</a:t>
            </a:r>
            <a:r>
              <a:rPr lang="en-US" dirty="0"/>
              <a:t> </a:t>
            </a:r>
            <a:r>
              <a:rPr lang="en-US" dirty="0" err="1"/>
              <a:t>động</a:t>
            </a:r>
            <a:r>
              <a:rPr lang="en-US" dirty="0"/>
              <a:t> </a:t>
            </a:r>
            <a:r>
              <a:rPr lang="en-US" dirty="0" err="1"/>
              <a:t>của</a:t>
            </a:r>
            <a:r>
              <a:rPr lang="en-US" dirty="0"/>
              <a:t> con </a:t>
            </a:r>
            <a:r>
              <a:rPr lang="en-US" dirty="0" err="1"/>
              <a:t>người</a:t>
            </a:r>
            <a:r>
              <a:rPr lang="en-US" dirty="0"/>
              <a:t>. </a:t>
            </a:r>
            <a:r>
              <a:rPr lang="vi-VN" dirty="0" smtClean="0"/>
              <a:t>(</a:t>
            </a:r>
            <a:r>
              <a:rPr lang="en-US" dirty="0" err="1" smtClean="0"/>
              <a:t>chẳng</a:t>
            </a:r>
            <a:r>
              <a:rPr lang="en-US" dirty="0" smtClean="0"/>
              <a:t> </a:t>
            </a:r>
            <a:r>
              <a:rPr lang="en-US" dirty="0" err="1"/>
              <a:t>hạn</a:t>
            </a:r>
            <a:r>
              <a:rPr lang="en-US" dirty="0"/>
              <a:t> </a:t>
            </a:r>
            <a:r>
              <a:rPr lang="en-US" b="1" dirty="0" err="1"/>
              <a:t>việc</a:t>
            </a:r>
            <a:r>
              <a:rPr lang="en-US" b="1" dirty="0"/>
              <a:t> </a:t>
            </a:r>
            <a:r>
              <a:rPr lang="en-US" b="1" dirty="0" err="1"/>
              <a:t>phá</a:t>
            </a:r>
            <a:r>
              <a:rPr lang="en-US" b="1" dirty="0"/>
              <a:t> </a:t>
            </a:r>
            <a:r>
              <a:rPr lang="en-US" b="1" dirty="0" err="1"/>
              <a:t>rừng</a:t>
            </a:r>
            <a:r>
              <a:rPr lang="en-US" b="1" dirty="0"/>
              <a:t> </a:t>
            </a:r>
            <a:r>
              <a:rPr lang="en-US" b="1" dirty="0" err="1"/>
              <a:t>và</a:t>
            </a:r>
            <a:r>
              <a:rPr lang="en-US" b="1" dirty="0"/>
              <a:t> </a:t>
            </a:r>
            <a:r>
              <a:rPr lang="en-US" b="1" dirty="0" err="1"/>
              <a:t>lớp</a:t>
            </a:r>
            <a:r>
              <a:rPr lang="en-US" b="1" dirty="0"/>
              <a:t> </a:t>
            </a:r>
            <a:r>
              <a:rPr lang="en-US" b="1" dirty="0" err="1"/>
              <a:t>phủ</a:t>
            </a:r>
            <a:r>
              <a:rPr lang="en-US" b="1" dirty="0"/>
              <a:t> </a:t>
            </a:r>
            <a:r>
              <a:rPr lang="en-US" b="1" dirty="0" err="1"/>
              <a:t>thực</a:t>
            </a:r>
            <a:r>
              <a:rPr lang="en-US" b="1" dirty="0"/>
              <a:t> </a:t>
            </a:r>
            <a:r>
              <a:rPr lang="en-US" b="1" dirty="0" err="1"/>
              <a:t>vật</a:t>
            </a:r>
            <a:r>
              <a:rPr lang="en-US" dirty="0"/>
              <a:t> </a:t>
            </a:r>
            <a:r>
              <a:rPr lang="en-US" dirty="0" err="1"/>
              <a:t>có</a:t>
            </a:r>
            <a:r>
              <a:rPr lang="en-US" dirty="0"/>
              <a:t> </a:t>
            </a:r>
            <a:r>
              <a:rPr lang="en-US" dirty="0" err="1"/>
              <a:t>thể</a:t>
            </a:r>
            <a:r>
              <a:rPr lang="en-US" dirty="0"/>
              <a:t> </a:t>
            </a:r>
            <a:r>
              <a:rPr lang="en-US" dirty="0" err="1"/>
              <a:t>làm</a:t>
            </a:r>
            <a:r>
              <a:rPr lang="en-US" dirty="0"/>
              <a:t> </a:t>
            </a:r>
            <a:r>
              <a:rPr lang="en-US" b="1" dirty="0" err="1"/>
              <a:t>mất</a:t>
            </a:r>
            <a:r>
              <a:rPr lang="en-US" b="1" dirty="0"/>
              <a:t> </a:t>
            </a:r>
            <a:r>
              <a:rPr lang="en-US" b="1" dirty="0" err="1"/>
              <a:t>đi</a:t>
            </a:r>
            <a:r>
              <a:rPr lang="en-US" b="1" dirty="0"/>
              <a:t> </a:t>
            </a:r>
            <a:r>
              <a:rPr lang="en-US" b="1" dirty="0" err="1"/>
              <a:t>vĩnh</a:t>
            </a:r>
            <a:r>
              <a:rPr lang="en-US" b="1" dirty="0"/>
              <a:t> </a:t>
            </a:r>
            <a:r>
              <a:rPr lang="en-US" b="1" dirty="0" err="1"/>
              <a:t>viễn</a:t>
            </a:r>
            <a:r>
              <a:rPr lang="en-US" b="1" dirty="0"/>
              <a:t> </a:t>
            </a:r>
            <a:r>
              <a:rPr lang="en-US" b="1" dirty="0" err="1"/>
              <a:t>nguồn</a:t>
            </a:r>
            <a:r>
              <a:rPr lang="en-US" b="1" dirty="0"/>
              <a:t> </a:t>
            </a:r>
            <a:r>
              <a:rPr lang="en-US" b="1" dirty="0" err="1"/>
              <a:t>nước</a:t>
            </a:r>
            <a:r>
              <a:rPr lang="en-US" b="1" dirty="0"/>
              <a:t> </a:t>
            </a:r>
            <a:r>
              <a:rPr lang="en-US" b="1" dirty="0" err="1"/>
              <a:t>ngọt</a:t>
            </a:r>
            <a:r>
              <a:rPr lang="en-US" dirty="0"/>
              <a:t>, </a:t>
            </a:r>
            <a:r>
              <a:rPr lang="en-US" b="1" dirty="0" err="1"/>
              <a:t>biển</a:t>
            </a:r>
            <a:r>
              <a:rPr lang="en-US" b="1" dirty="0"/>
              <a:t> </a:t>
            </a:r>
            <a:r>
              <a:rPr lang="en-US" b="1" dirty="0" err="1"/>
              <a:t>đảo</a:t>
            </a:r>
            <a:r>
              <a:rPr lang="en-US" b="1" dirty="0"/>
              <a:t> </a:t>
            </a:r>
            <a:r>
              <a:rPr lang="en-US" b="1" dirty="0" err="1"/>
              <a:t>thành</a:t>
            </a:r>
            <a:r>
              <a:rPr lang="en-US" b="1" dirty="0"/>
              <a:t> </a:t>
            </a:r>
            <a:r>
              <a:rPr lang="en-US" b="1" dirty="0" err="1"/>
              <a:t>nơi</a:t>
            </a:r>
            <a:r>
              <a:rPr lang="en-US" b="1" dirty="0"/>
              <a:t> con </a:t>
            </a:r>
            <a:r>
              <a:rPr lang="en-US" b="1" dirty="0" err="1"/>
              <a:t>người</a:t>
            </a:r>
            <a:r>
              <a:rPr lang="en-US" b="1" dirty="0"/>
              <a:t> </a:t>
            </a:r>
            <a:r>
              <a:rPr lang="en-US" b="1" dirty="0" err="1"/>
              <a:t>không</a:t>
            </a:r>
            <a:r>
              <a:rPr lang="en-US" b="1" dirty="0"/>
              <a:t> </a:t>
            </a:r>
            <a:r>
              <a:rPr lang="en-US" b="1" dirty="0" err="1"/>
              <a:t>cư</a:t>
            </a:r>
            <a:r>
              <a:rPr lang="en-US" b="1" dirty="0"/>
              <a:t> </a:t>
            </a:r>
            <a:r>
              <a:rPr lang="en-US" b="1" dirty="0" err="1"/>
              <a:t>trú</a:t>
            </a:r>
            <a:r>
              <a:rPr lang="en-US" b="1" dirty="0"/>
              <a:t> </a:t>
            </a:r>
            <a:r>
              <a:rPr lang="vi-VN" b="1" dirty="0" smtClean="0"/>
              <a:t>được)</a:t>
            </a:r>
            <a:endParaRPr lang="en-US" dirty="0"/>
          </a:p>
          <a:p>
            <a:pPr algn="l">
              <a:buFontTx/>
              <a:buChar char="-"/>
            </a:pPr>
            <a:endParaRPr lang="en-US" dirty="0"/>
          </a:p>
          <a:p>
            <a:pPr marL="0" lvl="0" indent="0" algn="l" rtl="0">
              <a:spcBef>
                <a:spcPts val="0"/>
              </a:spcBef>
              <a:spcAft>
                <a:spcPts val="0"/>
              </a:spcAft>
              <a:buNone/>
            </a:pPr>
            <a:endParaRPr dirty="0"/>
          </a:p>
        </p:txBody>
      </p:sp>
      <p:sp>
        <p:nvSpPr>
          <p:cNvPr id="1348" name="Google Shape;1348;p53"/>
          <p:cNvSpPr/>
          <p:nvPr/>
        </p:nvSpPr>
        <p:spPr>
          <a:xfrm>
            <a:off x="2729304" y="608835"/>
            <a:ext cx="3471927" cy="459449"/>
          </a:xfrm>
          <a:prstGeom prst="rect">
            <a:avLst/>
          </a:prstGeom>
        </p:spPr>
        <p:txBody>
          <a:bodyPr>
            <a:prstTxWarp prst="textPlain">
              <a:avLst/>
            </a:prstTxWarp>
          </a:bodyPr>
          <a:lstStyle/>
          <a:p>
            <a:pPr lvl="0" algn="ctr"/>
            <a:endParaRPr sz="2400" b="0" i="0" dirty="0">
              <a:ln w="19050" cap="flat" cmpd="sng">
                <a:solidFill>
                  <a:schemeClr val="lt1"/>
                </a:solidFill>
                <a:prstDash val="solid"/>
                <a:round/>
                <a:headEnd type="none" w="sm" len="sm"/>
                <a:tailEnd type="none" w="sm" len="sm"/>
              </a:ln>
              <a:noFill/>
              <a:latin typeface="Londrina Solid"/>
            </a:endParaRPr>
          </a:p>
        </p:txBody>
      </p:sp>
    </p:spTree>
    <p:extLst>
      <p:ext uri="{BB962C8B-B14F-4D97-AF65-F5344CB8AC3E}">
        <p14:creationId xmlns:p14="http://schemas.microsoft.com/office/powerpoint/2010/main" val="237294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3"/>
          <p:cNvSpPr txBox="1">
            <a:spLocks noGrp="1"/>
          </p:cNvSpPr>
          <p:nvPr>
            <p:ph type="title" idx="15"/>
          </p:nvPr>
        </p:nvSpPr>
        <p:spPr>
          <a:xfrm>
            <a:off x="448808" y="312806"/>
            <a:ext cx="8101658" cy="572700"/>
          </a:xfrm>
          <a:prstGeom prst="rect">
            <a:avLst/>
          </a:prstGeom>
        </p:spPr>
        <p:txBody>
          <a:bodyPr spcFirstLastPara="1" wrap="square" lIns="91425" tIns="91425" rIns="91425" bIns="91425" anchor="ctr" anchorCtr="0">
            <a:noAutofit/>
          </a:bodyPr>
          <a:lstStyle/>
          <a:p>
            <a:r>
              <a:rPr lang="en-US" b="1" dirty="0"/>
              <a:t>KHAI THÁC TỔNG </a:t>
            </a:r>
            <a:r>
              <a:rPr lang="en-US" b="1" dirty="0" smtClean="0"/>
              <a:t>HỢP</a:t>
            </a:r>
            <a:endParaRPr lang="en-US" dirty="0"/>
          </a:p>
        </p:txBody>
      </p:sp>
      <p:sp>
        <p:nvSpPr>
          <p:cNvPr id="1347" name="Google Shape;1347;p53"/>
          <p:cNvSpPr txBox="1">
            <a:spLocks noGrp="1"/>
          </p:cNvSpPr>
          <p:nvPr>
            <p:ph type="subTitle" idx="14"/>
          </p:nvPr>
        </p:nvSpPr>
        <p:spPr>
          <a:xfrm>
            <a:off x="3624708" y="1139228"/>
            <a:ext cx="5425718" cy="3679915"/>
          </a:xfrm>
          <a:prstGeom prst="rect">
            <a:avLst/>
          </a:prstGeom>
        </p:spPr>
        <p:txBody>
          <a:bodyPr spcFirstLastPara="1" wrap="square" lIns="91425" tIns="91425" rIns="91425" bIns="91425" anchor="t" anchorCtr="0">
            <a:noAutofit/>
          </a:bodyPr>
          <a:lstStyle/>
          <a:p>
            <a:pPr algn="l"/>
            <a:r>
              <a:rPr lang="vi-VN" b="1" u="sng" dirty="0"/>
              <a:t>B/ KHAI THÁC TÀI NGUYÊN SINH VẬT BIỂN VÀ HẢI ĐẢO</a:t>
            </a:r>
            <a:endParaRPr lang="en-US" dirty="0"/>
          </a:p>
          <a:p>
            <a:pPr algn="l">
              <a:lnSpc>
                <a:spcPct val="150000"/>
              </a:lnSpc>
            </a:pPr>
            <a:r>
              <a:rPr lang="vi-VN" dirty="0"/>
              <a:t>- </a:t>
            </a:r>
            <a:r>
              <a:rPr lang="en-US" dirty="0"/>
              <a:t>T</a:t>
            </a:r>
            <a:r>
              <a:rPr lang="vi-VN" dirty="0"/>
              <a:t>rong tình hình phát triển hiện nay của ngành thuỷ sản, cần </a:t>
            </a:r>
            <a:r>
              <a:rPr lang="vi-VN" b="1" dirty="0"/>
              <a:t>tránh khai thác quá </a:t>
            </a:r>
            <a:r>
              <a:rPr lang="vi-VN" b="1" dirty="0" smtClean="0"/>
              <a:t>mức</a:t>
            </a:r>
            <a:r>
              <a:rPr lang="vi-VN" dirty="0"/>
              <a:t> </a:t>
            </a:r>
            <a:r>
              <a:rPr lang="vi-VN" b="1" dirty="0" smtClean="0"/>
              <a:t>nguồn </a:t>
            </a:r>
            <a:r>
              <a:rPr lang="vi-VN" b="1" dirty="0"/>
              <a:t>lợi ven bờ</a:t>
            </a:r>
            <a:r>
              <a:rPr lang="vi-VN" dirty="0"/>
              <a:t>, </a:t>
            </a:r>
            <a:r>
              <a:rPr lang="vi-VN" b="1" dirty="0" smtClean="0"/>
              <a:t>tránh </a:t>
            </a:r>
            <a:r>
              <a:rPr lang="vi-VN" b="1" dirty="0"/>
              <a:t>khai thác quá mức các đối tượng đánh bắt có giá trị kinh tế cao, </a:t>
            </a:r>
            <a:r>
              <a:rPr lang="vi-VN" dirty="0"/>
              <a:t>cấm sử dụng các phương tiện đánh bắt có tính chất huỷ diệt nguồn </a:t>
            </a:r>
            <a:r>
              <a:rPr lang="vi-VN" dirty="0" smtClean="0"/>
              <a:t>lợi</a:t>
            </a:r>
            <a:r>
              <a:rPr lang="vi-VN" dirty="0"/>
              <a:t> </a:t>
            </a:r>
            <a:endParaRPr lang="vi-VN" dirty="0" smtClean="0"/>
          </a:p>
          <a:p>
            <a:pPr algn="l">
              <a:lnSpc>
                <a:spcPct val="150000"/>
              </a:lnSpc>
            </a:pPr>
            <a:r>
              <a:rPr lang="vi-VN" dirty="0" smtClean="0"/>
              <a:t>- </a:t>
            </a:r>
            <a:r>
              <a:rPr lang="en-US" dirty="0"/>
              <a:t>V</a:t>
            </a:r>
            <a:r>
              <a:rPr lang="vi-VN" dirty="0"/>
              <a:t>iệc phát triển </a:t>
            </a:r>
            <a:r>
              <a:rPr lang="vi-VN" b="1" dirty="0"/>
              <a:t>đánh bắt xa bờ</a:t>
            </a:r>
            <a:r>
              <a:rPr lang="vi-VN" dirty="0"/>
              <a:t> </a:t>
            </a:r>
            <a:r>
              <a:rPr lang="vi-VN" dirty="0" smtClean="0"/>
              <a:t> </a:t>
            </a:r>
            <a:r>
              <a:rPr lang="vi-VN" dirty="0" smtClean="0">
                <a:sym typeface="Wingdings" panose="05000000000000000000" pitchFamily="2" charset="2"/>
              </a:rPr>
              <a:t></a:t>
            </a:r>
            <a:r>
              <a:rPr lang="vi-VN" dirty="0" smtClean="0"/>
              <a:t>khai </a:t>
            </a:r>
            <a:r>
              <a:rPr lang="vi-VN" dirty="0"/>
              <a:t>thác tốt hơn nguồn lợi hải sản</a:t>
            </a:r>
            <a:r>
              <a:rPr lang="vi-VN" dirty="0" smtClean="0"/>
              <a:t>,</a:t>
            </a:r>
            <a:r>
              <a:rPr lang="en-US" dirty="0" smtClean="0"/>
              <a:t> </a:t>
            </a:r>
            <a:r>
              <a:rPr lang="en-US" b="1" dirty="0" err="1"/>
              <a:t>bảo</a:t>
            </a:r>
            <a:r>
              <a:rPr lang="en-US" b="1" dirty="0"/>
              <a:t> </a:t>
            </a:r>
            <a:r>
              <a:rPr lang="en-US" b="1" dirty="0" err="1"/>
              <a:t>vệ</a:t>
            </a:r>
            <a:r>
              <a:rPr lang="en-US" b="1" dirty="0"/>
              <a:t> </a:t>
            </a:r>
            <a:r>
              <a:rPr lang="en-US" b="1" dirty="0" err="1"/>
              <a:t>vùng</a:t>
            </a:r>
            <a:r>
              <a:rPr lang="en-US" b="1" dirty="0"/>
              <a:t> </a:t>
            </a:r>
            <a:r>
              <a:rPr lang="en-US" b="1" dirty="0" err="1"/>
              <a:t>trời</a:t>
            </a:r>
            <a:r>
              <a:rPr lang="en-US" b="1" dirty="0"/>
              <a:t>, </a:t>
            </a:r>
            <a:r>
              <a:rPr lang="en-US" b="1" dirty="0" err="1"/>
              <a:t>vùng</a:t>
            </a:r>
            <a:r>
              <a:rPr lang="en-US" b="1" dirty="0"/>
              <a:t> </a:t>
            </a:r>
            <a:r>
              <a:rPr lang="en-US" b="1" dirty="0" err="1"/>
              <a:t>biển</a:t>
            </a:r>
            <a:r>
              <a:rPr lang="en-US" b="1" dirty="0"/>
              <a:t> </a:t>
            </a:r>
            <a:r>
              <a:rPr lang="en-US" b="1" dirty="0" err="1"/>
              <a:t>và</a:t>
            </a:r>
            <a:r>
              <a:rPr lang="en-US" b="1" dirty="0"/>
              <a:t> </a:t>
            </a:r>
            <a:r>
              <a:rPr lang="en-US" b="1" dirty="0" err="1"/>
              <a:t>thềm</a:t>
            </a:r>
            <a:r>
              <a:rPr lang="en-US" b="1" dirty="0"/>
              <a:t> </a:t>
            </a:r>
            <a:r>
              <a:rPr lang="en-US" b="1" dirty="0" err="1"/>
              <a:t>lục</a:t>
            </a:r>
            <a:r>
              <a:rPr lang="en-US" b="1" dirty="0"/>
              <a:t> </a:t>
            </a:r>
            <a:r>
              <a:rPr lang="en-US" b="1" dirty="0" err="1"/>
              <a:t>địa</a:t>
            </a:r>
            <a:r>
              <a:rPr lang="en-US" dirty="0"/>
              <a:t> </a:t>
            </a:r>
            <a:r>
              <a:rPr lang="en-US" dirty="0" err="1"/>
              <a:t>nước</a:t>
            </a:r>
            <a:r>
              <a:rPr lang="en-US" dirty="0"/>
              <a:t> ta</a:t>
            </a:r>
          </a:p>
          <a:p>
            <a:pPr algn="l">
              <a:lnSpc>
                <a:spcPct val="150000"/>
              </a:lnSpc>
              <a:buFontTx/>
              <a:buChar char="-"/>
            </a:pPr>
            <a:endParaRPr lang="en-US" dirty="0"/>
          </a:p>
          <a:p>
            <a:pPr marL="0" lvl="0" indent="0" algn="l" rtl="0">
              <a:spcBef>
                <a:spcPts val="0"/>
              </a:spcBef>
              <a:spcAft>
                <a:spcPts val="0"/>
              </a:spcAft>
              <a:buNone/>
            </a:pPr>
            <a:endParaRPr dirty="0"/>
          </a:p>
        </p:txBody>
      </p:sp>
      <p:sp>
        <p:nvSpPr>
          <p:cNvPr id="1348" name="Google Shape;1348;p53"/>
          <p:cNvSpPr/>
          <p:nvPr/>
        </p:nvSpPr>
        <p:spPr>
          <a:xfrm>
            <a:off x="2670098" y="312806"/>
            <a:ext cx="3471927" cy="459449"/>
          </a:xfrm>
          <a:prstGeom prst="rect">
            <a:avLst/>
          </a:prstGeom>
        </p:spPr>
        <p:txBody>
          <a:bodyPr>
            <a:prstTxWarp prst="textPlain">
              <a:avLst/>
            </a:prstTxWarp>
          </a:bodyPr>
          <a:lstStyle/>
          <a:p>
            <a:pPr lvl="0" algn="ctr"/>
            <a:endParaRPr sz="2400" b="0" i="0" dirty="0">
              <a:ln w="19050" cap="flat" cmpd="sng">
                <a:solidFill>
                  <a:schemeClr val="lt1"/>
                </a:solidFill>
                <a:prstDash val="solid"/>
                <a:round/>
                <a:headEnd type="none" w="sm" len="sm"/>
                <a:tailEnd type="none" w="sm" len="sm"/>
              </a:ln>
              <a:noFill/>
              <a:latin typeface="Londrina Soli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81" y="772255"/>
            <a:ext cx="2593045" cy="14552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81" y="2571750"/>
            <a:ext cx="3581126" cy="2387417"/>
          </a:xfrm>
          <a:prstGeom prst="rect">
            <a:avLst/>
          </a:prstGeom>
        </p:spPr>
      </p:pic>
    </p:spTree>
    <p:extLst>
      <p:ext uri="{BB962C8B-B14F-4D97-AF65-F5344CB8AC3E}">
        <p14:creationId xmlns:p14="http://schemas.microsoft.com/office/powerpoint/2010/main" val="3141721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C58D"/>
        </a:solidFill>
        <a:effectLst/>
      </p:bgPr>
    </p:bg>
    <p:spTree>
      <p:nvGrpSpPr>
        <p:cNvPr id="1" name="Shape 1213"/>
        <p:cNvGrpSpPr/>
        <p:nvPr/>
      </p:nvGrpSpPr>
      <p:grpSpPr>
        <a:xfrm>
          <a:off x="0" y="0"/>
          <a:ext cx="0" cy="0"/>
          <a:chOff x="0" y="0"/>
          <a:chExt cx="0" cy="0"/>
        </a:xfrm>
      </p:grpSpPr>
      <p:sp>
        <p:nvSpPr>
          <p:cNvPr id="1214" name="Google Shape;1214;p48"/>
          <p:cNvSpPr txBox="1">
            <a:spLocks noGrp="1"/>
          </p:cNvSpPr>
          <p:nvPr>
            <p:ph type="title" idx="2"/>
          </p:nvPr>
        </p:nvSpPr>
        <p:spPr>
          <a:xfrm>
            <a:off x="2996550" y="1121050"/>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15" name="Google Shape;1215;p48"/>
          <p:cNvSpPr txBox="1">
            <a:spLocks noGrp="1"/>
          </p:cNvSpPr>
          <p:nvPr>
            <p:ph type="title"/>
          </p:nvPr>
        </p:nvSpPr>
        <p:spPr>
          <a:xfrm>
            <a:off x="720000" y="2243675"/>
            <a:ext cx="7704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Vị trí địa lí</a:t>
            </a:r>
            <a:endParaRPr dirty="0"/>
          </a:p>
        </p:txBody>
      </p:sp>
      <p:sp>
        <p:nvSpPr>
          <p:cNvPr id="1217" name="Google Shape;1217;p48"/>
          <p:cNvSpPr/>
          <p:nvPr/>
        </p:nvSpPr>
        <p:spPr>
          <a:xfrm>
            <a:off x="3962936" y="1152850"/>
            <a:ext cx="1144849" cy="770875"/>
          </a:xfrm>
          <a:prstGeom prst="rect">
            <a:avLst/>
          </a:prstGeom>
        </p:spPr>
        <p:txBody>
          <a:bodyPr>
            <a:prstTxWarp prst="textPlain">
              <a:avLst/>
            </a:prstTxWarp>
          </a:bodyPr>
          <a:lstStyle/>
          <a:p>
            <a:pPr lvl="0" algn="ctr"/>
            <a:r>
              <a:rPr b="0" i="0">
                <a:ln w="19050" cap="flat" cmpd="sng">
                  <a:solidFill>
                    <a:schemeClr val="dk1"/>
                  </a:solidFill>
                  <a:prstDash val="solid"/>
                  <a:round/>
                  <a:headEnd type="none" w="sm" len="sm"/>
                  <a:tailEnd type="none" w="sm" len="sm"/>
                </a:ln>
                <a:noFill/>
                <a:latin typeface="Londrina Solid"/>
              </a:rPr>
              <a:t>01.</a:t>
            </a:r>
          </a:p>
        </p:txBody>
      </p:sp>
      <p:sp>
        <p:nvSpPr>
          <p:cNvPr id="1218" name="Google Shape;1218;p48"/>
          <p:cNvSpPr/>
          <p:nvPr/>
        </p:nvSpPr>
        <p:spPr>
          <a:xfrm>
            <a:off x="2927396" y="2394544"/>
            <a:ext cx="3354992" cy="690931"/>
          </a:xfrm>
          <a:prstGeom prst="rect">
            <a:avLst/>
          </a:prstGeom>
        </p:spPr>
        <p:txBody>
          <a:bodyPr>
            <a:prstTxWarp prst="textPlain">
              <a:avLst/>
            </a:prstTxWarp>
          </a:bodyPr>
          <a:lstStyle/>
          <a:p>
            <a:pPr lvl="0" algn="ctr"/>
            <a:r>
              <a:rPr lang="vi-VN" b="0" i="0" dirty="0" smtClean="0">
                <a:ln w="19050" cap="flat" cmpd="sng">
                  <a:solidFill>
                    <a:schemeClr val="dk1"/>
                  </a:solidFill>
                  <a:prstDash val="solid"/>
                  <a:round/>
                  <a:headEnd type="none" w="sm" len="sm"/>
                  <a:tailEnd type="none" w="sm" len="sm"/>
                </a:ln>
                <a:noFill/>
                <a:latin typeface="Londrina Solid"/>
              </a:rPr>
              <a:t>Vị trí địa lí</a:t>
            </a:r>
            <a:endParaRPr b="0" i="0" dirty="0">
              <a:ln w="19050" cap="flat" cmpd="sng">
                <a:solidFill>
                  <a:schemeClr val="dk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3"/>
          <p:cNvSpPr txBox="1">
            <a:spLocks noGrp="1"/>
          </p:cNvSpPr>
          <p:nvPr>
            <p:ph type="title" idx="15"/>
          </p:nvPr>
        </p:nvSpPr>
        <p:spPr>
          <a:xfrm>
            <a:off x="589502" y="206133"/>
            <a:ext cx="8101658" cy="572700"/>
          </a:xfrm>
          <a:prstGeom prst="rect">
            <a:avLst/>
          </a:prstGeom>
        </p:spPr>
        <p:txBody>
          <a:bodyPr spcFirstLastPara="1" wrap="square" lIns="91425" tIns="91425" rIns="91425" bIns="91425" anchor="ctr" anchorCtr="0">
            <a:noAutofit/>
          </a:bodyPr>
          <a:lstStyle/>
          <a:p>
            <a:r>
              <a:rPr lang="en-US" b="1" dirty="0"/>
              <a:t>KHAI THÁC TỔNG </a:t>
            </a:r>
            <a:r>
              <a:rPr lang="en-US" b="1" dirty="0" smtClean="0"/>
              <a:t>HỢP</a:t>
            </a:r>
            <a:endParaRPr lang="en-US" dirty="0"/>
          </a:p>
        </p:txBody>
      </p:sp>
      <p:sp>
        <p:nvSpPr>
          <p:cNvPr id="1347" name="Google Shape;1347;p53"/>
          <p:cNvSpPr txBox="1">
            <a:spLocks noGrp="1"/>
          </p:cNvSpPr>
          <p:nvPr>
            <p:ph type="subTitle" idx="14"/>
          </p:nvPr>
        </p:nvSpPr>
        <p:spPr>
          <a:xfrm>
            <a:off x="99011" y="995921"/>
            <a:ext cx="5828144" cy="3890424"/>
          </a:xfrm>
          <a:prstGeom prst="rect">
            <a:avLst/>
          </a:prstGeom>
        </p:spPr>
        <p:txBody>
          <a:bodyPr spcFirstLastPara="1" wrap="square" lIns="91425" tIns="91425" rIns="91425" bIns="91425" anchor="t" anchorCtr="0">
            <a:noAutofit/>
          </a:bodyPr>
          <a:lstStyle/>
          <a:p>
            <a:pPr algn="l"/>
            <a:r>
              <a:rPr lang="vi-VN" b="1" u="sng" dirty="0"/>
              <a:t>C/ KHAI THÁC TÀI NGUYÊN KHOÁNG SẢN</a:t>
            </a:r>
            <a:endParaRPr lang="en-US" dirty="0"/>
          </a:p>
          <a:p>
            <a:pPr algn="l">
              <a:lnSpc>
                <a:spcPct val="150000"/>
              </a:lnSpc>
              <a:buFontTx/>
              <a:buChar char="-"/>
            </a:pPr>
            <a:r>
              <a:rPr lang="vi-VN" dirty="0" smtClean="0"/>
              <a:t>Nghề </a:t>
            </a:r>
            <a:r>
              <a:rPr lang="vi-VN" b="1" dirty="0"/>
              <a:t>làm muối là nghề truyền thống</a:t>
            </a:r>
            <a:r>
              <a:rPr lang="en-US" dirty="0"/>
              <a:t>, </a:t>
            </a:r>
            <a:r>
              <a:rPr lang="en-US" b="1" dirty="0" err="1"/>
              <a:t>phát</a:t>
            </a:r>
            <a:r>
              <a:rPr lang="en-US" b="1" dirty="0"/>
              <a:t> </a:t>
            </a:r>
            <a:r>
              <a:rPr lang="en-US" b="1" dirty="0" err="1"/>
              <a:t>triển</a:t>
            </a:r>
            <a:r>
              <a:rPr lang="en-US" b="1" dirty="0"/>
              <a:t> </a:t>
            </a:r>
            <a:r>
              <a:rPr lang="en-US" b="1" dirty="0" err="1"/>
              <a:t>mạnh</a:t>
            </a:r>
            <a:r>
              <a:rPr lang="en-US" b="1" dirty="0"/>
              <a:t> ở </a:t>
            </a:r>
            <a:r>
              <a:rPr lang="en-US" b="1" dirty="0" err="1"/>
              <a:t>nhiều</a:t>
            </a:r>
            <a:r>
              <a:rPr lang="en-US" b="1" dirty="0"/>
              <a:t> </a:t>
            </a:r>
            <a:r>
              <a:rPr lang="en-US" b="1" dirty="0" err="1"/>
              <a:t>địa</a:t>
            </a:r>
            <a:r>
              <a:rPr lang="en-US" b="1" dirty="0"/>
              <a:t> </a:t>
            </a:r>
            <a:r>
              <a:rPr lang="en-US" b="1" dirty="0" err="1"/>
              <a:t>phương</a:t>
            </a:r>
            <a:r>
              <a:rPr lang="en-US" b="1" dirty="0"/>
              <a:t>, </a:t>
            </a:r>
            <a:r>
              <a:rPr lang="vi-VN" b="1" dirty="0" smtClean="0"/>
              <a:t>(</a:t>
            </a:r>
            <a:r>
              <a:rPr lang="en-US" b="1" dirty="0" err="1" smtClean="0"/>
              <a:t>Duyên</a:t>
            </a:r>
            <a:r>
              <a:rPr lang="en-US" b="1" dirty="0" smtClean="0"/>
              <a:t> </a:t>
            </a:r>
            <a:r>
              <a:rPr lang="en-US" b="1" dirty="0" err="1"/>
              <a:t>Hải</a:t>
            </a:r>
            <a:r>
              <a:rPr lang="en-US" b="1" dirty="0"/>
              <a:t> Nam </a:t>
            </a:r>
            <a:r>
              <a:rPr lang="en-US" b="1" dirty="0" err="1"/>
              <a:t>Trung</a:t>
            </a:r>
            <a:r>
              <a:rPr lang="en-US" b="1" dirty="0"/>
              <a:t> </a:t>
            </a:r>
            <a:r>
              <a:rPr lang="en-US" b="1" dirty="0" err="1"/>
              <a:t>Bộ</a:t>
            </a:r>
            <a:r>
              <a:rPr lang="en-US" dirty="0" smtClean="0"/>
              <a:t>.</a:t>
            </a:r>
            <a:r>
              <a:rPr lang="vi-VN" dirty="0" smtClean="0"/>
              <a:t>)</a:t>
            </a:r>
            <a:r>
              <a:rPr lang="en-US" dirty="0" smtClean="0"/>
              <a:t> </a:t>
            </a:r>
            <a:endParaRPr lang="vi-VN" dirty="0" smtClean="0"/>
          </a:p>
          <a:p>
            <a:pPr algn="l">
              <a:lnSpc>
                <a:spcPct val="150000"/>
              </a:lnSpc>
              <a:buFontTx/>
              <a:buChar char="-"/>
            </a:pPr>
            <a:r>
              <a:rPr lang="vi-VN" dirty="0" smtClean="0"/>
              <a:t>- cùng </a:t>
            </a:r>
            <a:r>
              <a:rPr lang="vi-VN" dirty="0"/>
              <a:t>với việc mở rộng các dự án liên doanh với nước </a:t>
            </a:r>
            <a:r>
              <a:rPr lang="vi-VN" dirty="0" smtClean="0"/>
              <a:t>ngoài và khai thác trên lục địa. </a:t>
            </a:r>
            <a:r>
              <a:rPr lang="vi-VN" dirty="0" smtClean="0">
                <a:sym typeface="Wingdings" panose="05000000000000000000" pitchFamily="2" charset="2"/>
              </a:rPr>
              <a:t></a:t>
            </a:r>
            <a:r>
              <a:rPr lang="vi-VN" b="1" dirty="0" smtClean="0"/>
              <a:t>mở </a:t>
            </a:r>
            <a:r>
              <a:rPr lang="vi-VN" b="1" dirty="0"/>
              <a:t>ra bước phát triển mới cho công nghiệp làm khí hoá lỏng, làm phân bón và sản xuất điện</a:t>
            </a:r>
            <a:r>
              <a:rPr lang="vi-VN" dirty="0" smtClean="0"/>
              <a:t>.</a:t>
            </a:r>
          </a:p>
          <a:p>
            <a:pPr algn="l">
              <a:lnSpc>
                <a:spcPct val="150000"/>
              </a:lnSpc>
              <a:buFontTx/>
              <a:buChar char="-"/>
            </a:pPr>
            <a:r>
              <a:rPr lang="vi-VN" dirty="0" smtClean="0"/>
              <a:t>vấn </a:t>
            </a:r>
            <a:r>
              <a:rPr lang="vi-VN" dirty="0"/>
              <a:t>đề </a:t>
            </a:r>
            <a:r>
              <a:rPr lang="vi-VN" dirty="0" smtClean="0"/>
              <a:t>:</a:t>
            </a:r>
            <a:r>
              <a:rPr lang="vi-VN" b="1" dirty="0" smtClean="0"/>
              <a:t>tránh xảy </a:t>
            </a:r>
            <a:r>
              <a:rPr lang="vi-VN" b="1" dirty="0"/>
              <a:t>ra các sự cố môi trường trong thăm dò, khai thác, vận chuyển </a:t>
            </a:r>
            <a:r>
              <a:rPr lang="vi-VN" b="1" dirty="0" smtClean="0"/>
              <a:t>và</a:t>
            </a:r>
            <a:r>
              <a:rPr lang="vi-VN" dirty="0"/>
              <a:t> </a:t>
            </a:r>
            <a:r>
              <a:rPr lang="vi-VN" b="1" dirty="0" smtClean="0"/>
              <a:t>chế </a:t>
            </a:r>
            <a:r>
              <a:rPr lang="vi-VN" b="1" dirty="0"/>
              <a:t>biến dầu khí</a:t>
            </a:r>
            <a:endParaRPr lang="en-US" dirty="0"/>
          </a:p>
          <a:p>
            <a:pPr marL="0" lvl="0" indent="0" algn="l" rtl="0">
              <a:spcBef>
                <a:spcPts val="0"/>
              </a:spcBef>
              <a:spcAft>
                <a:spcPts val="0"/>
              </a:spcAft>
              <a:buNone/>
            </a:pPr>
            <a:endParaRPr dirty="0"/>
          </a:p>
        </p:txBody>
      </p:sp>
      <p:sp>
        <p:nvSpPr>
          <p:cNvPr id="1348" name="Google Shape;1348;p53"/>
          <p:cNvSpPr/>
          <p:nvPr/>
        </p:nvSpPr>
        <p:spPr>
          <a:xfrm>
            <a:off x="2729304" y="608835"/>
            <a:ext cx="3471927" cy="459449"/>
          </a:xfrm>
          <a:prstGeom prst="rect">
            <a:avLst/>
          </a:prstGeom>
        </p:spPr>
        <p:txBody>
          <a:bodyPr>
            <a:prstTxWarp prst="textPlain">
              <a:avLst/>
            </a:prstTxWarp>
          </a:bodyPr>
          <a:lstStyle/>
          <a:p>
            <a:pPr lvl="0" algn="ctr"/>
            <a:endParaRPr sz="2400" b="0" i="0" dirty="0">
              <a:ln w="19050" cap="flat" cmpd="sng">
                <a:solidFill>
                  <a:schemeClr val="lt1"/>
                </a:solidFill>
                <a:prstDash val="solid"/>
                <a:round/>
                <a:headEnd type="none" w="sm" len="sm"/>
                <a:tailEnd type="none" w="sm" len="sm"/>
              </a:ln>
              <a:noFill/>
              <a:latin typeface="Londrina Soli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997" y="778833"/>
            <a:ext cx="3134398" cy="16455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997" y="2641480"/>
            <a:ext cx="3134398" cy="2075314"/>
          </a:xfrm>
          <a:prstGeom prst="rect">
            <a:avLst/>
          </a:prstGeom>
        </p:spPr>
      </p:pic>
    </p:spTree>
    <p:extLst>
      <p:ext uri="{BB962C8B-B14F-4D97-AF65-F5344CB8AC3E}">
        <p14:creationId xmlns:p14="http://schemas.microsoft.com/office/powerpoint/2010/main" val="3274394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811" y="138146"/>
            <a:ext cx="4907501" cy="4124667"/>
          </a:xfrm>
        </p:spPr>
        <p:txBody>
          <a:bodyPr/>
          <a:lstStyle/>
          <a:p>
            <a:pPr algn="l">
              <a:lnSpc>
                <a:spcPct val="150000"/>
              </a:lnSpc>
            </a:pPr>
            <a:r>
              <a:rPr lang="vi-VN" sz="1600" b="1" u="sng" dirty="0"/>
              <a:t>D/ PHÁT TRIỂN DU LỊCH BIỂN</a:t>
            </a:r>
            <a:endParaRPr lang="en-US" sz="1600" dirty="0"/>
          </a:p>
          <a:p>
            <a:pPr algn="l">
              <a:lnSpc>
                <a:spcPct val="150000"/>
              </a:lnSpc>
            </a:pPr>
            <a:r>
              <a:rPr lang="vi-VN" sz="1600" dirty="0"/>
              <a:t>- </a:t>
            </a:r>
            <a:r>
              <a:rPr lang="en-US" sz="1600" b="1" dirty="0" err="1"/>
              <a:t>Các</a:t>
            </a:r>
            <a:r>
              <a:rPr lang="en-US" sz="1600" b="1" dirty="0"/>
              <a:t> </a:t>
            </a:r>
            <a:r>
              <a:rPr lang="en-US" sz="1600" b="1" dirty="0" err="1"/>
              <a:t>trung</a:t>
            </a:r>
            <a:r>
              <a:rPr lang="en-US" sz="1600" b="1" dirty="0"/>
              <a:t> </a:t>
            </a:r>
            <a:r>
              <a:rPr lang="en-US" sz="1600" b="1" dirty="0" err="1"/>
              <a:t>tâm</a:t>
            </a:r>
            <a:r>
              <a:rPr lang="en-US" sz="1600" b="1" dirty="0"/>
              <a:t> du </a:t>
            </a:r>
            <a:r>
              <a:rPr lang="en-US" sz="1600" b="1" dirty="0" err="1"/>
              <a:t>lịch</a:t>
            </a:r>
            <a:r>
              <a:rPr lang="en-US" sz="1600" dirty="0"/>
              <a:t> </a:t>
            </a:r>
            <a:r>
              <a:rPr lang="en-US" sz="1600" dirty="0" err="1"/>
              <a:t>đã</a:t>
            </a:r>
            <a:r>
              <a:rPr lang="en-US" sz="1600" dirty="0"/>
              <a:t> </a:t>
            </a:r>
            <a:r>
              <a:rPr lang="en-US" sz="1600" b="1" dirty="0" err="1"/>
              <a:t>được</a:t>
            </a:r>
            <a:r>
              <a:rPr lang="en-US" sz="1600" b="1" dirty="0"/>
              <a:t> </a:t>
            </a:r>
            <a:r>
              <a:rPr lang="en-US" sz="1600" b="1" dirty="0" err="1"/>
              <a:t>nâng</a:t>
            </a:r>
            <a:r>
              <a:rPr lang="en-US" sz="1600" b="1" dirty="0"/>
              <a:t> </a:t>
            </a:r>
            <a:r>
              <a:rPr lang="en-US" sz="1600" b="1" dirty="0" err="1"/>
              <a:t>cấp</a:t>
            </a:r>
            <a:r>
              <a:rPr lang="en-US" sz="1600" dirty="0"/>
              <a:t>, </a:t>
            </a:r>
            <a:r>
              <a:rPr lang="en-US" sz="1600" b="1" dirty="0" err="1"/>
              <a:t>nhiều</a:t>
            </a:r>
            <a:r>
              <a:rPr lang="en-US" sz="1600" b="1" dirty="0"/>
              <a:t> </a:t>
            </a:r>
            <a:r>
              <a:rPr lang="en-US" sz="1600" b="1" dirty="0" err="1"/>
              <a:t>vùng</a:t>
            </a:r>
            <a:r>
              <a:rPr lang="en-US" sz="1600" b="1" dirty="0"/>
              <a:t> </a:t>
            </a:r>
            <a:r>
              <a:rPr lang="en-US" sz="1600" b="1" dirty="0" err="1"/>
              <a:t>biển</a:t>
            </a:r>
            <a:r>
              <a:rPr lang="en-US" sz="1600" b="1" dirty="0"/>
              <a:t>, </a:t>
            </a:r>
            <a:r>
              <a:rPr lang="en-US" sz="1600" b="1" dirty="0" err="1"/>
              <a:t>đảo</a:t>
            </a:r>
            <a:r>
              <a:rPr lang="en-US" sz="1600" b="1" dirty="0"/>
              <a:t> </a:t>
            </a:r>
            <a:r>
              <a:rPr lang="en-US" sz="1600" b="1" dirty="0" err="1"/>
              <a:t>mới</a:t>
            </a:r>
            <a:r>
              <a:rPr lang="en-US" sz="1600" b="1" dirty="0"/>
              <a:t> </a:t>
            </a:r>
            <a:r>
              <a:rPr lang="en-US" sz="1600" b="1" dirty="0" err="1"/>
              <a:t>được</a:t>
            </a:r>
            <a:r>
              <a:rPr lang="en-US" sz="1600" b="1" dirty="0"/>
              <a:t> </a:t>
            </a:r>
            <a:r>
              <a:rPr lang="en-US" sz="1600" b="1" dirty="0" err="1"/>
              <a:t>khai</a:t>
            </a:r>
            <a:r>
              <a:rPr lang="en-US" sz="1600" b="1" dirty="0"/>
              <a:t> </a:t>
            </a:r>
            <a:r>
              <a:rPr lang="en-US" sz="1600" b="1" dirty="0" err="1"/>
              <a:t>thác</a:t>
            </a:r>
            <a:r>
              <a:rPr lang="en-US" sz="1600" dirty="0"/>
              <a:t>. </a:t>
            </a:r>
            <a:r>
              <a:rPr lang="vi-VN" sz="1600" dirty="0" smtClean="0"/>
              <a:t>(</a:t>
            </a:r>
            <a:r>
              <a:rPr lang="en-US" sz="1600" b="1" dirty="0" smtClean="0"/>
              <a:t>k</a:t>
            </a:r>
            <a:r>
              <a:rPr lang="vi-VN" sz="1600" b="1" dirty="0"/>
              <a:t>hu du lịch Hạ Long - Cát Bà - Đồ Sơn, Nha Trang, Vũng </a:t>
            </a:r>
            <a:r>
              <a:rPr lang="vi-VN" sz="1600" b="1" dirty="0" smtClean="0"/>
              <a:t>Tàu)</a:t>
            </a:r>
            <a:endParaRPr lang="en-US" sz="1600" dirty="0"/>
          </a:p>
          <a:p>
            <a:pPr algn="l">
              <a:lnSpc>
                <a:spcPct val="150000"/>
              </a:lnSpc>
            </a:pPr>
            <a:r>
              <a:rPr lang="vi-VN" sz="1600" b="1" u="sng" dirty="0"/>
              <a:t>E/ GIAO THÔNG VẬN TẢI BIỂN</a:t>
            </a:r>
            <a:endParaRPr lang="en-US" sz="1600" dirty="0"/>
          </a:p>
          <a:p>
            <a:pPr algn="l">
              <a:lnSpc>
                <a:spcPct val="150000"/>
              </a:lnSpc>
            </a:pPr>
            <a:r>
              <a:rPr lang="vi-VN" sz="1600" dirty="0"/>
              <a:t>- </a:t>
            </a:r>
            <a:r>
              <a:rPr lang="en-US" sz="1600" b="1" dirty="0"/>
              <a:t>H</a:t>
            </a:r>
            <a:r>
              <a:rPr lang="vi-VN" sz="1600" b="1" dirty="0"/>
              <a:t>ầu hết các tỉnh ven biển đều có cảng</a:t>
            </a:r>
            <a:endParaRPr lang="en-US" sz="1600" dirty="0"/>
          </a:p>
          <a:p>
            <a:pPr algn="l">
              <a:lnSpc>
                <a:spcPct val="150000"/>
              </a:lnSpc>
            </a:pPr>
            <a:r>
              <a:rPr lang="vi-VN" sz="1600" dirty="0"/>
              <a:t>- </a:t>
            </a:r>
            <a:r>
              <a:rPr lang="en-US" sz="1600" dirty="0"/>
              <a:t>C</a:t>
            </a:r>
            <a:r>
              <a:rPr lang="vi-VN" sz="1600" dirty="0"/>
              <a:t>ác </a:t>
            </a:r>
            <a:r>
              <a:rPr lang="vi-VN" sz="1600" b="1" dirty="0"/>
              <a:t>tuyến vận tải hàng hoá và hành khách</a:t>
            </a:r>
            <a:r>
              <a:rPr lang="vi-VN" sz="1600" dirty="0"/>
              <a:t> thường xuyên đã </a:t>
            </a:r>
            <a:r>
              <a:rPr lang="vi-VN" sz="1600" b="1" dirty="0"/>
              <a:t>nối liền các đảo với đất liền</a:t>
            </a:r>
            <a:r>
              <a:rPr lang="vi-VN" sz="1600" dirty="0"/>
              <a:t>, </a:t>
            </a:r>
            <a:r>
              <a:rPr lang="vi-VN" sz="1600" dirty="0" smtClean="0"/>
              <a:t> </a:t>
            </a:r>
            <a:r>
              <a:rPr lang="vi-VN" sz="1600" dirty="0" smtClean="0">
                <a:sym typeface="Wingdings" panose="05000000000000000000" pitchFamily="2" charset="2"/>
              </a:rPr>
              <a:t> </a:t>
            </a:r>
            <a:r>
              <a:rPr lang="vi-VN" sz="1600" b="1" dirty="0" smtClean="0"/>
              <a:t>phát </a:t>
            </a:r>
            <a:r>
              <a:rPr lang="vi-VN" sz="1600" b="1" dirty="0"/>
              <a:t>triển kinh tế - xã hội ở các tuyến đảo</a:t>
            </a:r>
            <a:endParaRPr lang="en-US" sz="1600" dirty="0"/>
          </a:p>
          <a:p>
            <a:pPr algn="l">
              <a:lnSpc>
                <a:spcPct val="150000"/>
              </a:lnSpc>
              <a:buFontTx/>
              <a:buChar char="-"/>
            </a:pPr>
            <a:endParaRPr lang="vi-VN" sz="16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282" y="282222"/>
            <a:ext cx="3049576" cy="22895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371" y="2730500"/>
            <a:ext cx="3016683" cy="2018857"/>
          </a:xfrm>
          <a:prstGeom prst="rect">
            <a:avLst/>
          </a:prstGeom>
        </p:spPr>
      </p:pic>
    </p:spTree>
    <p:extLst>
      <p:ext uri="{BB962C8B-B14F-4D97-AF65-F5344CB8AC3E}">
        <p14:creationId xmlns:p14="http://schemas.microsoft.com/office/powerpoint/2010/main" val="368898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4970" y="374970"/>
            <a:ext cx="8229600" cy="4262813"/>
          </a:xfrm>
        </p:spPr>
        <p:txBody>
          <a:bodyPr/>
          <a:lstStyle/>
          <a:p>
            <a:pPr algn="l">
              <a:lnSpc>
                <a:spcPct val="150000"/>
              </a:lnSpc>
            </a:pPr>
            <a:r>
              <a:rPr lang="vi-VN" sz="1600" b="1" u="sng" dirty="0"/>
              <a:t>TĂNG CƯỜNG HỢP TÁC VỚI CÁC NƯỚC LÁNG GIỀNG TRONG GIẢI QUYẾT CÁC VẤN ĐỀ BIỂN VÀ THỀ</a:t>
            </a:r>
            <a:r>
              <a:rPr lang="en-US" sz="1600" b="1" u="sng" dirty="0"/>
              <a:t>M </a:t>
            </a:r>
            <a:r>
              <a:rPr lang="vi-VN" sz="1600" b="1" u="sng" dirty="0"/>
              <a:t>LỤC ĐỊA</a:t>
            </a:r>
            <a:endParaRPr lang="en-US" sz="1600" dirty="0"/>
          </a:p>
          <a:p>
            <a:pPr algn="l">
              <a:lnSpc>
                <a:spcPct val="150000"/>
              </a:lnSpc>
              <a:buFontTx/>
              <a:buChar char="-"/>
            </a:pPr>
            <a:r>
              <a:rPr lang="vi-VN" sz="1600" b="1" dirty="0" smtClean="0"/>
              <a:t>tăng cường</a:t>
            </a:r>
            <a:r>
              <a:rPr lang="vi-VN" sz="1600" dirty="0" smtClean="0"/>
              <a:t> </a:t>
            </a:r>
            <a:r>
              <a:rPr lang="vi-VN" sz="1600" b="1" dirty="0" smtClean="0"/>
              <a:t>đối thoại</a:t>
            </a:r>
          </a:p>
          <a:p>
            <a:pPr algn="l">
              <a:lnSpc>
                <a:spcPct val="150000"/>
              </a:lnSpc>
            </a:pPr>
            <a:r>
              <a:rPr lang="vi-VN" sz="1600" dirty="0" smtClean="0"/>
              <a:t>-      </a:t>
            </a:r>
            <a:r>
              <a:rPr lang="vi-VN" sz="1600" b="1" dirty="0" smtClean="0"/>
              <a:t>mỗi công dân Việt Nam</a:t>
            </a:r>
            <a:r>
              <a:rPr lang="vi-VN" sz="1600" dirty="0" smtClean="0"/>
              <a:t> đều có </a:t>
            </a:r>
            <a:r>
              <a:rPr lang="vi-VN" sz="1600" b="1" dirty="0" smtClean="0"/>
              <a:t>bổn phận bảo vệ vùng biển và hải đảo của đất nước</a:t>
            </a:r>
            <a:endParaRPr lang="vi-VN" sz="18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763" y="2085769"/>
            <a:ext cx="3894187" cy="24533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986" y="2310499"/>
            <a:ext cx="2371520" cy="1781275"/>
          </a:xfrm>
          <a:prstGeom prst="rect">
            <a:avLst/>
          </a:prstGeom>
        </p:spPr>
      </p:pic>
    </p:spTree>
    <p:extLst>
      <p:ext uri="{BB962C8B-B14F-4D97-AF65-F5344CB8AC3E}">
        <p14:creationId xmlns:p14="http://schemas.microsoft.com/office/powerpoint/2010/main" val="2969889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73"/>
          <p:cNvSpPr txBox="1">
            <a:spLocks noGrp="1"/>
          </p:cNvSpPr>
          <p:nvPr>
            <p:ph type="ctrTitle"/>
          </p:nvPr>
        </p:nvSpPr>
        <p:spPr>
          <a:xfrm>
            <a:off x="857351" y="1604900"/>
            <a:ext cx="7567200" cy="112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Thanks!</a:t>
            </a:r>
            <a:endParaRPr dirty="0"/>
          </a:p>
        </p:txBody>
      </p:sp>
      <p:sp>
        <p:nvSpPr>
          <p:cNvPr id="1658" name="Google Shape;1658;p73"/>
          <p:cNvSpPr txBox="1"/>
          <p:nvPr/>
        </p:nvSpPr>
        <p:spPr>
          <a:xfrm>
            <a:off x="3042275" y="4238601"/>
            <a:ext cx="3000000" cy="371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chemeClr val="lt2"/>
                </a:solidFill>
                <a:latin typeface="Montserrat"/>
                <a:ea typeface="Montserrat"/>
                <a:cs typeface="Montserrat"/>
                <a:sym typeface="Montserrat"/>
              </a:rPr>
              <a:t>Please keep this slide for attribution</a:t>
            </a:r>
            <a:endParaRPr sz="1000">
              <a:solidFill>
                <a:schemeClr val="lt2"/>
              </a:solidFill>
              <a:latin typeface="Montserrat"/>
              <a:ea typeface="Montserrat"/>
              <a:cs typeface="Montserrat"/>
              <a:sym typeface="Montserrat"/>
            </a:endParaRPr>
          </a:p>
        </p:txBody>
      </p:sp>
      <p:sp>
        <p:nvSpPr>
          <p:cNvPr id="1673" name="Google Shape;1673;p73"/>
          <p:cNvSpPr/>
          <p:nvPr/>
        </p:nvSpPr>
        <p:spPr>
          <a:xfrm>
            <a:off x="3097399" y="1782974"/>
            <a:ext cx="2949202" cy="780101"/>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noFill/>
                <a:latin typeface="Londrina Solid"/>
              </a:rPr>
              <a:t>Thanks!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745" y="549139"/>
            <a:ext cx="7704000" cy="572700"/>
          </a:xfrm>
        </p:spPr>
        <p:txBody>
          <a:bodyPr/>
          <a:lstStyle/>
          <a:p>
            <a:r>
              <a:rPr lang="vi-VN" sz="3600" dirty="0" smtClean="0">
                <a:latin typeface="+mj-lt"/>
              </a:rPr>
              <a:t>Cộng hòa xã hội chủ nghĩa Việt Nam</a:t>
            </a:r>
            <a:endParaRPr lang="en-US" sz="3600" dirty="0">
              <a:latin typeface="+mj-lt"/>
            </a:endParaRPr>
          </a:p>
        </p:txBody>
      </p:sp>
      <p:sp>
        <p:nvSpPr>
          <p:cNvPr id="3" name="Subtitle 2"/>
          <p:cNvSpPr>
            <a:spLocks noGrp="1"/>
          </p:cNvSpPr>
          <p:nvPr>
            <p:ph type="subTitle" idx="1"/>
          </p:nvPr>
        </p:nvSpPr>
        <p:spPr>
          <a:xfrm>
            <a:off x="533202" y="1603449"/>
            <a:ext cx="4906800" cy="1335900"/>
          </a:xfrm>
        </p:spPr>
        <p:txBody>
          <a:bodyPr/>
          <a:lstStyle/>
          <a:p>
            <a:pPr marL="412750" indent="-285750" algn="l">
              <a:buFont typeface="Arial" panose="020B0604020202020204" pitchFamily="34" charset="0"/>
              <a:buChar char="•"/>
            </a:pPr>
            <a:r>
              <a:rPr lang="vi-VN" sz="2800" dirty="0" smtClean="0"/>
              <a:t>Thủ đô : Hà Nội </a:t>
            </a:r>
          </a:p>
          <a:p>
            <a:pPr marL="412750" indent="-285750" algn="l">
              <a:buFont typeface="Arial" panose="020B0604020202020204" pitchFamily="34" charset="0"/>
              <a:buChar char="•"/>
            </a:pPr>
            <a:r>
              <a:rPr lang="vi-VN" sz="2800" dirty="0" smtClean="0"/>
              <a:t>Diện tích : </a:t>
            </a:r>
            <a:r>
              <a:rPr lang="en-US" sz="2800" dirty="0"/>
              <a:t>331.212 km²</a:t>
            </a:r>
            <a:endParaRPr lang="vi-VN" sz="4800" dirty="0" smtClean="0"/>
          </a:p>
          <a:p>
            <a:pPr marL="412750" indent="-285750" algn="l">
              <a:buFont typeface="Arial" panose="020B0604020202020204" pitchFamily="34" charset="0"/>
              <a:buChar char="•"/>
            </a:pPr>
            <a:r>
              <a:rPr lang="vi-VN" sz="2800" dirty="0" smtClean="0"/>
              <a:t>Dân số : </a:t>
            </a:r>
            <a:r>
              <a:rPr lang="en-US" sz="2000" dirty="0"/>
              <a:t>96,5 </a:t>
            </a:r>
            <a:r>
              <a:rPr lang="en-US" sz="2000" dirty="0" err="1"/>
              <a:t>triệu</a:t>
            </a:r>
            <a:r>
              <a:rPr lang="en-US" sz="2000" dirty="0"/>
              <a:t> </a:t>
            </a:r>
            <a:r>
              <a:rPr lang="en-US" sz="2000" dirty="0" err="1"/>
              <a:t>người</a:t>
            </a:r>
            <a:r>
              <a:rPr lang="en-US" sz="2000" dirty="0"/>
              <a:t> (2019)</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478" y="1070051"/>
            <a:ext cx="1924486" cy="39692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57" y="3174633"/>
            <a:ext cx="2526075" cy="1683629"/>
          </a:xfrm>
          <a:prstGeom prst="rect">
            <a:avLst/>
          </a:prstGeom>
        </p:spPr>
      </p:pic>
    </p:spTree>
    <p:extLst>
      <p:ext uri="{BB962C8B-B14F-4D97-AF65-F5344CB8AC3E}">
        <p14:creationId xmlns:p14="http://schemas.microsoft.com/office/powerpoint/2010/main" val="3399204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157883" y="1369590"/>
            <a:ext cx="7409618" cy="3485281"/>
          </a:xfrm>
          <a:prstGeom prst="rect">
            <a:avLst/>
          </a:prstGeom>
        </p:spPr>
        <p:txBody>
          <a:bodyPr spcFirstLastPara="1" wrap="square" lIns="91425" tIns="91425" rIns="91425" bIns="91425" anchor="ctr" anchorCtr="0">
            <a:noAutofit/>
          </a:bodyPr>
          <a:lstStyle/>
          <a:p>
            <a:pPr marL="412750" indent="-285750">
              <a:lnSpc>
                <a:spcPct val="200000"/>
              </a:lnSpc>
              <a:buFont typeface="Arial" panose="020B0604020202020204" pitchFamily="34" charset="0"/>
              <a:buChar char="•"/>
            </a:pPr>
            <a:r>
              <a:rPr lang="en-US" sz="1800" dirty="0" err="1" smtClean="0"/>
              <a:t>nằm</a:t>
            </a:r>
            <a:r>
              <a:rPr lang="en-US" sz="1800" dirty="0" smtClean="0"/>
              <a:t> </a:t>
            </a:r>
            <a:r>
              <a:rPr lang="en-US" sz="1800" dirty="0"/>
              <a:t>ở </a:t>
            </a:r>
            <a:r>
              <a:rPr lang="en-US" sz="1800" dirty="0" err="1"/>
              <a:t>rìa</a:t>
            </a:r>
            <a:r>
              <a:rPr lang="en-US" sz="1800" dirty="0"/>
              <a:t> </a:t>
            </a:r>
            <a:r>
              <a:rPr lang="en-US" sz="1800" b="1" dirty="0" err="1"/>
              <a:t>phía</a:t>
            </a:r>
            <a:r>
              <a:rPr lang="en-US" sz="1800" b="1" dirty="0"/>
              <a:t> </a:t>
            </a:r>
            <a:r>
              <a:rPr lang="en-US" sz="1800" b="1" dirty="0" err="1"/>
              <a:t>đông</a:t>
            </a:r>
            <a:r>
              <a:rPr lang="en-US" sz="1800" b="1" dirty="0"/>
              <a:t> </a:t>
            </a:r>
            <a:r>
              <a:rPr lang="en-US" sz="1800" b="1" dirty="0" err="1"/>
              <a:t>của</a:t>
            </a:r>
            <a:r>
              <a:rPr lang="en-US" sz="1800" b="1" dirty="0"/>
              <a:t> </a:t>
            </a:r>
            <a:r>
              <a:rPr lang="en-US" sz="1800" b="1" dirty="0" err="1"/>
              <a:t>bán</a:t>
            </a:r>
            <a:r>
              <a:rPr lang="en-US" sz="1800" b="1" dirty="0"/>
              <a:t> </a:t>
            </a:r>
            <a:r>
              <a:rPr lang="en-US" sz="1800" b="1" dirty="0" err="1"/>
              <a:t>đảo</a:t>
            </a:r>
            <a:r>
              <a:rPr lang="en-US" sz="1800" b="1" dirty="0"/>
              <a:t> </a:t>
            </a:r>
            <a:r>
              <a:rPr lang="en-US" sz="1800" b="1" dirty="0" err="1"/>
              <a:t>Đông</a:t>
            </a:r>
            <a:r>
              <a:rPr lang="en-US" sz="1800" b="1" dirty="0"/>
              <a:t> </a:t>
            </a:r>
            <a:r>
              <a:rPr lang="en-US" sz="1800" b="1" dirty="0" err="1" smtClean="0"/>
              <a:t>Dương</a:t>
            </a:r>
            <a:endParaRPr lang="vi-VN" sz="1800" dirty="0" smtClean="0"/>
          </a:p>
          <a:p>
            <a:pPr marL="412750" indent="-285750">
              <a:lnSpc>
                <a:spcPct val="200000"/>
              </a:lnSpc>
              <a:buFont typeface="Arial" panose="020B0604020202020204" pitchFamily="34" charset="0"/>
              <a:buChar char="•"/>
            </a:pPr>
            <a:r>
              <a:rPr lang="en-US" sz="1800" dirty="0" err="1" smtClean="0"/>
              <a:t>gần</a:t>
            </a:r>
            <a:r>
              <a:rPr lang="en-US" sz="1800" dirty="0" smtClean="0"/>
              <a:t> </a:t>
            </a:r>
            <a:r>
              <a:rPr lang="en-US" sz="1800" dirty="0" err="1"/>
              <a:t>trung</a:t>
            </a:r>
            <a:r>
              <a:rPr lang="en-US" sz="1800" dirty="0"/>
              <a:t> </a:t>
            </a:r>
            <a:r>
              <a:rPr lang="en-US" sz="1800" dirty="0" err="1"/>
              <a:t>tâm</a:t>
            </a:r>
            <a:r>
              <a:rPr lang="en-US" sz="1800" dirty="0"/>
              <a:t> </a:t>
            </a:r>
            <a:r>
              <a:rPr lang="en-US" sz="1800" dirty="0" err="1"/>
              <a:t>khu</a:t>
            </a:r>
            <a:r>
              <a:rPr lang="en-US" sz="1800" dirty="0"/>
              <a:t> </a:t>
            </a:r>
            <a:r>
              <a:rPr lang="en-US" sz="1800" dirty="0" err="1"/>
              <a:t>vực</a:t>
            </a:r>
            <a:r>
              <a:rPr lang="en-US" sz="1800" dirty="0"/>
              <a:t> </a:t>
            </a:r>
            <a:r>
              <a:rPr lang="en-US" sz="1800" dirty="0" err="1"/>
              <a:t>Đông</a:t>
            </a:r>
            <a:r>
              <a:rPr lang="en-US" sz="1800" dirty="0"/>
              <a:t> Nam </a:t>
            </a:r>
            <a:r>
              <a:rPr lang="en-US" sz="1800" dirty="0" smtClean="0"/>
              <a:t>Á </a:t>
            </a:r>
            <a:endParaRPr lang="vi-VN" sz="1800" dirty="0" smtClean="0"/>
          </a:p>
          <a:p>
            <a:pPr marL="412750" indent="-285750">
              <a:lnSpc>
                <a:spcPct val="200000"/>
              </a:lnSpc>
              <a:buFont typeface="Arial" panose="020B0604020202020204" pitchFamily="34" charset="0"/>
              <a:buChar char="•"/>
            </a:pPr>
            <a:r>
              <a:rPr lang="en-US" sz="1800" b="1" dirty="0" err="1" smtClean="0"/>
              <a:t>Bắc</a:t>
            </a:r>
            <a:r>
              <a:rPr lang="en-US" sz="1800" dirty="0" smtClean="0"/>
              <a:t> </a:t>
            </a:r>
            <a:r>
              <a:rPr lang="en-US" sz="1800" dirty="0" err="1"/>
              <a:t>giáp</a:t>
            </a:r>
            <a:r>
              <a:rPr lang="en-US" sz="1800" dirty="0"/>
              <a:t> </a:t>
            </a:r>
            <a:r>
              <a:rPr lang="en-US" sz="1800" dirty="0" err="1"/>
              <a:t>với</a:t>
            </a:r>
            <a:r>
              <a:rPr lang="en-US" sz="1800" dirty="0"/>
              <a:t> </a:t>
            </a:r>
            <a:r>
              <a:rPr lang="en-US" sz="1800" b="1" dirty="0" err="1"/>
              <a:t>Trung</a:t>
            </a:r>
            <a:r>
              <a:rPr lang="en-US" sz="1800" b="1" dirty="0"/>
              <a:t> </a:t>
            </a:r>
            <a:r>
              <a:rPr lang="en-US" sz="1800" b="1" dirty="0" err="1" smtClean="0"/>
              <a:t>Quốc</a:t>
            </a:r>
            <a:endParaRPr lang="vi-VN" sz="1800" dirty="0" smtClean="0"/>
          </a:p>
          <a:p>
            <a:pPr marL="412750" indent="-285750">
              <a:lnSpc>
                <a:spcPct val="200000"/>
              </a:lnSpc>
              <a:buFont typeface="Arial" panose="020B0604020202020204" pitchFamily="34" charset="0"/>
              <a:buChar char="•"/>
            </a:pPr>
            <a:r>
              <a:rPr lang="en-US" sz="1800" dirty="0" smtClean="0"/>
              <a:t> </a:t>
            </a:r>
            <a:r>
              <a:rPr lang="en-US" sz="1800" b="1" dirty="0" err="1"/>
              <a:t>Tây</a:t>
            </a:r>
            <a:r>
              <a:rPr lang="en-US" sz="1800" dirty="0"/>
              <a:t> </a:t>
            </a:r>
            <a:r>
              <a:rPr lang="en-US" sz="1800" dirty="0" err="1"/>
              <a:t>giáp</a:t>
            </a:r>
            <a:r>
              <a:rPr lang="en-US" sz="1800" dirty="0"/>
              <a:t> </a:t>
            </a:r>
            <a:r>
              <a:rPr lang="en-US" sz="1800" b="1" dirty="0" err="1"/>
              <a:t>Lào</a:t>
            </a:r>
            <a:r>
              <a:rPr lang="en-US" sz="1800" b="1" dirty="0"/>
              <a:t> </a:t>
            </a:r>
            <a:r>
              <a:rPr lang="en-US" sz="1800" b="1" dirty="0" err="1"/>
              <a:t>và</a:t>
            </a:r>
            <a:r>
              <a:rPr lang="en-US" sz="1800" b="1" dirty="0"/>
              <a:t> </a:t>
            </a:r>
            <a:r>
              <a:rPr lang="en-US" sz="1800" b="1" dirty="0" err="1" smtClean="0"/>
              <a:t>Campuchia</a:t>
            </a:r>
            <a:r>
              <a:rPr lang="en-US" sz="1800" dirty="0" smtClean="0"/>
              <a:t> </a:t>
            </a:r>
            <a:endParaRPr lang="vi-VN" sz="1800" dirty="0" smtClean="0"/>
          </a:p>
          <a:p>
            <a:pPr marL="412750" indent="-285750">
              <a:lnSpc>
                <a:spcPct val="200000"/>
              </a:lnSpc>
              <a:buFont typeface="Arial" panose="020B0604020202020204" pitchFamily="34" charset="0"/>
              <a:buChar char="•"/>
            </a:pPr>
            <a:r>
              <a:rPr lang="en-US" sz="1800" dirty="0" smtClean="0"/>
              <a:t> </a:t>
            </a:r>
            <a:r>
              <a:rPr lang="en-US" sz="1800" b="1" dirty="0" err="1"/>
              <a:t>Tây</a:t>
            </a:r>
            <a:r>
              <a:rPr lang="en-US" sz="1800" b="1" dirty="0"/>
              <a:t> Nam </a:t>
            </a:r>
            <a:r>
              <a:rPr lang="en-US" sz="1800" dirty="0" err="1"/>
              <a:t>giáp</a:t>
            </a:r>
            <a:r>
              <a:rPr lang="en-US" sz="1800" dirty="0"/>
              <a:t> </a:t>
            </a:r>
            <a:r>
              <a:rPr lang="en-US" sz="1800" b="1" dirty="0" err="1"/>
              <a:t>vịnh</a:t>
            </a:r>
            <a:r>
              <a:rPr lang="en-US" sz="1800" b="1" dirty="0"/>
              <a:t> </a:t>
            </a:r>
            <a:r>
              <a:rPr lang="en-US" sz="1800" b="1" dirty="0" err="1"/>
              <a:t>Thái</a:t>
            </a:r>
            <a:r>
              <a:rPr lang="en-US" sz="1800" b="1" dirty="0"/>
              <a:t> </a:t>
            </a:r>
            <a:r>
              <a:rPr lang="en-US" sz="1800" b="1" dirty="0" smtClean="0"/>
              <a:t>Lan</a:t>
            </a:r>
            <a:endParaRPr lang="vi-VN" sz="1800" dirty="0" smtClean="0"/>
          </a:p>
          <a:p>
            <a:pPr marL="412750" indent="-285750">
              <a:lnSpc>
                <a:spcPct val="200000"/>
              </a:lnSpc>
              <a:buFont typeface="Arial" panose="020B0604020202020204" pitchFamily="34" charset="0"/>
              <a:buChar char="•"/>
            </a:pPr>
            <a:r>
              <a:rPr lang="en-US" sz="1800" dirty="0" smtClean="0"/>
              <a:t> </a:t>
            </a:r>
            <a:r>
              <a:rPr lang="en-US" sz="1800" b="1" dirty="0" err="1"/>
              <a:t>Đông</a:t>
            </a:r>
            <a:r>
              <a:rPr lang="en-US" sz="1800" dirty="0"/>
              <a:t> </a:t>
            </a:r>
            <a:r>
              <a:rPr lang="en-US" sz="1800" b="1" dirty="0" err="1"/>
              <a:t>và</a:t>
            </a:r>
            <a:r>
              <a:rPr lang="en-US" sz="1800" b="1" dirty="0"/>
              <a:t> </a:t>
            </a:r>
            <a:r>
              <a:rPr lang="en-US" sz="1800" b="1" dirty="0" err="1"/>
              <a:t>phiá</a:t>
            </a:r>
            <a:r>
              <a:rPr lang="en-US" sz="1800" b="1" dirty="0"/>
              <a:t> Nam </a:t>
            </a:r>
            <a:r>
              <a:rPr lang="en-US" sz="1800" dirty="0" err="1"/>
              <a:t>giáp</a:t>
            </a:r>
            <a:r>
              <a:rPr lang="en-US" sz="1800" dirty="0"/>
              <a:t> </a:t>
            </a:r>
            <a:r>
              <a:rPr lang="en-US" sz="1800" dirty="0" err="1"/>
              <a:t>với</a:t>
            </a:r>
            <a:r>
              <a:rPr lang="en-US" sz="1800" dirty="0"/>
              <a:t> </a:t>
            </a:r>
            <a:r>
              <a:rPr lang="en-US" sz="1800" b="1" dirty="0" err="1"/>
              <a:t>biển</a:t>
            </a:r>
            <a:r>
              <a:rPr lang="en-US" sz="1800" b="1" dirty="0"/>
              <a:t> </a:t>
            </a:r>
            <a:r>
              <a:rPr lang="en-US" sz="1800" b="1" dirty="0" err="1" smtClean="0"/>
              <a:t>Đông</a:t>
            </a:r>
            <a:endParaRPr lang="vi-VN" sz="1800" b="1" dirty="0" smtClean="0"/>
          </a:p>
          <a:p>
            <a:pPr marL="412750" indent="-285750">
              <a:buFontTx/>
              <a:buChar char="-"/>
            </a:pPr>
            <a:endParaRPr lang="en-US" b="1" dirty="0"/>
          </a:p>
          <a:p>
            <a:pPr marL="127000" indent="0">
              <a:buNone/>
            </a:pPr>
            <a:r>
              <a:rPr lang="en-US" dirty="0"/>
              <a:t>     </a:t>
            </a:r>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95500" y="381261"/>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Vị trí địa lí Việt Nam</a:t>
            </a:r>
            <a:endParaRPr sz="4800" dirty="0">
              <a:solidFill>
                <a:schemeClr val="dk2"/>
              </a:solidFill>
            </a:endParaRPr>
          </a:p>
        </p:txBody>
      </p:sp>
      <p:sp>
        <p:nvSpPr>
          <p:cNvPr id="1155" name="Google Shape;1155;p42"/>
          <p:cNvSpPr/>
          <p:nvPr/>
        </p:nvSpPr>
        <p:spPr>
          <a:xfrm>
            <a:off x="2480064" y="417128"/>
            <a:ext cx="4578578"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Vị trí địa lí Việt Nam </a:t>
            </a:r>
            <a:endParaRPr b="0" i="0" dirty="0">
              <a:ln w="19050" cap="flat" cmpd="sng">
                <a:solidFill>
                  <a:schemeClr val="lt1"/>
                </a:solidFill>
                <a:prstDash val="solid"/>
                <a:round/>
                <a:headEnd type="none" w="sm" len="sm"/>
                <a:tailEnd type="none" w="sm" len="sm"/>
              </a:ln>
              <a:noFill/>
              <a:latin typeface="Londrina Soli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157883" y="863929"/>
            <a:ext cx="7395061" cy="3116759"/>
          </a:xfrm>
          <a:prstGeom prst="rect">
            <a:avLst/>
          </a:prstGeom>
        </p:spPr>
        <p:txBody>
          <a:bodyPr spcFirstLastPara="1" wrap="square" lIns="91425" tIns="91425" rIns="91425" bIns="91425" anchor="ctr" anchorCtr="0">
            <a:noAutofit/>
          </a:bodyPr>
          <a:lstStyle/>
          <a:p>
            <a:pPr marL="127000" indent="0">
              <a:lnSpc>
                <a:spcPct val="150000"/>
              </a:lnSpc>
              <a:buNone/>
            </a:pPr>
            <a:r>
              <a:rPr lang="en-US" sz="1400" dirty="0"/>
              <a:t>- Ở </a:t>
            </a:r>
            <a:r>
              <a:rPr lang="en-US" sz="1400" dirty="0" err="1"/>
              <a:t>ngoài</a:t>
            </a:r>
            <a:r>
              <a:rPr lang="en-US" sz="1400" dirty="0"/>
              <a:t> </a:t>
            </a:r>
            <a:r>
              <a:rPr lang="en-US" sz="1400" dirty="0" err="1"/>
              <a:t>khơi</a:t>
            </a:r>
            <a:r>
              <a:rPr lang="en-US" sz="1400" dirty="0"/>
              <a:t>, </a:t>
            </a:r>
            <a:r>
              <a:rPr lang="en-US" sz="1400" dirty="0" err="1"/>
              <a:t>các</a:t>
            </a:r>
            <a:r>
              <a:rPr lang="en-US" sz="1400" dirty="0"/>
              <a:t> </a:t>
            </a:r>
            <a:r>
              <a:rPr lang="en-US" sz="1400" dirty="0" err="1"/>
              <a:t>đảo</a:t>
            </a:r>
            <a:r>
              <a:rPr lang="en-US" sz="1400" dirty="0"/>
              <a:t> </a:t>
            </a:r>
            <a:r>
              <a:rPr lang="en-US" sz="1400" dirty="0" err="1"/>
              <a:t>của</a:t>
            </a:r>
            <a:r>
              <a:rPr lang="en-US" sz="1400" dirty="0"/>
              <a:t> </a:t>
            </a:r>
            <a:r>
              <a:rPr lang="en-US" sz="1400" dirty="0" err="1"/>
              <a:t>nước</a:t>
            </a:r>
            <a:r>
              <a:rPr lang="en-US" sz="1400" dirty="0"/>
              <a:t> ta </a:t>
            </a:r>
            <a:r>
              <a:rPr lang="en-US" sz="1400" dirty="0" err="1"/>
              <a:t>kéo</a:t>
            </a:r>
            <a:r>
              <a:rPr lang="en-US" sz="1400" dirty="0"/>
              <a:t> </a:t>
            </a:r>
            <a:r>
              <a:rPr lang="en-US" sz="1400" dirty="0" err="1"/>
              <a:t>dài</a:t>
            </a:r>
            <a:r>
              <a:rPr lang="en-US" sz="1400" dirty="0"/>
              <a:t> </a:t>
            </a:r>
            <a:r>
              <a:rPr lang="en-US" sz="1400" dirty="0" err="1"/>
              <a:t>tới</a:t>
            </a:r>
            <a:r>
              <a:rPr lang="en-US" sz="1400" dirty="0"/>
              <a:t> </a:t>
            </a:r>
            <a:r>
              <a:rPr lang="en-US" sz="1400" dirty="0" err="1"/>
              <a:t>tận</a:t>
            </a:r>
            <a:r>
              <a:rPr lang="en-US" sz="1400" dirty="0"/>
              <a:t> </a:t>
            </a:r>
            <a:r>
              <a:rPr lang="en-US" sz="1400" dirty="0" err="1"/>
              <a:t>khoảng</a:t>
            </a:r>
            <a:r>
              <a:rPr lang="en-US" sz="1400" dirty="0"/>
              <a:t> </a:t>
            </a:r>
            <a:r>
              <a:rPr lang="en-US" sz="1400" dirty="0" err="1"/>
              <a:t>vĩ</a:t>
            </a:r>
            <a:r>
              <a:rPr lang="en-US" sz="1400" dirty="0"/>
              <a:t> </a:t>
            </a:r>
            <a:r>
              <a:rPr lang="en-US" sz="1400" dirty="0" err="1"/>
              <a:t>độ</a:t>
            </a:r>
            <a:r>
              <a:rPr lang="en-US" sz="1400" dirty="0"/>
              <a:t> 6º50’B </a:t>
            </a:r>
            <a:r>
              <a:rPr lang="en-US" sz="1400" dirty="0" err="1"/>
              <a:t>và</a:t>
            </a:r>
            <a:r>
              <a:rPr lang="en-US" sz="1400" dirty="0"/>
              <a:t> </a:t>
            </a:r>
            <a:r>
              <a:rPr lang="en-US" sz="1400" dirty="0" err="1"/>
              <a:t>từ</a:t>
            </a:r>
            <a:r>
              <a:rPr lang="en-US" sz="1400" dirty="0"/>
              <a:t> </a:t>
            </a:r>
            <a:r>
              <a:rPr lang="en-US" sz="1400" dirty="0" err="1"/>
              <a:t>kinh</a:t>
            </a:r>
            <a:r>
              <a:rPr lang="en-US" sz="1400" dirty="0"/>
              <a:t> </a:t>
            </a:r>
            <a:r>
              <a:rPr lang="en-US" sz="1400" dirty="0" err="1"/>
              <a:t>độ</a:t>
            </a:r>
            <a:r>
              <a:rPr lang="en-US" sz="1400" dirty="0"/>
              <a:t> 101ºĐ </a:t>
            </a:r>
            <a:r>
              <a:rPr lang="en-US" sz="1400" dirty="0" err="1"/>
              <a:t>đến</a:t>
            </a:r>
            <a:r>
              <a:rPr lang="en-US" sz="1400" dirty="0"/>
              <a:t> </a:t>
            </a:r>
            <a:r>
              <a:rPr lang="en-US" sz="1400" dirty="0" err="1"/>
              <a:t>khoảng</a:t>
            </a:r>
            <a:r>
              <a:rPr lang="en-US" sz="1400" dirty="0"/>
              <a:t> 117º20’Đ </a:t>
            </a:r>
            <a:r>
              <a:rPr lang="en-US" sz="1400" dirty="0" err="1"/>
              <a:t>trên</a:t>
            </a:r>
            <a:r>
              <a:rPr lang="en-US" sz="1400" dirty="0"/>
              <a:t> </a:t>
            </a:r>
            <a:r>
              <a:rPr lang="en-US" sz="1400" dirty="0" err="1"/>
              <a:t>biển</a:t>
            </a:r>
            <a:r>
              <a:rPr lang="en-US" sz="1400" dirty="0"/>
              <a:t> </a:t>
            </a:r>
            <a:r>
              <a:rPr lang="en-US" sz="1400" dirty="0" err="1"/>
              <a:t>Đông</a:t>
            </a:r>
            <a:endParaRPr lang="en-US" sz="1400" dirty="0"/>
          </a:p>
          <a:p>
            <a:pPr marL="127000" indent="0">
              <a:lnSpc>
                <a:spcPct val="150000"/>
              </a:lnSpc>
              <a:buNone/>
            </a:pPr>
            <a:r>
              <a:rPr lang="en-US" sz="1400" b="1" u="sng" dirty="0" err="1"/>
              <a:t>Kết</a:t>
            </a:r>
            <a:r>
              <a:rPr lang="en-US" sz="1400" b="1" u="sng" dirty="0"/>
              <a:t> </a:t>
            </a:r>
            <a:r>
              <a:rPr lang="en-US" sz="1400" b="1" u="sng" dirty="0" err="1"/>
              <a:t>luận</a:t>
            </a:r>
            <a:r>
              <a:rPr lang="en-US" sz="1400" dirty="0"/>
              <a:t>: </a:t>
            </a:r>
            <a:r>
              <a:rPr lang="en-US" sz="1400" dirty="0" err="1"/>
              <a:t>Việt</a:t>
            </a:r>
            <a:r>
              <a:rPr lang="en-US" sz="1400" dirty="0"/>
              <a:t> </a:t>
            </a:r>
            <a:r>
              <a:rPr lang="en-US" sz="1400" dirty="0" err="1"/>
              <a:t>nam</a:t>
            </a:r>
            <a:r>
              <a:rPr lang="en-US" sz="1400" dirty="0"/>
              <a:t> </a:t>
            </a:r>
            <a:r>
              <a:rPr lang="en-US" sz="1400" b="1" dirty="0" err="1"/>
              <a:t>gắn</a:t>
            </a:r>
            <a:r>
              <a:rPr lang="en-US" sz="1400" b="1" dirty="0"/>
              <a:t> </a:t>
            </a:r>
            <a:r>
              <a:rPr lang="en-US" sz="1400" b="1" dirty="0" err="1"/>
              <a:t>liền</a:t>
            </a:r>
            <a:r>
              <a:rPr lang="en-US" sz="1400" b="1" dirty="0"/>
              <a:t> </a:t>
            </a:r>
            <a:r>
              <a:rPr lang="en-US" sz="1400" b="1" dirty="0" err="1"/>
              <a:t>với</a:t>
            </a:r>
            <a:r>
              <a:rPr lang="en-US" sz="1400" b="1" dirty="0"/>
              <a:t> </a:t>
            </a:r>
            <a:r>
              <a:rPr lang="en-US" sz="1400" b="1" dirty="0" err="1"/>
              <a:t>lục</a:t>
            </a:r>
            <a:r>
              <a:rPr lang="en-US" sz="1400" b="1" dirty="0"/>
              <a:t> </a:t>
            </a:r>
            <a:r>
              <a:rPr lang="en-US" sz="1400" b="1" dirty="0" err="1"/>
              <a:t>địa</a:t>
            </a:r>
            <a:r>
              <a:rPr lang="en-US" sz="1400" b="1" dirty="0"/>
              <a:t> Á-</a:t>
            </a:r>
            <a:r>
              <a:rPr lang="en-US" sz="1400" b="1" dirty="0" err="1"/>
              <a:t>Âu</a:t>
            </a:r>
            <a:r>
              <a:rPr lang="en-US" sz="1400" dirty="0"/>
              <a:t>, </a:t>
            </a:r>
            <a:r>
              <a:rPr lang="en-US" sz="1400" dirty="0" err="1"/>
              <a:t>vừa</a:t>
            </a:r>
            <a:r>
              <a:rPr lang="en-US" sz="1400" dirty="0"/>
              <a:t> </a:t>
            </a:r>
            <a:r>
              <a:rPr lang="en-US" sz="1400" b="1" dirty="0" err="1"/>
              <a:t>tiếp</a:t>
            </a:r>
            <a:r>
              <a:rPr lang="en-US" sz="1400" b="1" dirty="0"/>
              <a:t> </a:t>
            </a:r>
            <a:r>
              <a:rPr lang="en-US" sz="1400" b="1" dirty="0" err="1"/>
              <a:t>giáp</a:t>
            </a:r>
            <a:r>
              <a:rPr lang="en-US" sz="1400" b="1" dirty="0"/>
              <a:t> </a:t>
            </a:r>
            <a:r>
              <a:rPr lang="en-US" sz="1400" b="1" dirty="0" err="1"/>
              <a:t>với</a:t>
            </a:r>
            <a:r>
              <a:rPr lang="en-US" sz="1400" b="1" dirty="0"/>
              <a:t> </a:t>
            </a:r>
            <a:r>
              <a:rPr lang="en-US" sz="1400" b="1" dirty="0" err="1"/>
              <a:t>biển</a:t>
            </a:r>
            <a:r>
              <a:rPr lang="en-US" sz="1400" b="1" dirty="0"/>
              <a:t> </a:t>
            </a:r>
            <a:r>
              <a:rPr lang="en-US" sz="1400" b="1" dirty="0" err="1"/>
              <a:t>Đông</a:t>
            </a:r>
            <a:r>
              <a:rPr lang="en-US" sz="1400" dirty="0"/>
              <a:t> </a:t>
            </a:r>
            <a:r>
              <a:rPr lang="en-US" sz="1400" dirty="0" err="1"/>
              <a:t>và</a:t>
            </a:r>
            <a:r>
              <a:rPr lang="en-US" sz="1400" dirty="0"/>
              <a:t> </a:t>
            </a:r>
            <a:r>
              <a:rPr lang="en-US" sz="1400" b="1" dirty="0" err="1"/>
              <a:t>thông</a:t>
            </a:r>
            <a:r>
              <a:rPr lang="en-US" sz="1400" b="1" dirty="0"/>
              <a:t> </a:t>
            </a:r>
            <a:r>
              <a:rPr lang="en-US" sz="1400" b="1" dirty="0" err="1"/>
              <a:t>ra</a:t>
            </a:r>
            <a:r>
              <a:rPr lang="en-US" sz="1400" b="1" dirty="0"/>
              <a:t> </a:t>
            </a:r>
            <a:r>
              <a:rPr lang="en-US" sz="1400" b="1" dirty="0" err="1"/>
              <a:t>Thái</a:t>
            </a:r>
            <a:r>
              <a:rPr lang="en-US" sz="1400" b="1" dirty="0"/>
              <a:t> </a:t>
            </a:r>
            <a:r>
              <a:rPr lang="en-US" sz="1400" b="1" dirty="0" err="1"/>
              <a:t>Bình</a:t>
            </a:r>
            <a:r>
              <a:rPr lang="en-US" sz="1400" b="1" dirty="0"/>
              <a:t> </a:t>
            </a:r>
            <a:r>
              <a:rPr lang="en-US" sz="1400" b="1" dirty="0" err="1"/>
              <a:t>Dương</a:t>
            </a:r>
            <a:r>
              <a:rPr lang="en-US" sz="1400" dirty="0"/>
              <a:t>. </a:t>
            </a:r>
            <a:r>
              <a:rPr lang="en-US" sz="1400" dirty="0" err="1"/>
              <a:t>Việt</a:t>
            </a:r>
            <a:r>
              <a:rPr lang="en-US" sz="1400" dirty="0"/>
              <a:t> </a:t>
            </a:r>
            <a:r>
              <a:rPr lang="en-US" sz="1400" dirty="0" err="1"/>
              <a:t>nam</a:t>
            </a:r>
            <a:r>
              <a:rPr lang="en-US" sz="1400" dirty="0"/>
              <a:t> </a:t>
            </a:r>
            <a:r>
              <a:rPr lang="en-US" sz="1400" dirty="0" err="1"/>
              <a:t>nằm</a:t>
            </a:r>
            <a:r>
              <a:rPr lang="en-US" sz="1400" dirty="0"/>
              <a:t> </a:t>
            </a:r>
            <a:r>
              <a:rPr lang="en-US" sz="1400" dirty="0" err="1"/>
              <a:t>trong</a:t>
            </a:r>
            <a:r>
              <a:rPr lang="en-US" sz="1400" dirty="0"/>
              <a:t> </a:t>
            </a:r>
            <a:r>
              <a:rPr lang="en-US" sz="1400" dirty="0" err="1"/>
              <a:t>khu</a:t>
            </a:r>
            <a:r>
              <a:rPr lang="en-US" sz="1400" dirty="0"/>
              <a:t> </a:t>
            </a:r>
            <a:r>
              <a:rPr lang="en-US" sz="1400" dirty="0" err="1"/>
              <a:t>vực</a:t>
            </a:r>
            <a:r>
              <a:rPr lang="en-US" sz="1400" dirty="0"/>
              <a:t> </a:t>
            </a:r>
            <a:r>
              <a:rPr lang="en-US" sz="1400" b="1" dirty="0" err="1"/>
              <a:t>múi</a:t>
            </a:r>
            <a:r>
              <a:rPr lang="en-US" sz="1400" b="1" dirty="0"/>
              <a:t> </a:t>
            </a:r>
            <a:r>
              <a:rPr lang="en-US" sz="1400" b="1" dirty="0" err="1"/>
              <a:t>giờ</a:t>
            </a:r>
            <a:r>
              <a:rPr lang="en-US" sz="1400" b="1" dirty="0"/>
              <a:t> </a:t>
            </a:r>
            <a:r>
              <a:rPr lang="en-US" sz="1400" b="1" dirty="0" err="1"/>
              <a:t>thứ</a:t>
            </a:r>
            <a:r>
              <a:rPr lang="en-US" sz="1400" b="1" dirty="0"/>
              <a:t> 7</a:t>
            </a:r>
            <a:endParaRPr lang="en-US" sz="1400" dirty="0"/>
          </a:p>
          <a:p>
            <a:pPr marL="412750" indent="-285750">
              <a:lnSpc>
                <a:spcPct val="150000"/>
              </a:lnSpc>
              <a:buFontTx/>
              <a:buChar char="-"/>
            </a:pPr>
            <a:endParaRPr lang="en-US" sz="1800" dirty="0" smtClean="0"/>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95500" y="381261"/>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Vị trí địa lí Việt Nam</a:t>
            </a:r>
            <a:endParaRPr sz="4800" dirty="0">
              <a:solidFill>
                <a:schemeClr val="dk2"/>
              </a:solidFill>
            </a:endParaRPr>
          </a:p>
        </p:txBody>
      </p:sp>
      <p:sp>
        <p:nvSpPr>
          <p:cNvPr id="1155" name="Google Shape;1155;p42"/>
          <p:cNvSpPr/>
          <p:nvPr/>
        </p:nvSpPr>
        <p:spPr>
          <a:xfrm>
            <a:off x="2480064" y="417128"/>
            <a:ext cx="4578578"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Vị trí địa lí Việt Nam </a:t>
            </a:r>
            <a:endParaRPr b="0" i="0" dirty="0">
              <a:ln w="19050" cap="flat" cmpd="sng">
                <a:solidFill>
                  <a:schemeClr val="lt1"/>
                </a:solidFill>
                <a:prstDash val="solid"/>
                <a:round/>
                <a:headEnd type="none" w="sm" len="sm"/>
                <a:tailEnd type="none" w="sm" len="sm"/>
              </a:ln>
              <a:noFill/>
              <a:latin typeface="Londrina Solid"/>
            </a:endParaRPr>
          </a:p>
        </p:txBody>
      </p:sp>
    </p:spTree>
    <p:extLst>
      <p:ext uri="{BB962C8B-B14F-4D97-AF65-F5344CB8AC3E}">
        <p14:creationId xmlns:p14="http://schemas.microsoft.com/office/powerpoint/2010/main" val="2278584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157883" y="1290649"/>
            <a:ext cx="4944469" cy="3708948"/>
          </a:xfrm>
          <a:prstGeom prst="rect">
            <a:avLst/>
          </a:prstGeom>
        </p:spPr>
        <p:txBody>
          <a:bodyPr spcFirstLastPara="1" wrap="square" lIns="91425" tIns="91425" rIns="91425" bIns="91425" anchor="ctr" anchorCtr="0">
            <a:noAutofit/>
          </a:bodyPr>
          <a:lstStyle/>
          <a:p>
            <a:pPr>
              <a:lnSpc>
                <a:spcPct val="150000"/>
              </a:lnSpc>
              <a:buFont typeface="+mj-lt"/>
              <a:buAutoNum type="alphaUcPeriod"/>
            </a:pPr>
            <a:r>
              <a:rPr lang="vi-VN" sz="1400" b="1" u="sng" dirty="0" smtClean="0"/>
              <a:t>Ý nghĩa tự nhiên:</a:t>
            </a:r>
          </a:p>
          <a:p>
            <a:pPr marL="412750" indent="-285750">
              <a:lnSpc>
                <a:spcPct val="150000"/>
              </a:lnSpc>
              <a:buFontTx/>
              <a:buChar char="-"/>
            </a:pPr>
            <a:r>
              <a:rPr lang="vi-VN" sz="1400" dirty="0" smtClean="0"/>
              <a:t>Khí hậu Việt Nam mang tính chất </a:t>
            </a:r>
            <a:r>
              <a:rPr lang="vi-VN" sz="1400" b="1" dirty="0" smtClean="0"/>
              <a:t>nhiệt đới ẩm gió mùa</a:t>
            </a:r>
          </a:p>
          <a:p>
            <a:pPr marL="127000" indent="0">
              <a:lnSpc>
                <a:spcPct val="150000"/>
              </a:lnSpc>
              <a:buNone/>
            </a:pPr>
            <a:r>
              <a:rPr lang="vi-VN" sz="1400" dirty="0"/>
              <a:t> </a:t>
            </a:r>
            <a:r>
              <a:rPr lang="vi-VN" sz="1400" dirty="0" smtClean="0"/>
              <a:t>	+ Vị trí nước ta </a:t>
            </a:r>
            <a:r>
              <a:rPr lang="vi-VN" sz="1400" b="1" dirty="0" smtClean="0"/>
              <a:t>nằm hoàn toàn trong vùng nhiệt đới ở bán cầu Bắc</a:t>
            </a:r>
            <a:r>
              <a:rPr lang="vi-VN" sz="1400" dirty="0" smtClean="0"/>
              <a:t> </a:t>
            </a:r>
            <a:r>
              <a:rPr lang="vi-VN" sz="1400" dirty="0" smtClean="0">
                <a:sym typeface="Wingdings" panose="05000000000000000000" pitchFamily="2" charset="2"/>
              </a:rPr>
              <a:t> nhiệt độ cao, nằm trong khu vực </a:t>
            </a:r>
            <a:r>
              <a:rPr lang="vi-VN" sz="1400" b="1" dirty="0" smtClean="0">
                <a:sym typeface="Wingdings" panose="05000000000000000000" pitchFamily="2" charset="2"/>
              </a:rPr>
              <a:t>chịu ảnh hưởng của gió Mậu dịch và gió mùa châu Á</a:t>
            </a:r>
            <a:r>
              <a:rPr lang="vi-VN" sz="1400" dirty="0" smtClean="0">
                <a:sym typeface="Wingdings" panose="05000000000000000000" pitchFamily="2" charset="2"/>
              </a:rPr>
              <a:t>  khí hậu có </a:t>
            </a:r>
            <a:r>
              <a:rPr lang="vi-VN" sz="1400" b="1" dirty="0" smtClean="0">
                <a:sym typeface="Wingdings" panose="05000000000000000000" pitchFamily="2" charset="2"/>
              </a:rPr>
              <a:t>hai mùa rõ rệt</a:t>
            </a:r>
          </a:p>
          <a:p>
            <a:pPr marL="127000" indent="0">
              <a:lnSpc>
                <a:spcPct val="150000"/>
              </a:lnSpc>
              <a:buNone/>
            </a:pPr>
            <a:r>
              <a:rPr lang="vi-VN" sz="1400" dirty="0">
                <a:sym typeface="Wingdings" panose="05000000000000000000" pitchFamily="2" charset="2"/>
              </a:rPr>
              <a:t>	</a:t>
            </a:r>
            <a:r>
              <a:rPr lang="vi-VN" sz="1400" dirty="0" smtClean="0">
                <a:sym typeface="Wingdings" panose="05000000000000000000" pitchFamily="2" charset="2"/>
              </a:rPr>
              <a:t>+ Tác động của </a:t>
            </a:r>
            <a:r>
              <a:rPr lang="vi-VN" sz="1400" b="1" dirty="0" smtClean="0">
                <a:sym typeface="Wingdings" panose="05000000000000000000" pitchFamily="2" charset="2"/>
              </a:rPr>
              <a:t>các khối khí di chuyển qua biển</a:t>
            </a:r>
            <a:r>
              <a:rPr lang="vi-VN" sz="1400" dirty="0" smtClean="0">
                <a:sym typeface="Wingdings" panose="05000000000000000000" pitchFamily="2" charset="2"/>
              </a:rPr>
              <a:t> kết hợp với vai trò của biển Đông – </a:t>
            </a:r>
            <a:r>
              <a:rPr lang="vi-VN" sz="1400" b="1" dirty="0" smtClean="0">
                <a:sym typeface="Wingdings" panose="05000000000000000000" pitchFamily="2" charset="2"/>
              </a:rPr>
              <a:t>nguồn dự trữ dồi dào về nhiệt ẩm </a:t>
            </a:r>
            <a:r>
              <a:rPr lang="vi-VN" sz="1400" dirty="0" smtClean="0">
                <a:sym typeface="Wingdings" panose="05000000000000000000" pitchFamily="2" charset="2"/>
              </a:rPr>
              <a:t> </a:t>
            </a:r>
            <a:r>
              <a:rPr lang="vi-VN" sz="1400" b="1" dirty="0" smtClean="0">
                <a:sym typeface="Wingdings" panose="05000000000000000000" pitchFamily="2" charset="2"/>
              </a:rPr>
              <a:t>thảm thực vật bốn mùa xanh tốt, giàu sức sống</a:t>
            </a:r>
          </a:p>
          <a:p>
            <a:pPr marL="127000" indent="0">
              <a:buNone/>
            </a:pPr>
            <a:endParaRPr lang="vi-VN" b="1" dirty="0" smtClean="0">
              <a:sym typeface="Wingdings" panose="05000000000000000000" pitchFamily="2" charset="2"/>
            </a:endParaRPr>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29715" y="417128"/>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Ý nghĩa vị trí địa lí Việt Nam</a:t>
            </a:r>
            <a:endParaRPr sz="4800" dirty="0">
              <a:solidFill>
                <a:schemeClr val="dk2"/>
              </a:solidFill>
            </a:endParaRPr>
          </a:p>
        </p:txBody>
      </p:sp>
      <p:sp>
        <p:nvSpPr>
          <p:cNvPr id="1155" name="Google Shape;1155;p42"/>
          <p:cNvSpPr/>
          <p:nvPr/>
        </p:nvSpPr>
        <p:spPr>
          <a:xfrm>
            <a:off x="1506456" y="417128"/>
            <a:ext cx="6394223"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Ý </a:t>
            </a:r>
            <a:r>
              <a:rPr lang="vi-VN" b="0" i="0" smtClean="0">
                <a:ln w="19050" cap="flat" cmpd="sng">
                  <a:solidFill>
                    <a:schemeClr val="lt1"/>
                  </a:solidFill>
                  <a:prstDash val="solid"/>
                  <a:round/>
                  <a:headEnd type="none" w="sm" len="sm"/>
                  <a:tailEnd type="none" w="sm" len="sm"/>
                </a:ln>
                <a:noFill/>
                <a:latin typeface="Londrina Solid"/>
              </a:rPr>
              <a:t>nghĩa vị </a:t>
            </a:r>
            <a:r>
              <a:rPr lang="vi-VN" b="0" i="0" dirty="0" smtClean="0">
                <a:ln w="19050" cap="flat" cmpd="sng">
                  <a:solidFill>
                    <a:schemeClr val="lt1"/>
                  </a:solidFill>
                  <a:prstDash val="solid"/>
                  <a:round/>
                  <a:headEnd type="none" w="sm" len="sm"/>
                  <a:tailEnd type="none" w="sm" len="sm"/>
                </a:ln>
                <a:noFill/>
                <a:latin typeface="Londrina Solid"/>
              </a:rPr>
              <a:t>trí địa lí Việt Nam </a:t>
            </a:r>
            <a:endParaRPr b="0" i="0" dirty="0">
              <a:ln w="19050" cap="flat" cmpd="sng">
                <a:solidFill>
                  <a:schemeClr val="lt1"/>
                </a:solidFill>
                <a:prstDash val="solid"/>
                <a:round/>
                <a:headEnd type="none" w="sm" len="sm"/>
                <a:tailEnd type="none" w="sm" len="sm"/>
              </a:ln>
              <a:noFill/>
              <a:latin typeface="Londrina Soli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408" y="1130036"/>
            <a:ext cx="3718560" cy="20870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97" y="3299651"/>
            <a:ext cx="2913888" cy="1657274"/>
          </a:xfrm>
          <a:prstGeom prst="rect">
            <a:avLst/>
          </a:prstGeom>
        </p:spPr>
      </p:pic>
    </p:spTree>
    <p:extLst>
      <p:ext uri="{BB962C8B-B14F-4D97-AF65-F5344CB8AC3E}">
        <p14:creationId xmlns:p14="http://schemas.microsoft.com/office/powerpoint/2010/main" val="309325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190775" y="1422218"/>
            <a:ext cx="5697961" cy="3485281"/>
          </a:xfrm>
          <a:prstGeom prst="rect">
            <a:avLst/>
          </a:prstGeom>
        </p:spPr>
        <p:txBody>
          <a:bodyPr spcFirstLastPara="1" wrap="square" lIns="91425" tIns="91425" rIns="91425" bIns="91425" anchor="ctr" anchorCtr="0">
            <a:noAutofit/>
          </a:bodyPr>
          <a:lstStyle/>
          <a:p>
            <a:pPr marL="412750" indent="-285750">
              <a:lnSpc>
                <a:spcPct val="100000"/>
              </a:lnSpc>
              <a:buFont typeface="Montserrat" panose="020B0604020202020204" charset="0"/>
              <a:buChar char="‾"/>
            </a:pPr>
            <a:r>
              <a:rPr lang="vi-VN" sz="1400" dirty="0" smtClean="0">
                <a:sym typeface="Wingdings" panose="05000000000000000000" pitchFamily="2" charset="2"/>
              </a:rPr>
              <a:t>Nước ta </a:t>
            </a:r>
            <a:r>
              <a:rPr lang="vi-VN" sz="1400" b="1" dirty="0" smtClean="0">
                <a:sym typeface="Wingdings" panose="05000000000000000000" pitchFamily="2" charset="2"/>
              </a:rPr>
              <a:t>không có khí hậu nhiệt đới khô hạn như các nước cùng vĩ độ</a:t>
            </a:r>
            <a:r>
              <a:rPr lang="vi-VN" sz="1400" dirty="0" smtClean="0">
                <a:sym typeface="Wingdings" panose="05000000000000000000" pitchFamily="2" charset="2"/>
              </a:rPr>
              <a:t> vì </a:t>
            </a:r>
            <a:r>
              <a:rPr lang="vi-VN" sz="1400" b="1" dirty="0" smtClean="0">
                <a:sym typeface="Wingdings" panose="05000000000000000000" pitchFamily="2" charset="2"/>
              </a:rPr>
              <a:t>: </a:t>
            </a:r>
          </a:p>
          <a:p>
            <a:pPr marL="127000" indent="0">
              <a:lnSpc>
                <a:spcPct val="100000"/>
              </a:lnSpc>
              <a:buNone/>
            </a:pPr>
            <a:r>
              <a:rPr lang="vi-VN" sz="1400" b="1" dirty="0" smtClean="0">
                <a:sym typeface="Wingdings" panose="05000000000000000000" pitchFamily="2" charset="2"/>
              </a:rPr>
              <a:t>	</a:t>
            </a:r>
            <a:r>
              <a:rPr lang="vi-VN" sz="1400" dirty="0" smtClean="0">
                <a:sym typeface="Wingdings" panose="05000000000000000000" pitchFamily="2" charset="2"/>
              </a:rPr>
              <a:t>+ Nằm ở vị trí </a:t>
            </a:r>
            <a:r>
              <a:rPr lang="vi-VN" sz="1400" b="1" dirty="0" smtClean="0">
                <a:sym typeface="Wingdings" panose="05000000000000000000" pitchFamily="2" charset="2"/>
              </a:rPr>
              <a:t>tiếp giáp giữa lục địa và đại dương</a:t>
            </a:r>
            <a:r>
              <a:rPr lang="vi-VN" sz="1400" dirty="0" smtClean="0">
                <a:sym typeface="Wingdings" panose="05000000000000000000" pitchFamily="2" charset="2"/>
              </a:rPr>
              <a:t>, </a:t>
            </a:r>
            <a:r>
              <a:rPr lang="vi-VN" sz="1400" b="1" dirty="0" smtClean="0">
                <a:sym typeface="Wingdings" panose="05000000000000000000" pitchFamily="2" charset="2"/>
              </a:rPr>
              <a:t>liền kề </a:t>
            </a:r>
            <a:r>
              <a:rPr lang="vi-VN" sz="1400" dirty="0" smtClean="0">
                <a:sym typeface="Wingdings" panose="05000000000000000000" pitchFamily="2" charset="2"/>
              </a:rPr>
              <a:t>với vành đai sinh khoáng </a:t>
            </a:r>
            <a:r>
              <a:rPr lang="vi-VN" sz="1400" b="1" dirty="0" smtClean="0">
                <a:sym typeface="Wingdings" panose="05000000000000000000" pitchFamily="2" charset="2"/>
              </a:rPr>
              <a:t>Thái Bình Dương </a:t>
            </a:r>
            <a:r>
              <a:rPr lang="vi-VN" sz="1400" dirty="0" smtClean="0">
                <a:sym typeface="Wingdings" panose="05000000000000000000" pitchFamily="2" charset="2"/>
              </a:rPr>
              <a:t>và vành đai sinh </a:t>
            </a:r>
            <a:r>
              <a:rPr lang="vi-VN" sz="1400" b="1" dirty="0" smtClean="0">
                <a:sym typeface="Wingdings" panose="05000000000000000000" pitchFamily="2" charset="2"/>
              </a:rPr>
              <a:t>khoáng Địa Trung Hải</a:t>
            </a:r>
            <a:r>
              <a:rPr lang="en-US" sz="1400" dirty="0" smtClean="0"/>
              <a:t>, </a:t>
            </a:r>
            <a:r>
              <a:rPr lang="en-US" sz="1400" dirty="0" err="1" smtClean="0"/>
              <a:t>trên</a:t>
            </a:r>
            <a:r>
              <a:rPr lang="vi-VN" sz="1400" dirty="0" smtClean="0"/>
              <a:t> </a:t>
            </a:r>
            <a:r>
              <a:rPr lang="en-US" sz="1400" dirty="0" err="1" smtClean="0"/>
              <a:t>đường</a:t>
            </a:r>
            <a:r>
              <a:rPr lang="en-US" sz="1400" dirty="0" smtClean="0"/>
              <a:t> </a:t>
            </a:r>
            <a:r>
              <a:rPr lang="en-US" sz="1400" b="1" dirty="0" smtClean="0"/>
              <a:t>di </a:t>
            </a:r>
            <a:r>
              <a:rPr lang="en-US" sz="1400" b="1" dirty="0" err="1" smtClean="0"/>
              <a:t>lưu</a:t>
            </a:r>
            <a:r>
              <a:rPr lang="en-US" sz="1400" b="1" dirty="0" smtClean="0"/>
              <a:t> </a:t>
            </a:r>
            <a:r>
              <a:rPr lang="en-US" sz="1400" b="1" dirty="0" err="1" smtClean="0"/>
              <a:t>và</a:t>
            </a:r>
            <a:r>
              <a:rPr lang="en-US" sz="1400" b="1" dirty="0" smtClean="0"/>
              <a:t> di </a:t>
            </a:r>
            <a:r>
              <a:rPr lang="en-US" sz="1400" b="1" dirty="0" err="1" smtClean="0"/>
              <a:t>cư</a:t>
            </a:r>
            <a:r>
              <a:rPr lang="en-US" sz="1400" b="1" dirty="0" smtClean="0"/>
              <a:t> </a:t>
            </a:r>
            <a:r>
              <a:rPr lang="en-US" sz="1400" b="1" dirty="0" err="1" smtClean="0"/>
              <a:t>của</a:t>
            </a:r>
            <a:r>
              <a:rPr lang="en-US" sz="1400" b="1" dirty="0" smtClean="0"/>
              <a:t> </a:t>
            </a:r>
            <a:r>
              <a:rPr lang="en-US" sz="1400" b="1" dirty="0" err="1" smtClean="0"/>
              <a:t>nhiều</a:t>
            </a:r>
            <a:r>
              <a:rPr lang="en-US" sz="1400" b="1" dirty="0" smtClean="0"/>
              <a:t> </a:t>
            </a:r>
            <a:r>
              <a:rPr lang="en-US" sz="1400" b="1" dirty="0" err="1" smtClean="0"/>
              <a:t>loài</a:t>
            </a:r>
            <a:r>
              <a:rPr lang="en-US" sz="1400" b="1" dirty="0" smtClean="0"/>
              <a:t> </a:t>
            </a:r>
            <a:r>
              <a:rPr lang="en-US" sz="1400" b="1" dirty="0" err="1" smtClean="0"/>
              <a:t>động</a:t>
            </a:r>
            <a:r>
              <a:rPr lang="en-US" sz="1400" b="1" dirty="0" smtClean="0"/>
              <a:t>, </a:t>
            </a:r>
            <a:r>
              <a:rPr lang="en-US" sz="1400" b="1" dirty="0" err="1" smtClean="0"/>
              <a:t>thực</a:t>
            </a:r>
            <a:r>
              <a:rPr lang="en-US" sz="1400" b="1" dirty="0" smtClean="0"/>
              <a:t> </a:t>
            </a:r>
            <a:r>
              <a:rPr lang="en-US" sz="1400" b="1" dirty="0" err="1" smtClean="0"/>
              <a:t>vật</a:t>
            </a:r>
            <a:r>
              <a:rPr lang="en-US" sz="1400" b="1" dirty="0" smtClean="0"/>
              <a:t> </a:t>
            </a:r>
            <a:r>
              <a:rPr lang="en-US" sz="1400" dirty="0" err="1" smtClean="0"/>
              <a:t>nên</a:t>
            </a:r>
            <a:r>
              <a:rPr lang="en-US" sz="1400" dirty="0" smtClean="0"/>
              <a:t> </a:t>
            </a:r>
            <a:r>
              <a:rPr lang="en-US" sz="1400" dirty="0" err="1" smtClean="0"/>
              <a:t>có</a:t>
            </a:r>
            <a:r>
              <a:rPr lang="en-US" sz="1400" dirty="0" smtClean="0"/>
              <a:t> </a:t>
            </a:r>
            <a:r>
              <a:rPr lang="en-US" sz="1400" dirty="0" err="1" smtClean="0"/>
              <a:t>tài</a:t>
            </a:r>
            <a:r>
              <a:rPr lang="en-US" sz="1400" dirty="0" smtClean="0"/>
              <a:t> </a:t>
            </a:r>
            <a:r>
              <a:rPr lang="en-US" sz="1400" dirty="0" err="1" smtClean="0"/>
              <a:t>nguyên</a:t>
            </a:r>
            <a:r>
              <a:rPr lang="en-US" sz="1400" dirty="0" smtClean="0"/>
              <a:t> </a:t>
            </a:r>
            <a:r>
              <a:rPr lang="en-US" sz="1400" dirty="0" err="1" smtClean="0"/>
              <a:t>khoáng</a:t>
            </a:r>
            <a:r>
              <a:rPr lang="vi-VN" sz="1400" dirty="0" smtClean="0"/>
              <a:t> </a:t>
            </a:r>
            <a:r>
              <a:rPr lang="en-US" sz="1400" dirty="0" err="1" smtClean="0"/>
              <a:t>sản</a:t>
            </a:r>
            <a:r>
              <a:rPr lang="en-US" sz="1400" dirty="0" smtClean="0"/>
              <a:t> </a:t>
            </a:r>
            <a:r>
              <a:rPr lang="en-US" sz="1400" dirty="0" err="1" smtClean="0"/>
              <a:t>và</a:t>
            </a:r>
            <a:r>
              <a:rPr lang="en-US" sz="1400" dirty="0" smtClean="0"/>
              <a:t> </a:t>
            </a:r>
            <a:r>
              <a:rPr lang="en-US" sz="1400" dirty="0" err="1" smtClean="0"/>
              <a:t>tài</a:t>
            </a:r>
            <a:r>
              <a:rPr lang="en-US" sz="1400" dirty="0" smtClean="0"/>
              <a:t> </a:t>
            </a:r>
            <a:r>
              <a:rPr lang="en-US" sz="1400" dirty="0" err="1" smtClean="0"/>
              <a:t>nguyên</a:t>
            </a:r>
            <a:r>
              <a:rPr lang="en-US" sz="1400" dirty="0" smtClean="0"/>
              <a:t> </a:t>
            </a:r>
            <a:r>
              <a:rPr lang="en-US" sz="1400" dirty="0" err="1" smtClean="0"/>
              <a:t>sinh</a:t>
            </a:r>
            <a:r>
              <a:rPr lang="en-US" sz="1400" dirty="0" smtClean="0"/>
              <a:t> </a:t>
            </a:r>
            <a:r>
              <a:rPr lang="en-US" sz="1400" dirty="0" err="1" smtClean="0"/>
              <a:t>vật</a:t>
            </a:r>
            <a:r>
              <a:rPr lang="en-US" sz="1400" dirty="0" smtClean="0"/>
              <a:t> </a:t>
            </a:r>
            <a:r>
              <a:rPr lang="en-US" sz="1400" dirty="0" err="1" smtClean="0"/>
              <a:t>vô</a:t>
            </a:r>
            <a:r>
              <a:rPr lang="en-US" sz="1400" dirty="0" smtClean="0"/>
              <a:t> </a:t>
            </a:r>
            <a:r>
              <a:rPr lang="en-US" sz="1400" dirty="0" err="1" smtClean="0"/>
              <a:t>cùng</a:t>
            </a:r>
            <a:r>
              <a:rPr lang="en-US" sz="1400" dirty="0" smtClean="0"/>
              <a:t> </a:t>
            </a:r>
            <a:r>
              <a:rPr lang="en-US" sz="1400" dirty="0" err="1" smtClean="0"/>
              <a:t>phong</a:t>
            </a:r>
            <a:r>
              <a:rPr lang="en-US" sz="1400" dirty="0" smtClean="0"/>
              <a:t> </a:t>
            </a:r>
            <a:r>
              <a:rPr lang="en-US" sz="1400" dirty="0" err="1" smtClean="0"/>
              <a:t>phú</a:t>
            </a:r>
            <a:endParaRPr lang="vi-VN" sz="1400" dirty="0" smtClean="0"/>
          </a:p>
          <a:p>
            <a:pPr marL="127000" indent="0">
              <a:lnSpc>
                <a:spcPct val="100000"/>
              </a:lnSpc>
              <a:buNone/>
            </a:pPr>
            <a:r>
              <a:rPr lang="vi-VN" sz="1400" dirty="0" smtClean="0"/>
              <a:t>	</a:t>
            </a:r>
            <a:r>
              <a:rPr lang="en-US" sz="1400" dirty="0" smtClean="0"/>
              <a:t>+ </a:t>
            </a:r>
            <a:r>
              <a:rPr lang="en-US" sz="1400" b="1" dirty="0" err="1"/>
              <a:t>vị</a:t>
            </a:r>
            <a:r>
              <a:rPr lang="en-US" sz="1400" b="1" dirty="0"/>
              <a:t> </a:t>
            </a:r>
            <a:r>
              <a:rPr lang="en-US" sz="1400" b="1" dirty="0" err="1"/>
              <a:t>trí</a:t>
            </a:r>
            <a:r>
              <a:rPr lang="en-US" sz="1400" b="1" dirty="0"/>
              <a:t> </a:t>
            </a:r>
            <a:r>
              <a:rPr lang="en-US" sz="1400" b="1" dirty="0" err="1"/>
              <a:t>và</a:t>
            </a:r>
            <a:r>
              <a:rPr lang="en-US" sz="1400" b="1" dirty="0"/>
              <a:t> </a:t>
            </a:r>
            <a:r>
              <a:rPr lang="en-US" sz="1400" b="1" dirty="0" err="1"/>
              <a:t>hình</a:t>
            </a:r>
            <a:r>
              <a:rPr lang="en-US" sz="1400" b="1" dirty="0"/>
              <a:t> </a:t>
            </a:r>
            <a:r>
              <a:rPr lang="en-US" sz="1400" b="1" dirty="0" err="1"/>
              <a:t>thế</a:t>
            </a:r>
            <a:r>
              <a:rPr lang="en-US" sz="1400" dirty="0"/>
              <a:t> </a:t>
            </a:r>
            <a:r>
              <a:rPr lang="en-US" sz="1400" dirty="0" err="1"/>
              <a:t>nước</a:t>
            </a:r>
            <a:r>
              <a:rPr lang="en-US" sz="1400" dirty="0"/>
              <a:t> ta </a:t>
            </a:r>
            <a:r>
              <a:rPr lang="en-US" sz="1400" dirty="0" err="1"/>
              <a:t>đã</a:t>
            </a:r>
            <a:r>
              <a:rPr lang="en-US" sz="1400" dirty="0"/>
              <a:t> </a:t>
            </a:r>
            <a:r>
              <a:rPr lang="en-US" sz="1400" b="1" dirty="0" err="1"/>
              <a:t>tạo</a:t>
            </a:r>
            <a:r>
              <a:rPr lang="en-US" sz="1400" b="1" dirty="0"/>
              <a:t> </a:t>
            </a:r>
            <a:r>
              <a:rPr lang="en-US" sz="1400" b="1" dirty="0" err="1"/>
              <a:t>nên</a:t>
            </a:r>
            <a:r>
              <a:rPr lang="en-US" sz="1400" b="1" dirty="0"/>
              <a:t> </a:t>
            </a:r>
            <a:r>
              <a:rPr lang="en-US" sz="1400" b="1" dirty="0" err="1"/>
              <a:t>sự</a:t>
            </a:r>
            <a:r>
              <a:rPr lang="en-US" sz="1400" b="1" dirty="0"/>
              <a:t> </a:t>
            </a:r>
            <a:r>
              <a:rPr lang="en-US" sz="1400" b="1" dirty="0" err="1"/>
              <a:t>phân</a:t>
            </a:r>
            <a:r>
              <a:rPr lang="en-US" sz="1400" b="1" dirty="0"/>
              <a:t> </a:t>
            </a:r>
            <a:r>
              <a:rPr lang="en-US" sz="1400" b="1" dirty="0" err="1"/>
              <a:t>hoá</a:t>
            </a:r>
            <a:r>
              <a:rPr lang="en-US" sz="1400" b="1" dirty="0"/>
              <a:t> </a:t>
            </a:r>
            <a:r>
              <a:rPr lang="en-US" sz="1400" b="1" dirty="0" err="1"/>
              <a:t>đa</a:t>
            </a:r>
            <a:r>
              <a:rPr lang="en-US" sz="1400" b="1" dirty="0"/>
              <a:t> </a:t>
            </a:r>
            <a:r>
              <a:rPr lang="en-US" sz="1400" b="1" dirty="0" err="1"/>
              <a:t>dạng</a:t>
            </a:r>
            <a:r>
              <a:rPr lang="en-US" sz="1400" b="1" dirty="0"/>
              <a:t> </a:t>
            </a:r>
            <a:r>
              <a:rPr lang="en-US" sz="1400" b="1" dirty="0" err="1"/>
              <a:t>của</a:t>
            </a:r>
            <a:r>
              <a:rPr lang="en-US" sz="1400" b="1" dirty="0"/>
              <a:t> </a:t>
            </a:r>
            <a:r>
              <a:rPr lang="en-US" sz="1400" b="1" dirty="0" err="1"/>
              <a:t>tự</a:t>
            </a:r>
            <a:r>
              <a:rPr lang="en-US" sz="1400" b="1" dirty="0"/>
              <a:t> </a:t>
            </a:r>
            <a:r>
              <a:rPr lang="en-US" sz="1400" b="1" dirty="0" err="1"/>
              <a:t>nhiên</a:t>
            </a:r>
            <a:r>
              <a:rPr lang="en-US" sz="1400" dirty="0"/>
              <a:t> </a:t>
            </a:r>
            <a:r>
              <a:rPr lang="en-US" sz="1400" dirty="0" err="1"/>
              <a:t>giữa</a:t>
            </a:r>
            <a:r>
              <a:rPr lang="vi-VN" sz="1400" dirty="0"/>
              <a:t> </a:t>
            </a:r>
            <a:r>
              <a:rPr lang="en-US" sz="1400" dirty="0" err="1"/>
              <a:t>miền</a:t>
            </a:r>
            <a:r>
              <a:rPr lang="en-US" sz="1400" dirty="0"/>
              <a:t> </a:t>
            </a:r>
            <a:r>
              <a:rPr lang="en-US" sz="1400" dirty="0" err="1"/>
              <a:t>Bắc</a:t>
            </a:r>
            <a:r>
              <a:rPr lang="en-US" sz="1400" dirty="0"/>
              <a:t> </a:t>
            </a:r>
            <a:r>
              <a:rPr lang="en-US" sz="1400" dirty="0" err="1"/>
              <a:t>với</a:t>
            </a:r>
            <a:r>
              <a:rPr lang="en-US" sz="1400" dirty="0"/>
              <a:t> </a:t>
            </a:r>
            <a:r>
              <a:rPr lang="en-US" sz="1400" dirty="0" err="1"/>
              <a:t>Miền</a:t>
            </a:r>
            <a:r>
              <a:rPr lang="en-US" sz="1400" dirty="0"/>
              <a:t> Nam, </a:t>
            </a:r>
            <a:r>
              <a:rPr lang="en-US" sz="1400" dirty="0" err="1"/>
              <a:t>giữa</a:t>
            </a:r>
            <a:r>
              <a:rPr lang="en-US" sz="1400" dirty="0"/>
              <a:t> </a:t>
            </a:r>
            <a:r>
              <a:rPr lang="en-US" sz="1400" dirty="0" err="1"/>
              <a:t>miền</a:t>
            </a:r>
            <a:r>
              <a:rPr lang="en-US" sz="1400" dirty="0"/>
              <a:t> </a:t>
            </a:r>
            <a:r>
              <a:rPr lang="en-US" sz="1400" dirty="0" err="1"/>
              <a:t>núi</a:t>
            </a:r>
            <a:r>
              <a:rPr lang="en-US" sz="1400" dirty="0"/>
              <a:t> </a:t>
            </a:r>
            <a:r>
              <a:rPr lang="en-US" sz="1400" dirty="0" err="1"/>
              <a:t>và</a:t>
            </a:r>
            <a:r>
              <a:rPr lang="en-US" sz="1400" dirty="0"/>
              <a:t> </a:t>
            </a:r>
            <a:r>
              <a:rPr lang="en-US" sz="1400" dirty="0" err="1"/>
              <a:t>đồng</a:t>
            </a:r>
            <a:r>
              <a:rPr lang="en-US" sz="1400" dirty="0"/>
              <a:t> </a:t>
            </a:r>
            <a:r>
              <a:rPr lang="en-US" sz="1400" dirty="0" err="1"/>
              <a:t>bằng</a:t>
            </a:r>
            <a:r>
              <a:rPr lang="en-US" sz="1400" dirty="0"/>
              <a:t>, </a:t>
            </a:r>
            <a:r>
              <a:rPr lang="en-US" sz="1400" dirty="0" err="1"/>
              <a:t>ven</a:t>
            </a:r>
            <a:r>
              <a:rPr lang="en-US" sz="1400" dirty="0"/>
              <a:t> </a:t>
            </a:r>
            <a:r>
              <a:rPr lang="en-US" sz="1400" dirty="0" err="1"/>
              <a:t>biển</a:t>
            </a:r>
            <a:r>
              <a:rPr lang="en-US" sz="1400" dirty="0"/>
              <a:t>, </a:t>
            </a:r>
            <a:r>
              <a:rPr lang="en-US" sz="1400" dirty="0" err="1"/>
              <a:t>hải</a:t>
            </a:r>
            <a:r>
              <a:rPr lang="en-US" sz="1400" dirty="0"/>
              <a:t> </a:t>
            </a:r>
            <a:r>
              <a:rPr lang="en-US" sz="1400" dirty="0" err="1"/>
              <a:t>đảo</a:t>
            </a:r>
            <a:r>
              <a:rPr lang="en-US" sz="1400" dirty="0"/>
              <a:t>, </a:t>
            </a:r>
            <a:r>
              <a:rPr lang="en-US" sz="1400" dirty="0" err="1"/>
              <a:t>hình</a:t>
            </a:r>
            <a:r>
              <a:rPr lang="vi-VN" sz="1400" dirty="0"/>
              <a:t> </a:t>
            </a:r>
            <a:r>
              <a:rPr lang="en-US" sz="1400" dirty="0" err="1"/>
              <a:t>thành</a:t>
            </a:r>
            <a:r>
              <a:rPr lang="en-US" sz="1400" dirty="0"/>
              <a:t> </a:t>
            </a:r>
            <a:r>
              <a:rPr lang="en-US" sz="1400" dirty="0" err="1"/>
              <a:t>các</a:t>
            </a:r>
            <a:r>
              <a:rPr lang="en-US" sz="1400" dirty="0"/>
              <a:t> </a:t>
            </a:r>
            <a:r>
              <a:rPr lang="en-US" sz="1400" dirty="0" err="1"/>
              <a:t>vùng</a:t>
            </a:r>
            <a:r>
              <a:rPr lang="en-US" sz="1400" dirty="0"/>
              <a:t> </a:t>
            </a:r>
            <a:r>
              <a:rPr lang="en-US" sz="1400" dirty="0" err="1"/>
              <a:t>tự</a:t>
            </a:r>
            <a:r>
              <a:rPr lang="en-US" sz="1400" dirty="0"/>
              <a:t> </a:t>
            </a:r>
            <a:r>
              <a:rPr lang="en-US" sz="1400" dirty="0" err="1"/>
              <a:t>nhiên</a:t>
            </a:r>
            <a:r>
              <a:rPr lang="en-US" sz="1400" dirty="0"/>
              <a:t> </a:t>
            </a:r>
            <a:r>
              <a:rPr lang="en-US" sz="1400" dirty="0" err="1"/>
              <a:t>khác</a:t>
            </a:r>
            <a:r>
              <a:rPr lang="en-US" sz="1400" dirty="0"/>
              <a:t> </a:t>
            </a:r>
            <a:r>
              <a:rPr lang="en-US" sz="1400" dirty="0" err="1"/>
              <a:t>nhau</a:t>
            </a:r>
            <a:endParaRPr lang="en-US" sz="1400" dirty="0"/>
          </a:p>
          <a:p>
            <a:pPr marL="127000" indent="0">
              <a:lnSpc>
                <a:spcPct val="100000"/>
              </a:lnSpc>
              <a:buNone/>
            </a:pPr>
            <a:r>
              <a:rPr lang="vi-VN" sz="1400" dirty="0" smtClean="0"/>
              <a:t>	</a:t>
            </a:r>
            <a:r>
              <a:rPr lang="en-US" sz="1400" dirty="0" smtClean="0"/>
              <a:t>+ </a:t>
            </a:r>
            <a:r>
              <a:rPr lang="en-US" sz="1400" dirty="0" err="1"/>
              <a:t>nước</a:t>
            </a:r>
            <a:r>
              <a:rPr lang="en-US" sz="1400" dirty="0"/>
              <a:t> ta </a:t>
            </a:r>
            <a:r>
              <a:rPr lang="en-US" sz="1400" dirty="0" err="1"/>
              <a:t>nằm</a:t>
            </a:r>
            <a:r>
              <a:rPr lang="en-US" sz="1400" dirty="0"/>
              <a:t> </a:t>
            </a:r>
            <a:r>
              <a:rPr lang="en-US" sz="1400" dirty="0" err="1"/>
              <a:t>trong</a:t>
            </a:r>
            <a:r>
              <a:rPr lang="en-US" sz="1400" dirty="0"/>
              <a:t> </a:t>
            </a:r>
            <a:r>
              <a:rPr lang="en-US" sz="1400" dirty="0" err="1"/>
              <a:t>vùng</a:t>
            </a:r>
            <a:r>
              <a:rPr lang="en-US" sz="1400" dirty="0"/>
              <a:t> </a:t>
            </a:r>
            <a:r>
              <a:rPr lang="en-US" sz="1400" dirty="0" err="1"/>
              <a:t>có</a:t>
            </a:r>
            <a:r>
              <a:rPr lang="en-US" sz="1400" dirty="0"/>
              <a:t> </a:t>
            </a:r>
            <a:r>
              <a:rPr lang="en-US" sz="1400" b="1" dirty="0" err="1"/>
              <a:t>nhiều</a:t>
            </a:r>
            <a:r>
              <a:rPr lang="en-US" sz="1400" b="1" dirty="0"/>
              <a:t> </a:t>
            </a:r>
            <a:r>
              <a:rPr lang="en-US" sz="1400" b="1" dirty="0" err="1"/>
              <a:t>thiên</a:t>
            </a:r>
            <a:r>
              <a:rPr lang="en-US" sz="1400" b="1" dirty="0"/>
              <a:t> tai</a:t>
            </a:r>
            <a:r>
              <a:rPr lang="en-US" sz="1400" dirty="0"/>
              <a:t>: </a:t>
            </a:r>
            <a:r>
              <a:rPr lang="en-US" sz="1400" dirty="0" err="1"/>
              <a:t>bão</a:t>
            </a:r>
            <a:r>
              <a:rPr lang="en-US" sz="1400" dirty="0"/>
              <a:t>, </a:t>
            </a:r>
            <a:r>
              <a:rPr lang="en-US" sz="1400" dirty="0" err="1"/>
              <a:t>lũ</a:t>
            </a:r>
            <a:r>
              <a:rPr lang="en-US" sz="1400" dirty="0"/>
              <a:t> </a:t>
            </a:r>
            <a:r>
              <a:rPr lang="en-US" sz="1400" dirty="0" err="1"/>
              <a:t>lụt</a:t>
            </a:r>
            <a:r>
              <a:rPr lang="en-US" sz="1400" dirty="0"/>
              <a:t>, </a:t>
            </a:r>
            <a:r>
              <a:rPr lang="en-US" sz="1400" dirty="0" err="1"/>
              <a:t>hạn</a:t>
            </a:r>
            <a:r>
              <a:rPr lang="en-US" sz="1400" dirty="0"/>
              <a:t> </a:t>
            </a:r>
            <a:r>
              <a:rPr lang="en-US" sz="1400" dirty="0" err="1"/>
              <a:t>hán</a:t>
            </a:r>
            <a:r>
              <a:rPr lang="en-US" sz="1400" dirty="0"/>
              <a:t> </a:t>
            </a:r>
            <a:r>
              <a:rPr lang="en-US" sz="1400" dirty="0" err="1"/>
              <a:t>xảy</a:t>
            </a:r>
            <a:r>
              <a:rPr lang="en-US" sz="1400" dirty="0"/>
              <a:t> </a:t>
            </a:r>
            <a:r>
              <a:rPr lang="en-US" sz="1400" dirty="0" err="1"/>
              <a:t>ra</a:t>
            </a:r>
            <a:r>
              <a:rPr lang="en-US" sz="1400" dirty="0"/>
              <a:t> </a:t>
            </a:r>
            <a:r>
              <a:rPr lang="en-US" sz="1400" dirty="0" err="1"/>
              <a:t>hằng</a:t>
            </a:r>
            <a:r>
              <a:rPr lang="vi-VN" sz="1400" dirty="0"/>
              <a:t> </a:t>
            </a:r>
            <a:r>
              <a:rPr lang="en-US" sz="1400" dirty="0" err="1"/>
              <a:t>năm</a:t>
            </a:r>
            <a:endParaRPr lang="en-US" sz="1400" dirty="0"/>
          </a:p>
          <a:p>
            <a:pPr marL="127000" indent="0">
              <a:buNone/>
            </a:pPr>
            <a:endParaRPr lang="en-US" dirty="0" smtClean="0"/>
          </a:p>
          <a:p>
            <a:pPr marL="127000" indent="0">
              <a:buNone/>
            </a:pPr>
            <a:endParaRPr lang="vi-VN" b="1" dirty="0" smtClean="0">
              <a:sym typeface="Wingdings" panose="05000000000000000000" pitchFamily="2" charset="2"/>
            </a:endParaRPr>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29715" y="417128"/>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Ý nghĩa vị trí địa lí Việt Nam</a:t>
            </a:r>
            <a:endParaRPr sz="4800" dirty="0">
              <a:solidFill>
                <a:schemeClr val="dk2"/>
              </a:solidFill>
            </a:endParaRPr>
          </a:p>
        </p:txBody>
      </p:sp>
      <p:sp>
        <p:nvSpPr>
          <p:cNvPr id="1155" name="Google Shape;1155;p42"/>
          <p:cNvSpPr/>
          <p:nvPr/>
        </p:nvSpPr>
        <p:spPr>
          <a:xfrm>
            <a:off x="1506456" y="417128"/>
            <a:ext cx="6394223"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Ý </a:t>
            </a:r>
            <a:r>
              <a:rPr lang="vi-VN" b="0" i="0" smtClean="0">
                <a:ln w="19050" cap="flat" cmpd="sng">
                  <a:solidFill>
                    <a:schemeClr val="lt1"/>
                  </a:solidFill>
                  <a:prstDash val="solid"/>
                  <a:round/>
                  <a:headEnd type="none" w="sm" len="sm"/>
                  <a:tailEnd type="none" w="sm" len="sm"/>
                </a:ln>
                <a:noFill/>
                <a:latin typeface="Londrina Solid"/>
              </a:rPr>
              <a:t>nghĩa vị </a:t>
            </a:r>
            <a:r>
              <a:rPr lang="vi-VN" b="0" i="0" dirty="0" smtClean="0">
                <a:ln w="19050" cap="flat" cmpd="sng">
                  <a:solidFill>
                    <a:schemeClr val="lt1"/>
                  </a:solidFill>
                  <a:prstDash val="solid"/>
                  <a:round/>
                  <a:headEnd type="none" w="sm" len="sm"/>
                  <a:tailEnd type="none" w="sm" len="sm"/>
                </a:ln>
                <a:noFill/>
                <a:latin typeface="Londrina Solid"/>
              </a:rPr>
              <a:t>trí địa lí Việt Nam </a:t>
            </a:r>
            <a:endParaRPr b="0" i="0" dirty="0">
              <a:ln w="19050" cap="flat" cmpd="sng">
                <a:solidFill>
                  <a:schemeClr val="lt1"/>
                </a:solidFill>
                <a:prstDash val="solid"/>
                <a:round/>
                <a:headEnd type="none" w="sm" len="sm"/>
                <a:tailEnd type="none" w="sm" len="sm"/>
              </a:ln>
              <a:noFill/>
              <a:latin typeface="Londrina Soli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87" y="1054608"/>
            <a:ext cx="3032973" cy="19489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04" y="3164858"/>
            <a:ext cx="2874020" cy="1618294"/>
          </a:xfrm>
          <a:prstGeom prst="rect">
            <a:avLst/>
          </a:prstGeom>
        </p:spPr>
      </p:pic>
    </p:spTree>
    <p:extLst>
      <p:ext uri="{BB962C8B-B14F-4D97-AF65-F5344CB8AC3E}">
        <p14:creationId xmlns:p14="http://schemas.microsoft.com/office/powerpoint/2010/main" val="334779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0"/>
        <p:cNvGrpSpPr/>
        <p:nvPr/>
      </p:nvGrpSpPr>
      <p:grpSpPr>
        <a:xfrm>
          <a:off x="0" y="0"/>
          <a:ext cx="0" cy="0"/>
          <a:chOff x="0" y="0"/>
          <a:chExt cx="0" cy="0"/>
        </a:xfrm>
      </p:grpSpPr>
      <p:sp>
        <p:nvSpPr>
          <p:cNvPr id="1151" name="Google Shape;1151;p42"/>
          <p:cNvSpPr txBox="1">
            <a:spLocks noGrp="1"/>
          </p:cNvSpPr>
          <p:nvPr>
            <p:ph type="subTitle" idx="1"/>
          </p:nvPr>
        </p:nvSpPr>
        <p:spPr>
          <a:xfrm>
            <a:off x="157883" y="1290649"/>
            <a:ext cx="7409618" cy="3485281"/>
          </a:xfrm>
          <a:prstGeom prst="rect">
            <a:avLst/>
          </a:prstGeom>
        </p:spPr>
        <p:txBody>
          <a:bodyPr spcFirstLastPara="1" wrap="square" lIns="91425" tIns="91425" rIns="91425" bIns="91425" anchor="ctr" anchorCtr="0">
            <a:noAutofit/>
          </a:bodyPr>
          <a:lstStyle/>
          <a:p>
            <a:pPr marL="127000" indent="0">
              <a:buNone/>
            </a:pPr>
            <a:r>
              <a:rPr lang="en-US" b="1" u="sng" dirty="0" smtClean="0"/>
              <a:t>B</a:t>
            </a:r>
            <a:r>
              <a:rPr lang="en-US" b="1" u="sng" dirty="0"/>
              <a:t>/ Ý NGHĨA VỀ KINH TẾ, VĂN HOÁ - XÃ HỘI VÀ QUỐC </a:t>
            </a:r>
            <a:r>
              <a:rPr lang="vi-VN" b="1" u="sng" dirty="0" smtClean="0"/>
              <a:t>PHÒNG: </a:t>
            </a:r>
          </a:p>
          <a:p>
            <a:pPr marL="412750" indent="-285750">
              <a:lnSpc>
                <a:spcPct val="150000"/>
              </a:lnSpc>
              <a:buFont typeface="Arial" panose="020B0604020202020204" pitchFamily="34" charset="0"/>
              <a:buChar char="•"/>
            </a:pPr>
            <a:r>
              <a:rPr lang="vi-VN" dirty="0" smtClean="0"/>
              <a:t> Có quan hệ thuận lợi với các nước láng giềng nhờ vị trí địa lí thuận lợi</a:t>
            </a:r>
          </a:p>
          <a:p>
            <a:pPr marL="127000" indent="0">
              <a:lnSpc>
                <a:spcPct val="150000"/>
              </a:lnSpc>
              <a:buNone/>
            </a:pPr>
            <a:r>
              <a:rPr lang="vi-VN" dirty="0"/>
              <a:t>	</a:t>
            </a:r>
            <a:r>
              <a:rPr lang="en-US" dirty="0"/>
              <a:t>+ </a:t>
            </a:r>
            <a:r>
              <a:rPr lang="en-US" u="sng" dirty="0" err="1"/>
              <a:t>Về</a:t>
            </a:r>
            <a:r>
              <a:rPr lang="en-US" u="sng" dirty="0"/>
              <a:t> </a:t>
            </a:r>
            <a:r>
              <a:rPr lang="en-US" b="1" u="sng" dirty="0" err="1"/>
              <a:t>kinh</a:t>
            </a:r>
            <a:r>
              <a:rPr lang="en-US" b="1" u="sng" dirty="0"/>
              <a:t> </a:t>
            </a:r>
            <a:r>
              <a:rPr lang="en-US" b="1" u="sng" dirty="0" err="1"/>
              <a:t>tế</a:t>
            </a:r>
            <a:r>
              <a:rPr lang="en-US" u="sng" dirty="0"/>
              <a:t>: </a:t>
            </a:r>
            <a:r>
              <a:rPr lang="vi-VN" u="sng" dirty="0" smtClean="0"/>
              <a:t> </a:t>
            </a:r>
            <a:r>
              <a:rPr lang="en-US" dirty="0" err="1" smtClean="0"/>
              <a:t>Việt</a:t>
            </a:r>
            <a:r>
              <a:rPr lang="en-US" dirty="0" smtClean="0"/>
              <a:t> </a:t>
            </a:r>
            <a:r>
              <a:rPr lang="en-US" dirty="0"/>
              <a:t>Nam </a:t>
            </a:r>
            <a:r>
              <a:rPr lang="en-US" b="1" dirty="0" err="1"/>
              <a:t>nằm</a:t>
            </a:r>
            <a:r>
              <a:rPr lang="en-US" b="1" dirty="0"/>
              <a:t> </a:t>
            </a:r>
            <a:r>
              <a:rPr lang="en-US" b="1" dirty="0" err="1"/>
              <a:t>trên</a:t>
            </a:r>
            <a:r>
              <a:rPr lang="en-US" b="1" dirty="0"/>
              <a:t> </a:t>
            </a:r>
            <a:r>
              <a:rPr lang="en-US" b="1" dirty="0" err="1"/>
              <a:t>ngã</a:t>
            </a:r>
            <a:r>
              <a:rPr lang="en-US" b="1" dirty="0"/>
              <a:t> </a:t>
            </a:r>
            <a:r>
              <a:rPr lang="en-US" b="1" dirty="0" err="1"/>
              <a:t>tư</a:t>
            </a:r>
            <a:r>
              <a:rPr lang="en-US" b="1" dirty="0"/>
              <a:t> </a:t>
            </a:r>
            <a:r>
              <a:rPr lang="en-US" b="1" dirty="0" err="1"/>
              <a:t>đường</a:t>
            </a:r>
            <a:r>
              <a:rPr lang="en-US" b="1" dirty="0"/>
              <a:t> </a:t>
            </a:r>
            <a:r>
              <a:rPr lang="en-US" b="1" dirty="0" err="1"/>
              <a:t>hàng</a:t>
            </a:r>
            <a:r>
              <a:rPr lang="en-US" b="1" dirty="0"/>
              <a:t> </a:t>
            </a:r>
            <a:r>
              <a:rPr lang="en-US" b="1" dirty="0" err="1"/>
              <a:t>hải</a:t>
            </a:r>
            <a:r>
              <a:rPr lang="en-US" b="1" dirty="0"/>
              <a:t> </a:t>
            </a:r>
            <a:r>
              <a:rPr lang="en-US" b="1" dirty="0" err="1"/>
              <a:t>và</a:t>
            </a:r>
            <a:r>
              <a:rPr lang="en-US" b="1" dirty="0"/>
              <a:t> </a:t>
            </a:r>
            <a:r>
              <a:rPr lang="en-US" b="1" dirty="0" err="1"/>
              <a:t>hàng</a:t>
            </a:r>
            <a:r>
              <a:rPr lang="en-US" b="1" dirty="0"/>
              <a:t> </a:t>
            </a:r>
            <a:r>
              <a:rPr lang="en-US" b="1" dirty="0" err="1"/>
              <a:t>không</a:t>
            </a:r>
            <a:r>
              <a:rPr lang="en-US" b="1" dirty="0"/>
              <a:t> </a:t>
            </a:r>
            <a:r>
              <a:rPr lang="en-US" b="1" dirty="0" err="1"/>
              <a:t>quốc</a:t>
            </a:r>
            <a:r>
              <a:rPr lang="en-US" b="1" dirty="0"/>
              <a:t> </a:t>
            </a:r>
            <a:r>
              <a:rPr lang="vi-VN" b="1" dirty="0" smtClean="0"/>
              <a:t>tế </a:t>
            </a:r>
            <a:r>
              <a:rPr lang="en-US" b="1" dirty="0" err="1" smtClean="0"/>
              <a:t>quan</a:t>
            </a:r>
            <a:r>
              <a:rPr lang="en-US" b="1" dirty="0" smtClean="0"/>
              <a:t> </a:t>
            </a:r>
            <a:r>
              <a:rPr lang="en-US" b="1" dirty="0" err="1"/>
              <a:t>trọng</a:t>
            </a:r>
            <a:r>
              <a:rPr lang="en-US" dirty="0"/>
              <a:t> </a:t>
            </a:r>
            <a:r>
              <a:rPr lang="en-US" dirty="0" err="1"/>
              <a:t>với</a:t>
            </a:r>
            <a:r>
              <a:rPr lang="en-US" dirty="0"/>
              <a:t> </a:t>
            </a:r>
            <a:r>
              <a:rPr lang="en-US" dirty="0" err="1"/>
              <a:t>nhiều</a:t>
            </a:r>
            <a:r>
              <a:rPr lang="en-US" dirty="0"/>
              <a:t> </a:t>
            </a:r>
            <a:r>
              <a:rPr lang="en-US" dirty="0" err="1"/>
              <a:t>cảng</a:t>
            </a:r>
            <a:r>
              <a:rPr lang="en-US" dirty="0"/>
              <a:t> </a:t>
            </a:r>
            <a:r>
              <a:rPr lang="en-US" dirty="0" err="1"/>
              <a:t>biển</a:t>
            </a:r>
            <a:r>
              <a:rPr lang="en-US" dirty="0"/>
              <a:t> </a:t>
            </a:r>
            <a:r>
              <a:rPr lang="en-US" dirty="0" err="1"/>
              <a:t>lớn</a:t>
            </a:r>
            <a:r>
              <a:rPr lang="en-US" dirty="0"/>
              <a:t> </a:t>
            </a:r>
            <a:r>
              <a:rPr lang="en-US" dirty="0" err="1"/>
              <a:t>và</a:t>
            </a:r>
            <a:r>
              <a:rPr lang="en-US" dirty="0"/>
              <a:t> </a:t>
            </a:r>
            <a:r>
              <a:rPr lang="en-US" dirty="0" err="1"/>
              <a:t>các</a:t>
            </a:r>
            <a:r>
              <a:rPr lang="en-US" dirty="0"/>
              <a:t> </a:t>
            </a:r>
            <a:r>
              <a:rPr lang="en-US" dirty="0" err="1"/>
              <a:t>sân</a:t>
            </a:r>
            <a:r>
              <a:rPr lang="en-US" dirty="0"/>
              <a:t> bay </a:t>
            </a:r>
            <a:r>
              <a:rPr lang="en-US" dirty="0" err="1"/>
              <a:t>quốc</a:t>
            </a:r>
            <a:r>
              <a:rPr lang="en-US" dirty="0"/>
              <a:t> </a:t>
            </a:r>
            <a:r>
              <a:rPr lang="en-US" dirty="0" err="1"/>
              <a:t>tế</a:t>
            </a:r>
            <a:r>
              <a:rPr lang="en-US" dirty="0"/>
              <a:t> </a:t>
            </a:r>
            <a:r>
              <a:rPr lang="en-US" dirty="0" err="1"/>
              <a:t>cùng</a:t>
            </a:r>
            <a:r>
              <a:rPr lang="en-US" dirty="0"/>
              <a:t> </a:t>
            </a:r>
            <a:r>
              <a:rPr lang="en-US" dirty="0" err="1"/>
              <a:t>với</a:t>
            </a:r>
            <a:r>
              <a:rPr lang="en-US" dirty="0"/>
              <a:t> </a:t>
            </a:r>
            <a:r>
              <a:rPr lang="en-US" dirty="0" err="1" smtClean="0"/>
              <a:t>tuyến</a:t>
            </a:r>
            <a:r>
              <a:rPr lang="vi-VN" dirty="0"/>
              <a:t> </a:t>
            </a:r>
            <a:r>
              <a:rPr lang="en-US" dirty="0" err="1" smtClean="0"/>
              <a:t>đường</a:t>
            </a:r>
            <a:r>
              <a:rPr lang="en-US" dirty="0" smtClean="0"/>
              <a:t> </a:t>
            </a:r>
            <a:r>
              <a:rPr lang="en-US" dirty="0" err="1"/>
              <a:t>bộ</a:t>
            </a:r>
            <a:r>
              <a:rPr lang="en-US" dirty="0"/>
              <a:t>, </a:t>
            </a:r>
            <a:r>
              <a:rPr lang="en-US" dirty="0" err="1"/>
              <a:t>đường</a:t>
            </a:r>
            <a:r>
              <a:rPr lang="en-US" dirty="0"/>
              <a:t> </a:t>
            </a:r>
            <a:r>
              <a:rPr lang="en-US" dirty="0" err="1"/>
              <a:t>sắt</a:t>
            </a:r>
            <a:r>
              <a:rPr lang="en-US" dirty="0"/>
              <a:t> </a:t>
            </a:r>
            <a:r>
              <a:rPr lang="en-US" dirty="0" err="1"/>
              <a:t>xuyên</a:t>
            </a:r>
            <a:r>
              <a:rPr lang="en-US" dirty="0"/>
              <a:t> Á, </a:t>
            </a:r>
            <a:r>
              <a:rPr lang="en-US" dirty="0" err="1"/>
              <a:t>đường</a:t>
            </a:r>
            <a:r>
              <a:rPr lang="en-US" dirty="0"/>
              <a:t> </a:t>
            </a:r>
            <a:r>
              <a:rPr lang="en-US" dirty="0" err="1"/>
              <a:t>biển</a:t>
            </a:r>
            <a:r>
              <a:rPr lang="en-US" dirty="0"/>
              <a:t>, </a:t>
            </a:r>
            <a:r>
              <a:rPr lang="en-US" dirty="0" err="1"/>
              <a:t>đường</a:t>
            </a:r>
            <a:r>
              <a:rPr lang="en-US" dirty="0"/>
              <a:t> </a:t>
            </a:r>
            <a:r>
              <a:rPr lang="en-US" dirty="0" err="1"/>
              <a:t>hàng</a:t>
            </a:r>
            <a:r>
              <a:rPr lang="en-US" dirty="0"/>
              <a:t> </a:t>
            </a:r>
            <a:r>
              <a:rPr lang="en-US" dirty="0" err="1"/>
              <a:t>không</a:t>
            </a:r>
            <a:r>
              <a:rPr lang="en-US" dirty="0"/>
              <a:t> </a:t>
            </a:r>
            <a:r>
              <a:rPr lang="en-US" dirty="0" err="1"/>
              <a:t>nối</a:t>
            </a:r>
            <a:r>
              <a:rPr lang="en-US" dirty="0"/>
              <a:t> </a:t>
            </a:r>
            <a:r>
              <a:rPr lang="en-US" dirty="0" err="1"/>
              <a:t>liền</a:t>
            </a:r>
            <a:r>
              <a:rPr lang="en-US" dirty="0"/>
              <a:t> </a:t>
            </a:r>
            <a:r>
              <a:rPr lang="en-US" dirty="0" err="1" smtClean="0"/>
              <a:t>nước</a:t>
            </a:r>
            <a:r>
              <a:rPr lang="vi-VN" dirty="0"/>
              <a:t> </a:t>
            </a:r>
            <a:r>
              <a:rPr lang="en-US" dirty="0" smtClean="0"/>
              <a:t>ta </a:t>
            </a:r>
            <a:r>
              <a:rPr lang="en-US" dirty="0" err="1"/>
              <a:t>với</a:t>
            </a:r>
            <a:r>
              <a:rPr lang="en-US" dirty="0"/>
              <a:t> </a:t>
            </a:r>
            <a:r>
              <a:rPr lang="en-US" dirty="0" err="1"/>
              <a:t>các</a:t>
            </a:r>
            <a:r>
              <a:rPr lang="en-US" dirty="0"/>
              <a:t> </a:t>
            </a:r>
            <a:r>
              <a:rPr lang="en-US" dirty="0" err="1"/>
              <a:t>quốc</a:t>
            </a:r>
            <a:r>
              <a:rPr lang="en-US" dirty="0"/>
              <a:t> </a:t>
            </a:r>
            <a:r>
              <a:rPr lang="en-US" dirty="0" err="1"/>
              <a:t>gia</a:t>
            </a:r>
            <a:r>
              <a:rPr lang="en-US" dirty="0"/>
              <a:t> </a:t>
            </a:r>
            <a:r>
              <a:rPr lang="en-US" dirty="0" err="1"/>
              <a:t>trong</a:t>
            </a:r>
            <a:r>
              <a:rPr lang="en-US" dirty="0"/>
              <a:t> </a:t>
            </a:r>
            <a:r>
              <a:rPr lang="en-US" dirty="0" err="1"/>
              <a:t>khu</a:t>
            </a:r>
            <a:r>
              <a:rPr lang="en-US" dirty="0"/>
              <a:t> </a:t>
            </a:r>
            <a:r>
              <a:rPr lang="en-US" dirty="0" err="1"/>
              <a:t>vực</a:t>
            </a:r>
            <a:r>
              <a:rPr lang="en-US" dirty="0"/>
              <a:t> </a:t>
            </a:r>
            <a:r>
              <a:rPr lang="en-US" dirty="0" err="1"/>
              <a:t>Đông</a:t>
            </a:r>
            <a:r>
              <a:rPr lang="en-US" dirty="0"/>
              <a:t> Nam Á </a:t>
            </a:r>
            <a:r>
              <a:rPr lang="en-US" dirty="0" err="1"/>
              <a:t>và</a:t>
            </a:r>
            <a:r>
              <a:rPr lang="en-US" dirty="0"/>
              <a:t> </a:t>
            </a:r>
            <a:r>
              <a:rPr lang="en-US" dirty="0" err="1"/>
              <a:t>thế</a:t>
            </a:r>
            <a:r>
              <a:rPr lang="en-US" dirty="0"/>
              <a:t> </a:t>
            </a:r>
            <a:r>
              <a:rPr lang="en-US" dirty="0" err="1"/>
              <a:t>giới</a:t>
            </a:r>
            <a:r>
              <a:rPr lang="en-US" dirty="0"/>
              <a:t>, </a:t>
            </a:r>
            <a:r>
              <a:rPr lang="vi-VN" dirty="0" smtClean="0">
                <a:sym typeface="Wingdings" panose="05000000000000000000" pitchFamily="2" charset="2"/>
              </a:rPr>
              <a:t> </a:t>
            </a:r>
            <a:r>
              <a:rPr lang="en-US" b="1" dirty="0" err="1" smtClean="0"/>
              <a:t>giao</a:t>
            </a:r>
            <a:r>
              <a:rPr lang="en-US" b="1" dirty="0" smtClean="0"/>
              <a:t> </a:t>
            </a:r>
            <a:r>
              <a:rPr lang="en-US" b="1" dirty="0" err="1"/>
              <a:t>lưu</a:t>
            </a:r>
            <a:r>
              <a:rPr lang="en-US" b="1" dirty="0"/>
              <a:t> </a:t>
            </a:r>
            <a:r>
              <a:rPr lang="en-US" b="1" dirty="0" err="1"/>
              <a:t>thuận</a:t>
            </a:r>
            <a:r>
              <a:rPr lang="en-US" b="1" dirty="0"/>
              <a:t> </a:t>
            </a:r>
            <a:r>
              <a:rPr lang="en-US" b="1" dirty="0" err="1"/>
              <a:t>lợi</a:t>
            </a:r>
            <a:r>
              <a:rPr lang="en-US" b="1" dirty="0"/>
              <a:t> </a:t>
            </a:r>
            <a:r>
              <a:rPr lang="en-US" b="1" dirty="0" err="1"/>
              <a:t>với</a:t>
            </a:r>
            <a:r>
              <a:rPr lang="en-US" b="1" dirty="0"/>
              <a:t> </a:t>
            </a:r>
            <a:r>
              <a:rPr lang="en-US" b="1" dirty="0" err="1"/>
              <a:t>các</a:t>
            </a:r>
            <a:r>
              <a:rPr lang="en-US" b="1" dirty="0"/>
              <a:t> </a:t>
            </a:r>
            <a:r>
              <a:rPr lang="en-US" b="1" dirty="0" err="1"/>
              <a:t>nước</a:t>
            </a:r>
            <a:r>
              <a:rPr lang="en-US" dirty="0"/>
              <a:t>. </a:t>
            </a:r>
            <a:r>
              <a:rPr lang="en-US" dirty="0" err="1"/>
              <a:t>Là</a:t>
            </a:r>
            <a:r>
              <a:rPr lang="en-US" dirty="0"/>
              <a:t> </a:t>
            </a:r>
            <a:r>
              <a:rPr lang="en-US" b="1" dirty="0" err="1"/>
              <a:t>cửa</a:t>
            </a:r>
            <a:r>
              <a:rPr lang="en-US" b="1" dirty="0"/>
              <a:t> </a:t>
            </a:r>
            <a:r>
              <a:rPr lang="en-US" b="1" dirty="0" err="1"/>
              <a:t>ngõ</a:t>
            </a:r>
            <a:r>
              <a:rPr lang="en-US" b="1" dirty="0"/>
              <a:t> </a:t>
            </a:r>
            <a:r>
              <a:rPr lang="en-US" b="1" dirty="0" err="1"/>
              <a:t>mở</a:t>
            </a:r>
            <a:r>
              <a:rPr lang="en-US" b="1" dirty="0"/>
              <a:t> </a:t>
            </a:r>
            <a:r>
              <a:rPr lang="en-US" b="1" dirty="0" err="1"/>
              <a:t>lối</a:t>
            </a:r>
            <a:r>
              <a:rPr lang="en-US" b="1" dirty="0"/>
              <a:t> </a:t>
            </a:r>
            <a:r>
              <a:rPr lang="en-US" b="1" dirty="0" err="1"/>
              <a:t>ra</a:t>
            </a:r>
            <a:r>
              <a:rPr lang="en-US" b="1" dirty="0"/>
              <a:t> </a:t>
            </a:r>
            <a:r>
              <a:rPr lang="en-US" b="1" dirty="0" err="1"/>
              <a:t>biển</a:t>
            </a:r>
            <a:r>
              <a:rPr lang="en-US" b="1" dirty="0"/>
              <a:t> </a:t>
            </a:r>
            <a:r>
              <a:rPr lang="en-US" b="1" dirty="0" err="1"/>
              <a:t>thuận</a:t>
            </a:r>
            <a:r>
              <a:rPr lang="en-US" b="1" dirty="0"/>
              <a:t> </a:t>
            </a:r>
            <a:r>
              <a:rPr lang="en-US" b="1" dirty="0" err="1" smtClean="0"/>
              <a:t>lợi</a:t>
            </a:r>
            <a:r>
              <a:rPr lang="vi-VN" dirty="0"/>
              <a:t> </a:t>
            </a:r>
            <a:r>
              <a:rPr lang="en-US" b="1" dirty="0" err="1" smtClean="0"/>
              <a:t>cho</a:t>
            </a:r>
            <a:r>
              <a:rPr lang="en-US" b="1" dirty="0" smtClean="0"/>
              <a:t> </a:t>
            </a:r>
            <a:r>
              <a:rPr lang="en-US" b="1" dirty="0" err="1"/>
              <a:t>nước</a:t>
            </a:r>
            <a:r>
              <a:rPr lang="en-US" dirty="0"/>
              <a:t> </a:t>
            </a:r>
            <a:r>
              <a:rPr lang="en-US" dirty="0" err="1"/>
              <a:t>Lào</a:t>
            </a:r>
            <a:r>
              <a:rPr lang="en-US" dirty="0"/>
              <a:t>, </a:t>
            </a:r>
            <a:r>
              <a:rPr lang="en-US" dirty="0" err="1"/>
              <a:t>các</a:t>
            </a:r>
            <a:r>
              <a:rPr lang="en-US" dirty="0"/>
              <a:t> </a:t>
            </a:r>
            <a:r>
              <a:rPr lang="en-US" dirty="0" err="1"/>
              <a:t>khu</a:t>
            </a:r>
            <a:r>
              <a:rPr lang="en-US" dirty="0"/>
              <a:t> </a:t>
            </a:r>
            <a:r>
              <a:rPr lang="en-US" dirty="0" err="1"/>
              <a:t>vực</a:t>
            </a:r>
            <a:r>
              <a:rPr lang="en-US" dirty="0"/>
              <a:t> </a:t>
            </a:r>
            <a:r>
              <a:rPr lang="en-US" dirty="0" err="1"/>
              <a:t>Đông</a:t>
            </a:r>
            <a:r>
              <a:rPr lang="en-US" dirty="0"/>
              <a:t> </a:t>
            </a:r>
            <a:r>
              <a:rPr lang="en-US" dirty="0" err="1"/>
              <a:t>Bắc</a:t>
            </a:r>
            <a:r>
              <a:rPr lang="en-US" dirty="0"/>
              <a:t> </a:t>
            </a:r>
            <a:r>
              <a:rPr lang="en-US" dirty="0" err="1"/>
              <a:t>Thái</a:t>
            </a:r>
            <a:r>
              <a:rPr lang="en-US" dirty="0"/>
              <a:t> Lan, </a:t>
            </a:r>
            <a:r>
              <a:rPr lang="en-US" dirty="0" err="1"/>
              <a:t>Tây</a:t>
            </a:r>
            <a:r>
              <a:rPr lang="en-US" dirty="0"/>
              <a:t> Nam </a:t>
            </a:r>
            <a:r>
              <a:rPr lang="en-US" dirty="0" err="1"/>
              <a:t>Trung</a:t>
            </a:r>
            <a:r>
              <a:rPr lang="en-US" dirty="0"/>
              <a:t> </a:t>
            </a:r>
            <a:r>
              <a:rPr lang="en-US" dirty="0" err="1"/>
              <a:t>Quốc</a:t>
            </a:r>
            <a:endParaRPr lang="en-US" dirty="0"/>
          </a:p>
          <a:p>
            <a:pPr marL="127000" indent="0">
              <a:lnSpc>
                <a:spcPct val="150000"/>
              </a:lnSpc>
              <a:buNone/>
            </a:pPr>
            <a:endParaRPr lang="vi-VN" dirty="0" smtClean="0"/>
          </a:p>
        </p:txBody>
      </p:sp>
      <p:sp>
        <p:nvSpPr>
          <p:cNvPr id="1152" name="Google Shape;1152;p42"/>
          <p:cNvSpPr/>
          <p:nvPr/>
        </p:nvSpPr>
        <p:spPr>
          <a:xfrm>
            <a:off x="798233" y="3384250"/>
            <a:ext cx="3717214" cy="910090"/>
          </a:xfrm>
          <a:prstGeom prst="rect">
            <a:avLst/>
          </a:prstGeom>
        </p:spPr>
        <p:txBody>
          <a:bodyPr>
            <a:prstTxWarp prst="textPlain">
              <a:avLst/>
            </a:prstTxWarp>
          </a:bodyPr>
          <a:lstStyle/>
          <a:p>
            <a:pPr lvl="0" algn="ctr"/>
            <a:endParaRPr b="0" i="0" dirty="0">
              <a:ln>
                <a:noFill/>
              </a:ln>
              <a:solidFill>
                <a:schemeClr val="dk2"/>
              </a:solidFill>
              <a:latin typeface="Londrina Solid"/>
            </a:endParaRPr>
          </a:p>
        </p:txBody>
      </p:sp>
      <p:sp>
        <p:nvSpPr>
          <p:cNvPr id="1154" name="Google Shape;1154;p42"/>
          <p:cNvSpPr txBox="1">
            <a:spLocks noGrp="1"/>
          </p:cNvSpPr>
          <p:nvPr>
            <p:ph type="title"/>
          </p:nvPr>
        </p:nvSpPr>
        <p:spPr>
          <a:xfrm>
            <a:off x="629715" y="417128"/>
            <a:ext cx="814770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smtClean="0">
                <a:solidFill>
                  <a:schemeClr val="dk2"/>
                </a:solidFill>
              </a:rPr>
              <a:t>Ý nghĩa vị trí địa lí Việt Nam</a:t>
            </a:r>
            <a:endParaRPr sz="4800" dirty="0">
              <a:solidFill>
                <a:schemeClr val="dk2"/>
              </a:solidFill>
            </a:endParaRPr>
          </a:p>
        </p:txBody>
      </p:sp>
      <p:sp>
        <p:nvSpPr>
          <p:cNvPr id="1155" name="Google Shape;1155;p42"/>
          <p:cNvSpPr/>
          <p:nvPr/>
        </p:nvSpPr>
        <p:spPr>
          <a:xfrm>
            <a:off x="1506456" y="417128"/>
            <a:ext cx="6394223" cy="582388"/>
          </a:xfrm>
          <a:prstGeom prst="rect">
            <a:avLst/>
          </a:prstGeom>
        </p:spPr>
        <p:txBody>
          <a:bodyPr>
            <a:prstTxWarp prst="textPlain">
              <a:avLst/>
            </a:prstTxWarp>
          </a:bodyPr>
          <a:lstStyle/>
          <a:p>
            <a:pPr lvl="0" algn="ctr"/>
            <a:r>
              <a:rPr lang="vi-VN" b="0" i="0" dirty="0" smtClean="0">
                <a:ln w="19050" cap="flat" cmpd="sng">
                  <a:solidFill>
                    <a:schemeClr val="lt1"/>
                  </a:solidFill>
                  <a:prstDash val="solid"/>
                  <a:round/>
                  <a:headEnd type="none" w="sm" len="sm"/>
                  <a:tailEnd type="none" w="sm" len="sm"/>
                </a:ln>
                <a:noFill/>
                <a:latin typeface="Londrina Solid"/>
              </a:rPr>
              <a:t>Ý </a:t>
            </a:r>
            <a:r>
              <a:rPr lang="vi-VN" b="0" i="0" smtClean="0">
                <a:ln w="19050" cap="flat" cmpd="sng">
                  <a:solidFill>
                    <a:schemeClr val="lt1"/>
                  </a:solidFill>
                  <a:prstDash val="solid"/>
                  <a:round/>
                  <a:headEnd type="none" w="sm" len="sm"/>
                  <a:tailEnd type="none" w="sm" len="sm"/>
                </a:ln>
                <a:noFill/>
                <a:latin typeface="Londrina Solid"/>
              </a:rPr>
              <a:t>nghĩa vị </a:t>
            </a:r>
            <a:r>
              <a:rPr lang="vi-VN" b="0" i="0" dirty="0" smtClean="0">
                <a:ln w="19050" cap="flat" cmpd="sng">
                  <a:solidFill>
                    <a:schemeClr val="lt1"/>
                  </a:solidFill>
                  <a:prstDash val="solid"/>
                  <a:round/>
                  <a:headEnd type="none" w="sm" len="sm"/>
                  <a:tailEnd type="none" w="sm" len="sm"/>
                </a:ln>
                <a:noFill/>
                <a:latin typeface="Londrina Solid"/>
              </a:rPr>
              <a:t>trí địa lí Việt Nam </a:t>
            </a:r>
            <a:endParaRPr b="0" i="0" dirty="0">
              <a:ln w="19050" cap="flat" cmpd="sng">
                <a:solidFill>
                  <a:schemeClr val="lt1"/>
                </a:solidFill>
                <a:prstDash val="solid"/>
                <a:round/>
                <a:headEnd type="none" w="sm" len="sm"/>
                <a:tailEnd type="none" w="sm" len="sm"/>
              </a:ln>
              <a:noFill/>
              <a:latin typeface="Londrina Solid"/>
            </a:endParaRPr>
          </a:p>
        </p:txBody>
      </p:sp>
    </p:spTree>
    <p:extLst>
      <p:ext uri="{BB962C8B-B14F-4D97-AF65-F5344CB8AC3E}">
        <p14:creationId xmlns:p14="http://schemas.microsoft.com/office/powerpoint/2010/main" val="3772210884"/>
      </p:ext>
    </p:extLst>
  </p:cSld>
  <p:clrMapOvr>
    <a:masterClrMapping/>
  </p:clrMapOvr>
</p:sld>
</file>

<file path=ppt/theme/theme1.xml><?xml version="1.0" encoding="utf-8"?>
<a:theme xmlns:a="http://schemas.openxmlformats.org/drawingml/2006/main" name=" Science Subject for Middle School - 6th Grade: Earth Science by Slidesgo">
  <a:themeElements>
    <a:clrScheme name="Simple Light">
      <a:dk1>
        <a:srgbClr val="008C58"/>
      </a:dk1>
      <a:lt1>
        <a:srgbClr val="008C58"/>
      </a:lt1>
      <a:dk2>
        <a:srgbClr val="BEC58D"/>
      </a:dk2>
      <a:lt2>
        <a:srgbClr val="FDFEEB"/>
      </a:lt2>
      <a:accent1>
        <a:srgbClr val="FFFFFF"/>
      </a:accent1>
      <a:accent2>
        <a:srgbClr val="FFFFFF"/>
      </a:accent2>
      <a:accent3>
        <a:srgbClr val="FFFFFF"/>
      </a:accent3>
      <a:accent4>
        <a:srgbClr val="FFFFFF"/>
      </a:accent4>
      <a:accent5>
        <a:srgbClr val="FFFFFF"/>
      </a:accent5>
      <a:accent6>
        <a:srgbClr val="FFFFFF"/>
      </a:accent6>
      <a:hlink>
        <a:srgbClr val="008C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2103</TotalTime>
  <Words>2646</Words>
  <Application>Microsoft Office PowerPoint</Application>
  <PresentationFormat>On-screen Show (16:9)</PresentationFormat>
  <Paragraphs>168</Paragraphs>
  <Slides>33</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Londrina Solid</vt:lpstr>
      <vt:lpstr>Open Sans</vt:lpstr>
      <vt:lpstr>Montserrat</vt:lpstr>
      <vt:lpstr>Arial</vt:lpstr>
      <vt:lpstr>Anaheim</vt:lpstr>
      <vt:lpstr>Tahoma</vt:lpstr>
      <vt:lpstr>Wingdings</vt:lpstr>
      <vt:lpstr>Times New Roman</vt:lpstr>
      <vt:lpstr> Science Subject for Middle School - 6th Grade: Earth Science by Slidesgo</vt:lpstr>
      <vt:lpstr>Địa lí 12</vt:lpstr>
      <vt:lpstr>Vị trí địa lí của Việt Nam</vt:lpstr>
      <vt:lpstr>01.</vt:lpstr>
      <vt:lpstr>Cộng hòa xã hội chủ nghĩa Việt Nam</vt:lpstr>
      <vt:lpstr>Vị trí địa lí Việt Nam</vt:lpstr>
      <vt:lpstr>Vị trí địa lí Việt Nam</vt:lpstr>
      <vt:lpstr>Ý nghĩa vị trí địa lí Việt Nam</vt:lpstr>
      <vt:lpstr>Ý nghĩa vị trí địa lí Việt Nam</vt:lpstr>
      <vt:lpstr>Ý nghĩa vị trí địa lí Việt Nam</vt:lpstr>
      <vt:lpstr>Ý nghĩa vị trí địa lí Việt Nam</vt:lpstr>
      <vt:lpstr>Ý nghĩa vị trí địa lí Việt Nam</vt:lpstr>
      <vt:lpstr>Phạm vi lãnh thổ</vt:lpstr>
      <vt:lpstr>Phạm vi lãnh thổ</vt:lpstr>
      <vt:lpstr>Phạm vi lãnh thổ</vt:lpstr>
      <vt:lpstr>Phạm vi lãnh thổ</vt:lpstr>
      <vt:lpstr>Phạm vi lãnh thổ</vt:lpstr>
      <vt:lpstr>Biển Đông</vt:lpstr>
      <vt:lpstr>ẢNH HƯỞNG CỦA BIỂN ĐÔNG ĐẾN THIÊN NHIÊN, KINH TẾ VÀ AN NINH QUỐC PHÒNG VIỆT NAM </vt:lpstr>
      <vt:lpstr>PowerPoint Presentation</vt:lpstr>
      <vt:lpstr>PowerPoint Presentation</vt:lpstr>
      <vt:lpstr>PowerPoint Presentation</vt:lpstr>
      <vt:lpstr>PowerPoint Presentation</vt:lpstr>
      <vt:lpstr>PowerPoint Presentation</vt:lpstr>
      <vt:lpstr>PowerPoint Presentation</vt:lpstr>
      <vt:lpstr>Đảo và biển đảo</vt:lpstr>
      <vt:lpstr>Đảo và quần đảo</vt:lpstr>
      <vt:lpstr>Đảo và quần đảo</vt:lpstr>
      <vt:lpstr>KHAI THÁC TỔNG HỢP</vt:lpstr>
      <vt:lpstr>KHAI THÁC TỔNG HỢP</vt:lpstr>
      <vt:lpstr>KHAI THÁC TỔNG HỢP</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12</dc:title>
  <dc:creator>My PC</dc:creator>
  <cp:lastModifiedBy>Admin</cp:lastModifiedBy>
  <cp:revision>30</cp:revision>
  <dcterms:modified xsi:type="dcterms:W3CDTF">2021-05-31T00:34:57Z</dcterms:modified>
</cp:coreProperties>
</file>